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8"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embeddedFontLst>
    <p:embeddedFont>
      <p:font typeface="Questrial"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F28C87-5E8A-4003-93EE-9E4D0FC90DB8}">
  <a:tblStyle styleId="{95F28C87-5E8A-4003-93EE-9E4D0FC90DB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32" name="Shape 23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11" name="Shape 31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17" name="Shape 31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45" name="Shape 34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51" name="Shape 35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6" name="Shape 24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52"/>
        <p:cNvGrpSpPr/>
        <p:nvPr/>
      </p:nvGrpSpPr>
      <p:grpSpPr>
        <a:xfrm>
          <a:off x="0" y="0"/>
          <a:ext cx="0" cy="0"/>
          <a:chOff x="0" y="0"/>
          <a:chExt cx="0" cy="0"/>
        </a:xfrm>
      </p:grpSpPr>
      <p:pic>
        <p:nvPicPr>
          <p:cNvPr id="53" name="Shape 53" descr="\\DROBO-FS\QuickDrops\JB\PPTX NG\Droplets\LightingOverlay.png"/>
          <p:cNvPicPr preferRelativeResize="0"/>
          <p:nvPr/>
        </p:nvPicPr>
        <p:blipFill rotWithShape="1">
          <a:blip r:embed="rId2">
            <a:alphaModFix amt="30000"/>
          </a:blip>
          <a:srcRect/>
          <a:stretch/>
        </p:blipFill>
        <p:spPr>
          <a:xfrm>
            <a:off x="0" y="0"/>
            <a:ext cx="12192003" cy="6858000"/>
          </a:xfrm>
          <a:prstGeom prst="rect">
            <a:avLst/>
          </a:prstGeom>
          <a:noFill/>
          <a:ln>
            <a:noFill/>
          </a:ln>
        </p:spPr>
      </p:pic>
      <p:grpSp>
        <p:nvGrpSpPr>
          <p:cNvPr id="54" name="Shape 54"/>
          <p:cNvGrpSpPr/>
          <p:nvPr/>
        </p:nvGrpSpPr>
        <p:grpSpPr>
          <a:xfrm>
            <a:off x="0" y="0"/>
            <a:ext cx="2305051" cy="6858000"/>
            <a:chOff x="0" y="0"/>
            <a:chExt cx="2305051" cy="6858000"/>
          </a:xfrm>
        </p:grpSpPr>
        <p:sp>
          <p:nvSpPr>
            <p:cNvPr id="55" name="Shape 55"/>
            <p:cNvSpPr/>
            <p:nvPr/>
          </p:nvSpPr>
          <p:spPr>
            <a:xfrm>
              <a:off x="1209675" y="4763"/>
              <a:ext cx="23813" cy="2181224"/>
            </a:xfrm>
            <a:prstGeom prst="rect">
              <a:avLst/>
            </a:pr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a:off x="1128712" y="2176463"/>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a:off x="1123950" y="4021137"/>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414337" y="9525"/>
              <a:ext cx="28575" cy="4481513"/>
            </a:xfrm>
            <a:prstGeom prst="rect">
              <a:avLst/>
            </a:pr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333375" y="44815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a:off x="190500" y="9525"/>
              <a:ext cx="152399" cy="908049"/>
            </a:xfrm>
            <a:custGeom>
              <a:avLst/>
              <a:gdLst/>
              <a:ahLst/>
              <a:cxnLst/>
              <a:rect l="0" t="0" r="0" b="0"/>
              <a:pathLst>
                <a:path w="120000" h="120000" extrusionOk="0">
                  <a:moveTo>
                    <a:pt x="18750" y="120000"/>
                  </a:moveTo>
                  <a:lnTo>
                    <a:pt x="0" y="118741"/>
                  </a:lnTo>
                  <a:lnTo>
                    <a:pt x="101250" y="79720"/>
                  </a:lnTo>
                  <a:lnTo>
                    <a:pt x="101250" y="0"/>
                  </a:lnTo>
                  <a:lnTo>
                    <a:pt x="120000" y="0"/>
                  </a:lnTo>
                  <a:lnTo>
                    <a:pt x="120000" y="80349"/>
                  </a:lnTo>
                  <a:lnTo>
                    <a:pt x="18750" y="120000"/>
                  </a:lnTo>
                  <a:close/>
                </a:path>
              </a:pathLst>
            </a:custGeom>
            <a:gradFill>
              <a:gsLst>
                <a:gs pos="0">
                  <a:schemeClr val="lt2"/>
                </a:gs>
                <a:gs pos="100000">
                  <a:srgbClr val="3B95DE"/>
                </a:gs>
              </a:gsLst>
              <a:lin ang="5400000" scaled="0"/>
            </a:gradFill>
            <a:ln>
              <a:noFill/>
            </a:ln>
          </p:spPr>
        </p:sp>
        <p:sp>
          <p:nvSpPr>
            <p:cNvPr id="61" name="Shape 61"/>
            <p:cNvSpPr/>
            <p:nvPr/>
          </p:nvSpPr>
          <p:spPr>
            <a:xfrm>
              <a:off x="1290637" y="14288"/>
              <a:ext cx="376238" cy="1801813"/>
            </a:xfrm>
            <a:custGeom>
              <a:avLst/>
              <a:gdLst/>
              <a:ahLst/>
              <a:cxnLst/>
              <a:rect l="0" t="0" r="0" b="0"/>
              <a:pathLst>
                <a:path w="120000" h="120000" extrusionOk="0">
                  <a:moveTo>
                    <a:pt x="112405" y="120000"/>
                  </a:moveTo>
                  <a:lnTo>
                    <a:pt x="0" y="65550"/>
                  </a:lnTo>
                  <a:lnTo>
                    <a:pt x="0" y="0"/>
                  </a:lnTo>
                  <a:lnTo>
                    <a:pt x="9113" y="0"/>
                  </a:lnTo>
                  <a:lnTo>
                    <a:pt x="9113" y="65233"/>
                  </a:lnTo>
                  <a:lnTo>
                    <a:pt x="120000" y="119365"/>
                  </a:lnTo>
                  <a:lnTo>
                    <a:pt x="112405" y="120000"/>
                  </a:lnTo>
                  <a:close/>
                </a:path>
              </a:pathLst>
            </a:custGeom>
            <a:gradFill>
              <a:gsLst>
                <a:gs pos="0">
                  <a:schemeClr val="lt2"/>
                </a:gs>
                <a:gs pos="100000">
                  <a:srgbClr val="3B95DE"/>
                </a:gs>
              </a:gsLst>
              <a:lin ang="5400000" scaled="0"/>
            </a:gradFill>
            <a:ln>
              <a:noFill/>
            </a:ln>
          </p:spPr>
        </p:sp>
        <p:sp>
          <p:nvSpPr>
            <p:cNvPr id="62" name="Shape 62"/>
            <p:cNvSpPr/>
            <p:nvPr/>
          </p:nvSpPr>
          <p:spPr>
            <a:xfrm>
              <a:off x="1600200" y="1801813"/>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a:off x="1381125" y="9525"/>
              <a:ext cx="371474" cy="1425574"/>
            </a:xfrm>
            <a:custGeom>
              <a:avLst/>
              <a:gdLst/>
              <a:ahLst/>
              <a:cxnLst/>
              <a:rect l="0" t="0" r="0" b="0"/>
              <a:pathLst>
                <a:path w="120000" h="120000" extrusionOk="0">
                  <a:moveTo>
                    <a:pt x="112307" y="120000"/>
                  </a:moveTo>
                  <a:lnTo>
                    <a:pt x="0" y="51180"/>
                  </a:lnTo>
                  <a:lnTo>
                    <a:pt x="0" y="0"/>
                  </a:lnTo>
                  <a:lnTo>
                    <a:pt x="7692" y="0"/>
                  </a:lnTo>
                  <a:lnTo>
                    <a:pt x="7692" y="50779"/>
                  </a:lnTo>
                  <a:lnTo>
                    <a:pt x="120000" y="119198"/>
                  </a:lnTo>
                  <a:lnTo>
                    <a:pt x="112307" y="120000"/>
                  </a:lnTo>
                  <a:close/>
                </a:path>
              </a:pathLst>
            </a:custGeom>
            <a:gradFill>
              <a:gsLst>
                <a:gs pos="0">
                  <a:schemeClr val="lt2"/>
                </a:gs>
                <a:gs pos="100000">
                  <a:srgbClr val="3B95DE"/>
                </a:gs>
              </a:gsLst>
              <a:lin ang="5400000" scaled="0"/>
            </a:gradFill>
            <a:ln>
              <a:noFill/>
            </a:ln>
          </p:spPr>
        </p:sp>
        <p:sp>
          <p:nvSpPr>
            <p:cNvPr id="64" name="Shape 64"/>
            <p:cNvSpPr/>
            <p:nvPr/>
          </p:nvSpPr>
          <p:spPr>
            <a:xfrm>
              <a:off x="1643063" y="0"/>
              <a:ext cx="152399" cy="912813"/>
            </a:xfrm>
            <a:custGeom>
              <a:avLst/>
              <a:gdLst/>
              <a:ahLst/>
              <a:cxnLst/>
              <a:rect l="0" t="0" r="0" b="0"/>
              <a:pathLst>
                <a:path w="120000" h="120000" extrusionOk="0">
                  <a:moveTo>
                    <a:pt x="120000" y="120000"/>
                  </a:moveTo>
                  <a:lnTo>
                    <a:pt x="97500" y="120000"/>
                  </a:lnTo>
                  <a:lnTo>
                    <a:pt x="97500" y="40069"/>
                  </a:lnTo>
                  <a:lnTo>
                    <a:pt x="0" y="1252"/>
                  </a:lnTo>
                  <a:lnTo>
                    <a:pt x="18750" y="0"/>
                  </a:lnTo>
                  <a:lnTo>
                    <a:pt x="120000" y="39443"/>
                  </a:lnTo>
                  <a:lnTo>
                    <a:pt x="120000" y="120000"/>
                  </a:lnTo>
                  <a:close/>
                </a:path>
              </a:pathLst>
            </a:custGeom>
            <a:gradFill>
              <a:gsLst>
                <a:gs pos="0">
                  <a:schemeClr val="lt2"/>
                </a:gs>
                <a:gs pos="100000">
                  <a:srgbClr val="3B95DE"/>
                </a:gs>
              </a:gsLst>
              <a:lin ang="5400000" scaled="0"/>
            </a:gradFill>
            <a:ln>
              <a:noFill/>
            </a:ln>
          </p:spPr>
        </p:sp>
        <p:sp>
          <p:nvSpPr>
            <p:cNvPr id="65" name="Shape 65"/>
            <p:cNvSpPr/>
            <p:nvPr/>
          </p:nvSpPr>
          <p:spPr>
            <a:xfrm>
              <a:off x="1685925" y="14208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1685925" y="9032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1743075" y="4763"/>
              <a:ext cx="419099" cy="522288"/>
            </a:xfrm>
            <a:custGeom>
              <a:avLst/>
              <a:gdLst/>
              <a:ahLst/>
              <a:cxnLst/>
              <a:rect l="0" t="0" r="0" b="0"/>
              <a:pathLst>
                <a:path w="120000" h="120000" extrusionOk="0">
                  <a:moveTo>
                    <a:pt x="114545" y="120000"/>
                  </a:moveTo>
                  <a:lnTo>
                    <a:pt x="20454" y="43768"/>
                  </a:lnTo>
                  <a:lnTo>
                    <a:pt x="0" y="2188"/>
                  </a:lnTo>
                  <a:lnTo>
                    <a:pt x="6818" y="0"/>
                  </a:lnTo>
                  <a:lnTo>
                    <a:pt x="27272" y="40486"/>
                  </a:lnTo>
                  <a:lnTo>
                    <a:pt x="120000" y="115623"/>
                  </a:lnTo>
                  <a:lnTo>
                    <a:pt x="114545" y="120000"/>
                  </a:lnTo>
                  <a:close/>
                </a:path>
              </a:pathLst>
            </a:custGeom>
            <a:gradFill>
              <a:gsLst>
                <a:gs pos="0">
                  <a:schemeClr val="lt2"/>
                </a:gs>
                <a:gs pos="100000">
                  <a:srgbClr val="3B95DE"/>
                </a:gs>
              </a:gsLst>
              <a:lin ang="5400000" scaled="0"/>
            </a:gradFill>
            <a:ln>
              <a:noFill/>
            </a:ln>
          </p:spPr>
        </p:sp>
        <p:sp>
          <p:nvSpPr>
            <p:cNvPr id="68" name="Shape 68"/>
            <p:cNvSpPr/>
            <p:nvPr/>
          </p:nvSpPr>
          <p:spPr>
            <a:xfrm>
              <a:off x="2119313" y="488950"/>
              <a:ext cx="161925" cy="147638"/>
            </a:xfrm>
            <a:custGeom>
              <a:avLst/>
              <a:gdLst/>
              <a:ahLst/>
              <a:cxnLst/>
              <a:rect l="0" t="0" r="0" b="0"/>
              <a:pathLst>
                <a:path w="120000" h="120000" extrusionOk="0">
                  <a:moveTo>
                    <a:pt x="60000" y="120000"/>
                  </a:moveTo>
                  <a:cubicBezTo>
                    <a:pt x="45882" y="120000"/>
                    <a:pt x="31764" y="116129"/>
                    <a:pt x="21176" y="104516"/>
                  </a:cubicBezTo>
                  <a:cubicBezTo>
                    <a:pt x="0" y="77419"/>
                    <a:pt x="0" y="38709"/>
                    <a:pt x="21176" y="15483"/>
                  </a:cubicBezTo>
                  <a:cubicBezTo>
                    <a:pt x="31764" y="3870"/>
                    <a:pt x="45882" y="0"/>
                    <a:pt x="60000" y="0"/>
                  </a:cubicBezTo>
                  <a:cubicBezTo>
                    <a:pt x="74117" y="0"/>
                    <a:pt x="88235" y="3870"/>
                    <a:pt x="98823" y="15483"/>
                  </a:cubicBezTo>
                  <a:cubicBezTo>
                    <a:pt x="120000" y="38709"/>
                    <a:pt x="120000" y="77419"/>
                    <a:pt x="98823" y="104516"/>
                  </a:cubicBezTo>
                  <a:cubicBezTo>
                    <a:pt x="88235" y="116129"/>
                    <a:pt x="74117" y="120000"/>
                    <a:pt x="60000" y="120000"/>
                  </a:cubicBezTo>
                  <a:close/>
                  <a:moveTo>
                    <a:pt x="60000" y="15483"/>
                  </a:moveTo>
                  <a:cubicBezTo>
                    <a:pt x="49411" y="15483"/>
                    <a:pt x="38823" y="19354"/>
                    <a:pt x="31764" y="27096"/>
                  </a:cubicBezTo>
                  <a:cubicBezTo>
                    <a:pt x="14117" y="46451"/>
                    <a:pt x="14117" y="73548"/>
                    <a:pt x="31764" y="92903"/>
                  </a:cubicBezTo>
                  <a:cubicBezTo>
                    <a:pt x="38823" y="100645"/>
                    <a:pt x="49411" y="104516"/>
                    <a:pt x="60000" y="104516"/>
                  </a:cubicBezTo>
                  <a:cubicBezTo>
                    <a:pt x="70588" y="104516"/>
                    <a:pt x="81176" y="100645"/>
                    <a:pt x="88235" y="92903"/>
                  </a:cubicBezTo>
                  <a:cubicBezTo>
                    <a:pt x="105882" y="73548"/>
                    <a:pt x="105882" y="46451"/>
                    <a:pt x="88235" y="27096"/>
                  </a:cubicBezTo>
                  <a:cubicBezTo>
                    <a:pt x="81176" y="19354"/>
                    <a:pt x="70588" y="15483"/>
                    <a:pt x="60000" y="15483"/>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952500" y="4763"/>
              <a:ext cx="152399" cy="908049"/>
            </a:xfrm>
            <a:custGeom>
              <a:avLst/>
              <a:gdLst/>
              <a:ahLst/>
              <a:cxnLst/>
              <a:rect l="0" t="0" r="0" b="0"/>
              <a:pathLst>
                <a:path w="120000" h="120000" extrusionOk="0">
                  <a:moveTo>
                    <a:pt x="18750" y="120000"/>
                  </a:moveTo>
                  <a:lnTo>
                    <a:pt x="0" y="120000"/>
                  </a:lnTo>
                  <a:lnTo>
                    <a:pt x="0" y="39650"/>
                  </a:lnTo>
                  <a:lnTo>
                    <a:pt x="101250" y="0"/>
                  </a:lnTo>
                  <a:lnTo>
                    <a:pt x="120000" y="1258"/>
                  </a:lnTo>
                  <a:lnTo>
                    <a:pt x="18750" y="40279"/>
                  </a:lnTo>
                  <a:lnTo>
                    <a:pt x="18750" y="120000"/>
                  </a:lnTo>
                  <a:close/>
                </a:path>
              </a:pathLst>
            </a:custGeom>
            <a:gradFill>
              <a:gsLst>
                <a:gs pos="0">
                  <a:schemeClr val="lt2"/>
                </a:gs>
                <a:gs pos="100000">
                  <a:srgbClr val="3B95DE"/>
                </a:gs>
              </a:gsLst>
              <a:lin ang="5400000" scaled="0"/>
            </a:gradFill>
            <a:ln>
              <a:noFill/>
            </a:ln>
          </p:spPr>
        </p:sp>
        <p:sp>
          <p:nvSpPr>
            <p:cNvPr id="70" name="Shape 70"/>
            <p:cNvSpPr/>
            <p:nvPr/>
          </p:nvSpPr>
          <p:spPr>
            <a:xfrm>
              <a:off x="866775" y="9032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6000"/>
                    <a:pt x="12000" y="60000"/>
                  </a:cubicBezTo>
                  <a:cubicBezTo>
                    <a:pt x="12000" y="87000"/>
                    <a:pt x="33000" y="108000"/>
                    <a:pt x="60000" y="108000"/>
                  </a:cubicBezTo>
                  <a:cubicBezTo>
                    <a:pt x="87000" y="108000"/>
                    <a:pt x="108000" y="87000"/>
                    <a:pt x="108000" y="60000"/>
                  </a:cubicBezTo>
                  <a:cubicBezTo>
                    <a:pt x="108000" y="36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a:off x="890587" y="155416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738187" y="5622925"/>
              <a:ext cx="338137" cy="1216024"/>
            </a:xfrm>
            <a:custGeom>
              <a:avLst/>
              <a:gdLst/>
              <a:ahLst/>
              <a:cxnLst/>
              <a:rect l="0" t="0" r="0" b="0"/>
              <a:pathLst>
                <a:path w="120000" h="120000" extrusionOk="0">
                  <a:moveTo>
                    <a:pt x="119999" y="120000"/>
                  </a:moveTo>
                  <a:lnTo>
                    <a:pt x="109859" y="120000"/>
                  </a:lnTo>
                  <a:lnTo>
                    <a:pt x="109859" y="72689"/>
                  </a:lnTo>
                  <a:lnTo>
                    <a:pt x="0" y="939"/>
                  </a:lnTo>
                  <a:lnTo>
                    <a:pt x="6760" y="0"/>
                  </a:lnTo>
                  <a:lnTo>
                    <a:pt x="119999" y="72219"/>
                  </a:lnTo>
                  <a:lnTo>
                    <a:pt x="119999" y="120000"/>
                  </a:lnTo>
                  <a:close/>
                </a:path>
              </a:pathLst>
            </a:custGeom>
            <a:gradFill>
              <a:gsLst>
                <a:gs pos="0">
                  <a:schemeClr val="lt2"/>
                </a:gs>
                <a:gs pos="100000">
                  <a:srgbClr val="3B95DE"/>
                </a:gs>
              </a:gsLst>
              <a:lin ang="5400000" scaled="0"/>
            </a:gradFill>
            <a:ln>
              <a:noFill/>
            </a:ln>
          </p:spPr>
        </p:sp>
        <p:sp>
          <p:nvSpPr>
            <p:cNvPr id="73" name="Shape 73"/>
            <p:cNvSpPr/>
            <p:nvPr/>
          </p:nvSpPr>
          <p:spPr>
            <a:xfrm>
              <a:off x="647700" y="5480050"/>
              <a:ext cx="157162" cy="157162"/>
            </a:xfrm>
            <a:custGeom>
              <a:avLst/>
              <a:gdLst/>
              <a:ahLst/>
              <a:cxnLst/>
              <a:rect l="0" t="0" r="0" b="0"/>
              <a:pathLst>
                <a:path w="120000" h="120000" extrusionOk="0">
                  <a:moveTo>
                    <a:pt x="61818" y="120000"/>
                  </a:moveTo>
                  <a:cubicBezTo>
                    <a:pt x="29090" y="120000"/>
                    <a:pt x="0" y="94545"/>
                    <a:pt x="0" y="61818"/>
                  </a:cubicBezTo>
                  <a:cubicBezTo>
                    <a:pt x="0" y="29090"/>
                    <a:pt x="29090" y="0"/>
                    <a:pt x="61818" y="0"/>
                  </a:cubicBezTo>
                  <a:cubicBezTo>
                    <a:pt x="94545" y="0"/>
                    <a:pt x="120000" y="29090"/>
                    <a:pt x="120000" y="61818"/>
                  </a:cubicBezTo>
                  <a:cubicBezTo>
                    <a:pt x="120000" y="94545"/>
                    <a:pt x="94545" y="120000"/>
                    <a:pt x="61818" y="120000"/>
                  </a:cubicBezTo>
                  <a:close/>
                  <a:moveTo>
                    <a:pt x="61818" y="14545"/>
                  </a:moveTo>
                  <a:cubicBezTo>
                    <a:pt x="36363" y="14545"/>
                    <a:pt x="14545" y="36363"/>
                    <a:pt x="14545" y="61818"/>
                  </a:cubicBezTo>
                  <a:cubicBezTo>
                    <a:pt x="14545" y="87272"/>
                    <a:pt x="36363" y="105454"/>
                    <a:pt x="61818" y="105454"/>
                  </a:cubicBezTo>
                  <a:cubicBezTo>
                    <a:pt x="83636" y="105454"/>
                    <a:pt x="105454" y="87272"/>
                    <a:pt x="105454" y="61818"/>
                  </a:cubicBezTo>
                  <a:cubicBezTo>
                    <a:pt x="105454" y="36363"/>
                    <a:pt x="83636" y="14545"/>
                    <a:pt x="61818" y="14545"/>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a:off x="66675" y="9032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6000" y="0"/>
                    <a:pt x="120000" y="27000"/>
                    <a:pt x="120000" y="60000"/>
                  </a:cubicBezTo>
                  <a:cubicBezTo>
                    <a:pt x="120000" y="93000"/>
                    <a:pt x="96000" y="120000"/>
                    <a:pt x="60000" y="120000"/>
                  </a:cubicBezTo>
                  <a:close/>
                  <a:moveTo>
                    <a:pt x="60000" y="12000"/>
                  </a:moveTo>
                  <a:cubicBezTo>
                    <a:pt x="36000" y="12000"/>
                    <a:pt x="12000" y="36000"/>
                    <a:pt x="12000" y="60000"/>
                  </a:cubicBezTo>
                  <a:cubicBezTo>
                    <a:pt x="12000" y="87000"/>
                    <a:pt x="36000" y="108000"/>
                    <a:pt x="60000" y="108000"/>
                  </a:cubicBezTo>
                  <a:cubicBezTo>
                    <a:pt x="87000" y="108000"/>
                    <a:pt x="108000" y="87000"/>
                    <a:pt x="108000" y="60000"/>
                  </a:cubicBezTo>
                  <a:cubicBezTo>
                    <a:pt x="108000" y="36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a:off x="0" y="3897312"/>
              <a:ext cx="133349" cy="266699"/>
            </a:xfrm>
            <a:custGeom>
              <a:avLst/>
              <a:gdLst/>
              <a:ahLst/>
              <a:cxnLst/>
              <a:rect l="0" t="0" r="0" b="0"/>
              <a:pathLst>
                <a:path w="120000" h="120000" extrusionOk="0">
                  <a:moveTo>
                    <a:pt x="98571" y="120000"/>
                  </a:moveTo>
                  <a:lnTo>
                    <a:pt x="0" y="4285"/>
                  </a:lnTo>
                  <a:lnTo>
                    <a:pt x="17142" y="0"/>
                  </a:lnTo>
                  <a:lnTo>
                    <a:pt x="120000" y="115714"/>
                  </a:lnTo>
                  <a:lnTo>
                    <a:pt x="98571" y="120000"/>
                  </a:lnTo>
                  <a:close/>
                </a:path>
              </a:pathLst>
            </a:custGeom>
            <a:gradFill>
              <a:gsLst>
                <a:gs pos="0">
                  <a:schemeClr val="lt2"/>
                </a:gs>
                <a:gs pos="100000">
                  <a:srgbClr val="3B95DE"/>
                </a:gs>
              </a:gsLst>
              <a:lin ang="5400000" scaled="0"/>
            </a:gradFill>
            <a:ln>
              <a:noFill/>
            </a:ln>
          </p:spPr>
        </p:sp>
        <p:sp>
          <p:nvSpPr>
            <p:cNvPr id="76" name="Shape 76"/>
            <p:cNvSpPr/>
            <p:nvPr/>
          </p:nvSpPr>
          <p:spPr>
            <a:xfrm>
              <a:off x="66675" y="4149725"/>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a:off x="0" y="1644650"/>
              <a:ext cx="133349" cy="269874"/>
            </a:xfrm>
            <a:custGeom>
              <a:avLst/>
              <a:gdLst/>
              <a:ahLst/>
              <a:cxnLst/>
              <a:rect l="0" t="0" r="0" b="0"/>
              <a:pathLst>
                <a:path w="120000" h="120000" extrusionOk="0">
                  <a:moveTo>
                    <a:pt x="17142" y="120000"/>
                  </a:moveTo>
                  <a:lnTo>
                    <a:pt x="0" y="115764"/>
                  </a:lnTo>
                  <a:lnTo>
                    <a:pt x="98571" y="0"/>
                  </a:lnTo>
                  <a:lnTo>
                    <a:pt x="120000" y="4235"/>
                  </a:lnTo>
                  <a:lnTo>
                    <a:pt x="17142" y="120000"/>
                  </a:lnTo>
                  <a:close/>
                </a:path>
              </a:pathLst>
            </a:custGeom>
            <a:gradFill>
              <a:gsLst>
                <a:gs pos="0">
                  <a:schemeClr val="lt2"/>
                </a:gs>
                <a:gs pos="100000">
                  <a:srgbClr val="3B95DE"/>
                </a:gs>
              </a:gsLst>
              <a:lin ang="5400000" scaled="0"/>
            </a:gradFill>
            <a:ln>
              <a:noFill/>
            </a:ln>
          </p:spPr>
        </p:sp>
        <p:sp>
          <p:nvSpPr>
            <p:cNvPr id="78" name="Shape 78"/>
            <p:cNvSpPr/>
            <p:nvPr/>
          </p:nvSpPr>
          <p:spPr>
            <a:xfrm>
              <a:off x="66675" y="146843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a:off x="695325" y="4763"/>
              <a:ext cx="309562" cy="1558924"/>
            </a:xfrm>
            <a:custGeom>
              <a:avLst/>
              <a:gdLst/>
              <a:ahLst/>
              <a:cxnLst/>
              <a:rect l="0" t="0" r="0" b="0"/>
              <a:pathLst>
                <a:path w="120000" h="120000" extrusionOk="0">
                  <a:moveTo>
                    <a:pt x="120000" y="120000"/>
                  </a:moveTo>
                  <a:lnTo>
                    <a:pt x="108923" y="120000"/>
                  </a:lnTo>
                  <a:lnTo>
                    <a:pt x="108923" y="98370"/>
                  </a:lnTo>
                  <a:lnTo>
                    <a:pt x="0" y="76863"/>
                  </a:lnTo>
                  <a:lnTo>
                    <a:pt x="0" y="0"/>
                  </a:lnTo>
                  <a:lnTo>
                    <a:pt x="11076" y="0"/>
                  </a:lnTo>
                  <a:lnTo>
                    <a:pt x="11076" y="76130"/>
                  </a:lnTo>
                  <a:lnTo>
                    <a:pt x="120000" y="97270"/>
                  </a:lnTo>
                  <a:lnTo>
                    <a:pt x="120000" y="120000"/>
                  </a:lnTo>
                  <a:close/>
                </a:path>
              </a:pathLst>
            </a:custGeom>
            <a:gradFill>
              <a:gsLst>
                <a:gs pos="0">
                  <a:schemeClr val="lt2"/>
                </a:gs>
                <a:gs pos="100000">
                  <a:srgbClr val="3B95DE"/>
                </a:gs>
              </a:gsLst>
              <a:lin ang="5400000" scaled="0"/>
            </a:gradFill>
            <a:ln>
              <a:noFill/>
            </a:ln>
          </p:spPr>
        </p:sp>
        <p:sp>
          <p:nvSpPr>
            <p:cNvPr id="80" name="Shape 80"/>
            <p:cNvSpPr/>
            <p:nvPr/>
          </p:nvSpPr>
          <p:spPr>
            <a:xfrm>
              <a:off x="57150" y="4881562"/>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a:off x="138113" y="5060950"/>
              <a:ext cx="304799" cy="1778000"/>
            </a:xfrm>
            <a:custGeom>
              <a:avLst/>
              <a:gdLst/>
              <a:ahLst/>
              <a:cxnLst/>
              <a:rect l="0" t="0" r="0" b="0"/>
              <a:pathLst>
                <a:path w="120000" h="120000" extrusionOk="0">
                  <a:moveTo>
                    <a:pt x="120000" y="120000"/>
                  </a:moveTo>
                  <a:lnTo>
                    <a:pt x="110625" y="120000"/>
                  </a:lnTo>
                  <a:lnTo>
                    <a:pt x="110625" y="38571"/>
                  </a:lnTo>
                  <a:lnTo>
                    <a:pt x="0" y="19607"/>
                  </a:lnTo>
                  <a:lnTo>
                    <a:pt x="0" y="0"/>
                  </a:lnTo>
                  <a:lnTo>
                    <a:pt x="9375" y="0"/>
                  </a:lnTo>
                  <a:lnTo>
                    <a:pt x="9375" y="18964"/>
                  </a:lnTo>
                  <a:lnTo>
                    <a:pt x="120000" y="37928"/>
                  </a:lnTo>
                  <a:lnTo>
                    <a:pt x="120000" y="120000"/>
                  </a:lnTo>
                  <a:close/>
                </a:path>
              </a:pathLst>
            </a:custGeom>
            <a:gradFill>
              <a:gsLst>
                <a:gs pos="0">
                  <a:schemeClr val="lt2"/>
                </a:gs>
                <a:gs pos="100000">
                  <a:srgbClr val="3B95DE"/>
                </a:gs>
              </a:gsLst>
              <a:lin ang="5400000" scaled="0"/>
            </a:gradFill>
            <a:ln>
              <a:noFill/>
            </a:ln>
          </p:spPr>
        </p:sp>
        <p:sp>
          <p:nvSpPr>
            <p:cNvPr id="82" name="Shape 82"/>
            <p:cNvSpPr/>
            <p:nvPr/>
          </p:nvSpPr>
          <p:spPr>
            <a:xfrm>
              <a:off x="561975" y="6430962"/>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642937" y="6610350"/>
              <a:ext cx="23813" cy="242887"/>
            </a:xfrm>
            <a:prstGeom prst="rect">
              <a:avLst/>
            </a:pr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a:off x="76200" y="6430962"/>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6000" y="0"/>
                    <a:pt x="120000" y="27000"/>
                    <a:pt x="120000" y="60000"/>
                  </a:cubicBezTo>
                  <a:cubicBezTo>
                    <a:pt x="120000" y="93000"/>
                    <a:pt x="96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a:off x="0" y="5978525"/>
              <a:ext cx="190500" cy="461962"/>
            </a:xfrm>
            <a:custGeom>
              <a:avLst/>
              <a:gdLst/>
              <a:ahLst/>
              <a:cxnLst/>
              <a:rect l="0" t="0" r="0" b="0"/>
              <a:pathLst>
                <a:path w="120000" h="120000" extrusionOk="0">
                  <a:moveTo>
                    <a:pt x="120000" y="120000"/>
                  </a:moveTo>
                  <a:lnTo>
                    <a:pt x="105000" y="120000"/>
                  </a:lnTo>
                  <a:lnTo>
                    <a:pt x="105000" y="47010"/>
                  </a:lnTo>
                  <a:lnTo>
                    <a:pt x="0" y="3711"/>
                  </a:lnTo>
                  <a:lnTo>
                    <a:pt x="12000" y="0"/>
                  </a:lnTo>
                  <a:lnTo>
                    <a:pt x="120000" y="44536"/>
                  </a:lnTo>
                  <a:lnTo>
                    <a:pt x="120000" y="120000"/>
                  </a:lnTo>
                  <a:close/>
                </a:path>
              </a:pathLst>
            </a:custGeom>
            <a:gradFill>
              <a:gsLst>
                <a:gs pos="0">
                  <a:schemeClr val="lt2"/>
                </a:gs>
                <a:gs pos="100000">
                  <a:srgbClr val="3B95DE"/>
                </a:gs>
              </a:gsLst>
              <a:lin ang="5400000" scaled="0"/>
            </a:gradFill>
            <a:ln>
              <a:noFill/>
            </a:ln>
          </p:spPr>
        </p:sp>
        <p:sp>
          <p:nvSpPr>
            <p:cNvPr id="86" name="Shape 86"/>
            <p:cNvSpPr/>
            <p:nvPr/>
          </p:nvSpPr>
          <p:spPr>
            <a:xfrm>
              <a:off x="1014412" y="1801813"/>
              <a:ext cx="214312" cy="755649"/>
            </a:xfrm>
            <a:custGeom>
              <a:avLst/>
              <a:gdLst/>
              <a:ahLst/>
              <a:cxnLst/>
              <a:rect l="0" t="0" r="0" b="0"/>
              <a:pathLst>
                <a:path w="120000" h="120000" extrusionOk="0">
                  <a:moveTo>
                    <a:pt x="10666" y="120000"/>
                  </a:moveTo>
                  <a:lnTo>
                    <a:pt x="0" y="120000"/>
                  </a:lnTo>
                  <a:lnTo>
                    <a:pt x="0" y="32268"/>
                  </a:lnTo>
                  <a:lnTo>
                    <a:pt x="112000" y="0"/>
                  </a:lnTo>
                  <a:lnTo>
                    <a:pt x="120000" y="2268"/>
                  </a:lnTo>
                  <a:lnTo>
                    <a:pt x="10666" y="33025"/>
                  </a:lnTo>
                  <a:lnTo>
                    <a:pt x="10666" y="120000"/>
                  </a:lnTo>
                  <a:close/>
                </a:path>
              </a:pathLst>
            </a:custGeom>
            <a:gradFill>
              <a:gsLst>
                <a:gs pos="0">
                  <a:schemeClr val="lt2"/>
                </a:gs>
                <a:gs pos="100000">
                  <a:srgbClr val="3B95DE"/>
                </a:gs>
              </a:gsLst>
              <a:lin ang="5400000" scaled="0"/>
            </a:gradFill>
            <a:ln>
              <a:noFill/>
            </a:ln>
          </p:spPr>
        </p:sp>
        <p:sp>
          <p:nvSpPr>
            <p:cNvPr id="87" name="Shape 87"/>
            <p:cNvSpPr/>
            <p:nvPr/>
          </p:nvSpPr>
          <p:spPr>
            <a:xfrm>
              <a:off x="938212" y="2547938"/>
              <a:ext cx="166688" cy="160337"/>
            </a:xfrm>
            <a:custGeom>
              <a:avLst/>
              <a:gdLst/>
              <a:ahLst/>
              <a:cxnLst/>
              <a:rect l="0" t="0" r="0" b="0"/>
              <a:pathLst>
                <a:path w="120000" h="120000" extrusionOk="0">
                  <a:moveTo>
                    <a:pt x="61714" y="120000"/>
                  </a:moveTo>
                  <a:cubicBezTo>
                    <a:pt x="27428" y="120000"/>
                    <a:pt x="0" y="91764"/>
                    <a:pt x="0" y="60000"/>
                  </a:cubicBezTo>
                  <a:cubicBezTo>
                    <a:pt x="0" y="24705"/>
                    <a:pt x="27428" y="0"/>
                    <a:pt x="61714" y="0"/>
                  </a:cubicBezTo>
                  <a:cubicBezTo>
                    <a:pt x="92571" y="0"/>
                    <a:pt x="120000" y="24705"/>
                    <a:pt x="120000" y="60000"/>
                  </a:cubicBezTo>
                  <a:cubicBezTo>
                    <a:pt x="120000" y="91764"/>
                    <a:pt x="92571" y="120000"/>
                    <a:pt x="61714" y="120000"/>
                  </a:cubicBezTo>
                  <a:close/>
                  <a:moveTo>
                    <a:pt x="61714" y="14117"/>
                  </a:moveTo>
                  <a:cubicBezTo>
                    <a:pt x="34285" y="14117"/>
                    <a:pt x="13714" y="35294"/>
                    <a:pt x="13714" y="60000"/>
                  </a:cubicBezTo>
                  <a:cubicBezTo>
                    <a:pt x="13714" y="84705"/>
                    <a:pt x="34285" y="105882"/>
                    <a:pt x="61714" y="105882"/>
                  </a:cubicBezTo>
                  <a:cubicBezTo>
                    <a:pt x="85714" y="105882"/>
                    <a:pt x="106285" y="84705"/>
                    <a:pt x="106285" y="60000"/>
                  </a:cubicBezTo>
                  <a:cubicBezTo>
                    <a:pt x="106285" y="35294"/>
                    <a:pt x="85714" y="14117"/>
                    <a:pt x="61714" y="14117"/>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595312" y="4763"/>
              <a:ext cx="638174" cy="4025899"/>
            </a:xfrm>
            <a:custGeom>
              <a:avLst/>
              <a:gdLst/>
              <a:ahLst/>
              <a:cxnLst/>
              <a:rect l="0" t="0" r="0" b="0"/>
              <a:pathLst>
                <a:path w="120000" h="120000" extrusionOk="0">
                  <a:moveTo>
                    <a:pt x="120000" y="120000"/>
                  </a:moveTo>
                  <a:lnTo>
                    <a:pt x="115522" y="120000"/>
                  </a:lnTo>
                  <a:lnTo>
                    <a:pt x="115522" y="109353"/>
                  </a:lnTo>
                  <a:lnTo>
                    <a:pt x="0" y="91088"/>
                  </a:lnTo>
                  <a:lnTo>
                    <a:pt x="0" y="0"/>
                  </a:lnTo>
                  <a:lnTo>
                    <a:pt x="4477" y="0"/>
                  </a:lnTo>
                  <a:lnTo>
                    <a:pt x="4477" y="90662"/>
                  </a:lnTo>
                  <a:lnTo>
                    <a:pt x="120000" y="108927"/>
                  </a:lnTo>
                  <a:lnTo>
                    <a:pt x="120000" y="120000"/>
                  </a:lnTo>
                  <a:close/>
                </a:path>
              </a:pathLst>
            </a:custGeom>
            <a:gradFill>
              <a:gsLst>
                <a:gs pos="0">
                  <a:schemeClr val="lt2"/>
                </a:gs>
                <a:gs pos="100000">
                  <a:srgbClr val="3B95DE"/>
                </a:gs>
              </a:gsLst>
              <a:lin ang="5400000" scaled="0"/>
            </a:gradFill>
            <a:ln>
              <a:noFill/>
            </a:ln>
          </p:spPr>
        </p:sp>
        <p:sp>
          <p:nvSpPr>
            <p:cNvPr id="89" name="Shape 89"/>
            <p:cNvSpPr/>
            <p:nvPr/>
          </p:nvSpPr>
          <p:spPr>
            <a:xfrm>
              <a:off x="1223962" y="1382712"/>
              <a:ext cx="142875" cy="476249"/>
            </a:xfrm>
            <a:custGeom>
              <a:avLst/>
              <a:gdLst/>
              <a:ahLst/>
              <a:cxnLst/>
              <a:rect l="0" t="0" r="0" b="0"/>
              <a:pathLst>
                <a:path w="120000" h="120000" extrusionOk="0">
                  <a:moveTo>
                    <a:pt x="120000" y="120000"/>
                  </a:moveTo>
                  <a:lnTo>
                    <a:pt x="104000" y="120000"/>
                  </a:lnTo>
                  <a:lnTo>
                    <a:pt x="104000" y="33600"/>
                  </a:lnTo>
                  <a:lnTo>
                    <a:pt x="0" y="3600"/>
                  </a:lnTo>
                  <a:lnTo>
                    <a:pt x="12000" y="0"/>
                  </a:lnTo>
                  <a:lnTo>
                    <a:pt x="120000" y="32400"/>
                  </a:lnTo>
                  <a:lnTo>
                    <a:pt x="120000" y="120000"/>
                  </a:lnTo>
                  <a:close/>
                </a:path>
              </a:pathLst>
            </a:custGeom>
            <a:gradFill>
              <a:gsLst>
                <a:gs pos="0">
                  <a:schemeClr val="lt2"/>
                </a:gs>
                <a:gs pos="100000">
                  <a:srgbClr val="3B95DE"/>
                </a:gs>
              </a:gsLst>
              <a:lin ang="5400000" scaled="0"/>
            </a:gradFill>
            <a:ln>
              <a:noFill/>
            </a:ln>
          </p:spPr>
        </p:sp>
        <p:sp>
          <p:nvSpPr>
            <p:cNvPr id="90" name="Shape 90"/>
            <p:cNvSpPr/>
            <p:nvPr/>
          </p:nvSpPr>
          <p:spPr>
            <a:xfrm>
              <a:off x="1300162" y="1849438"/>
              <a:ext cx="109537" cy="107949"/>
            </a:xfrm>
            <a:custGeom>
              <a:avLst/>
              <a:gdLst/>
              <a:ahLst/>
              <a:cxnLst/>
              <a:rect l="0" t="0" r="0" b="0"/>
              <a:pathLst>
                <a:path w="120000" h="120000" extrusionOk="0">
                  <a:moveTo>
                    <a:pt x="62608" y="120000"/>
                  </a:moveTo>
                  <a:cubicBezTo>
                    <a:pt x="26086" y="120000"/>
                    <a:pt x="0" y="93913"/>
                    <a:pt x="0" y="62608"/>
                  </a:cubicBezTo>
                  <a:cubicBezTo>
                    <a:pt x="0" y="26086"/>
                    <a:pt x="26086" y="0"/>
                    <a:pt x="62608" y="0"/>
                  </a:cubicBezTo>
                  <a:cubicBezTo>
                    <a:pt x="93913" y="0"/>
                    <a:pt x="120000" y="26086"/>
                    <a:pt x="120000" y="62608"/>
                  </a:cubicBezTo>
                  <a:cubicBezTo>
                    <a:pt x="120000" y="93913"/>
                    <a:pt x="93913" y="120000"/>
                    <a:pt x="62608" y="120000"/>
                  </a:cubicBezTo>
                  <a:close/>
                  <a:moveTo>
                    <a:pt x="62608" y="20869"/>
                  </a:moveTo>
                  <a:cubicBezTo>
                    <a:pt x="41739" y="20869"/>
                    <a:pt x="20869" y="41739"/>
                    <a:pt x="20869" y="62608"/>
                  </a:cubicBezTo>
                  <a:cubicBezTo>
                    <a:pt x="20869" y="83478"/>
                    <a:pt x="41739" y="99130"/>
                    <a:pt x="62608" y="99130"/>
                  </a:cubicBezTo>
                  <a:cubicBezTo>
                    <a:pt x="83478" y="99130"/>
                    <a:pt x="99130" y="83478"/>
                    <a:pt x="99130" y="62608"/>
                  </a:cubicBezTo>
                  <a:cubicBezTo>
                    <a:pt x="99130" y="41739"/>
                    <a:pt x="83478" y="20869"/>
                    <a:pt x="62608" y="20869"/>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280987" y="3417887"/>
              <a:ext cx="142875" cy="474663"/>
            </a:xfrm>
            <a:custGeom>
              <a:avLst/>
              <a:gdLst/>
              <a:ahLst/>
              <a:cxnLst/>
              <a:rect l="0" t="0" r="0" b="0"/>
              <a:pathLst>
                <a:path w="120000" h="120000" extrusionOk="0">
                  <a:moveTo>
                    <a:pt x="16000" y="120000"/>
                  </a:moveTo>
                  <a:lnTo>
                    <a:pt x="0" y="120000"/>
                  </a:lnTo>
                  <a:lnTo>
                    <a:pt x="0" y="32107"/>
                  </a:lnTo>
                  <a:lnTo>
                    <a:pt x="108000" y="0"/>
                  </a:lnTo>
                  <a:lnTo>
                    <a:pt x="120000" y="3210"/>
                  </a:lnTo>
                  <a:lnTo>
                    <a:pt x="16000" y="33311"/>
                  </a:lnTo>
                  <a:lnTo>
                    <a:pt x="16000" y="120000"/>
                  </a:lnTo>
                  <a:close/>
                </a:path>
              </a:pathLst>
            </a:custGeom>
            <a:gradFill>
              <a:gsLst>
                <a:gs pos="0">
                  <a:schemeClr val="lt2"/>
                </a:gs>
                <a:gs pos="100000">
                  <a:srgbClr val="3B95DE"/>
                </a:gs>
              </a:gsLst>
              <a:lin ang="5400000" scaled="0"/>
            </a:gradFill>
            <a:ln>
              <a:noFill/>
            </a:ln>
          </p:spPr>
        </p:sp>
        <p:sp>
          <p:nvSpPr>
            <p:cNvPr id="92" name="Shape 92"/>
            <p:cNvSpPr/>
            <p:nvPr/>
          </p:nvSpPr>
          <p:spPr>
            <a:xfrm>
              <a:off x="238125" y="3883025"/>
              <a:ext cx="109537" cy="109537"/>
            </a:xfrm>
            <a:custGeom>
              <a:avLst/>
              <a:gdLst/>
              <a:ahLst/>
              <a:cxnLst/>
              <a:rect l="0" t="0" r="0" b="0"/>
              <a:pathLst>
                <a:path w="120000" h="120000" extrusionOk="0">
                  <a:moveTo>
                    <a:pt x="57391" y="120000"/>
                  </a:moveTo>
                  <a:cubicBezTo>
                    <a:pt x="26086" y="120000"/>
                    <a:pt x="0" y="93913"/>
                    <a:pt x="0" y="62608"/>
                  </a:cubicBezTo>
                  <a:cubicBezTo>
                    <a:pt x="0" y="26086"/>
                    <a:pt x="26086" y="0"/>
                    <a:pt x="57391" y="0"/>
                  </a:cubicBezTo>
                  <a:cubicBezTo>
                    <a:pt x="88695" y="0"/>
                    <a:pt x="120000" y="26086"/>
                    <a:pt x="120000" y="62608"/>
                  </a:cubicBezTo>
                  <a:cubicBezTo>
                    <a:pt x="120000" y="93913"/>
                    <a:pt x="88695" y="120000"/>
                    <a:pt x="57391" y="120000"/>
                  </a:cubicBezTo>
                  <a:close/>
                  <a:moveTo>
                    <a:pt x="57391" y="20869"/>
                  </a:moveTo>
                  <a:cubicBezTo>
                    <a:pt x="36521" y="20869"/>
                    <a:pt x="20869" y="41739"/>
                    <a:pt x="20869" y="62608"/>
                  </a:cubicBezTo>
                  <a:cubicBezTo>
                    <a:pt x="20869" y="83478"/>
                    <a:pt x="36521" y="99130"/>
                    <a:pt x="57391" y="99130"/>
                  </a:cubicBezTo>
                  <a:cubicBezTo>
                    <a:pt x="78260" y="99130"/>
                    <a:pt x="99130" y="83478"/>
                    <a:pt x="99130" y="62608"/>
                  </a:cubicBezTo>
                  <a:cubicBezTo>
                    <a:pt x="99130" y="41739"/>
                    <a:pt x="78260" y="20869"/>
                    <a:pt x="57391" y="20869"/>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93" name="Shape 93"/>
            <p:cNvSpPr/>
            <p:nvPr/>
          </p:nvSpPr>
          <p:spPr>
            <a:xfrm>
              <a:off x="4763" y="2166938"/>
              <a:ext cx="114300" cy="452438"/>
            </a:xfrm>
            <a:custGeom>
              <a:avLst/>
              <a:gdLst/>
              <a:ahLst/>
              <a:cxnLst/>
              <a:rect l="0" t="0" r="0" b="0"/>
              <a:pathLst>
                <a:path w="120000" h="120000" extrusionOk="0">
                  <a:moveTo>
                    <a:pt x="10000" y="119999"/>
                  </a:moveTo>
                  <a:lnTo>
                    <a:pt x="0" y="116210"/>
                  </a:lnTo>
                  <a:lnTo>
                    <a:pt x="100000" y="90947"/>
                  </a:lnTo>
                  <a:lnTo>
                    <a:pt x="100000" y="0"/>
                  </a:lnTo>
                  <a:lnTo>
                    <a:pt x="120000" y="0"/>
                  </a:lnTo>
                  <a:lnTo>
                    <a:pt x="120000" y="93473"/>
                  </a:lnTo>
                  <a:lnTo>
                    <a:pt x="10000" y="119999"/>
                  </a:lnTo>
                  <a:close/>
                </a:path>
              </a:pathLst>
            </a:custGeom>
            <a:gradFill>
              <a:gsLst>
                <a:gs pos="0">
                  <a:schemeClr val="lt2"/>
                </a:gs>
                <a:gs pos="100000">
                  <a:srgbClr val="3B95DE"/>
                </a:gs>
              </a:gsLst>
              <a:lin ang="5400000" scaled="0"/>
            </a:gradFill>
            <a:ln>
              <a:noFill/>
            </a:ln>
          </p:spPr>
        </p:sp>
        <p:sp>
          <p:nvSpPr>
            <p:cNvPr id="94" name="Shape 94"/>
            <p:cNvSpPr/>
            <p:nvPr/>
          </p:nvSpPr>
          <p:spPr>
            <a:xfrm>
              <a:off x="52388" y="2066925"/>
              <a:ext cx="109537" cy="109537"/>
            </a:xfrm>
            <a:custGeom>
              <a:avLst/>
              <a:gdLst/>
              <a:ahLst/>
              <a:cxnLst/>
              <a:rect l="0" t="0" r="0" b="0"/>
              <a:pathLst>
                <a:path w="120000" h="120000" extrusionOk="0">
                  <a:moveTo>
                    <a:pt x="62608" y="120000"/>
                  </a:moveTo>
                  <a:cubicBezTo>
                    <a:pt x="26086" y="120000"/>
                    <a:pt x="0" y="93913"/>
                    <a:pt x="0" y="62608"/>
                  </a:cubicBezTo>
                  <a:cubicBezTo>
                    <a:pt x="0" y="26086"/>
                    <a:pt x="26086" y="0"/>
                    <a:pt x="62608" y="0"/>
                  </a:cubicBezTo>
                  <a:cubicBezTo>
                    <a:pt x="93913" y="0"/>
                    <a:pt x="120000" y="26086"/>
                    <a:pt x="120000" y="62608"/>
                  </a:cubicBezTo>
                  <a:cubicBezTo>
                    <a:pt x="120000" y="93913"/>
                    <a:pt x="93913" y="120000"/>
                    <a:pt x="62608" y="120000"/>
                  </a:cubicBezTo>
                  <a:close/>
                  <a:moveTo>
                    <a:pt x="62608" y="20869"/>
                  </a:moveTo>
                  <a:cubicBezTo>
                    <a:pt x="41739" y="20869"/>
                    <a:pt x="20869" y="41739"/>
                    <a:pt x="20869" y="62608"/>
                  </a:cubicBezTo>
                  <a:cubicBezTo>
                    <a:pt x="20869" y="83478"/>
                    <a:pt x="41739" y="99130"/>
                    <a:pt x="62608" y="99130"/>
                  </a:cubicBezTo>
                  <a:cubicBezTo>
                    <a:pt x="83478" y="99130"/>
                    <a:pt x="99130" y="83478"/>
                    <a:pt x="99130" y="62608"/>
                  </a:cubicBezTo>
                  <a:cubicBezTo>
                    <a:pt x="99130" y="41739"/>
                    <a:pt x="83478" y="20869"/>
                    <a:pt x="62608" y="20869"/>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a:off x="1228725" y="4662487"/>
              <a:ext cx="23813" cy="2181224"/>
            </a:xfrm>
            <a:prstGeom prst="rect">
              <a:avLst/>
            </a:pr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96" name="Shape 96"/>
            <p:cNvSpPr/>
            <p:nvPr/>
          </p:nvSpPr>
          <p:spPr>
            <a:xfrm>
              <a:off x="1319212" y="5041900"/>
              <a:ext cx="371474" cy="1801813"/>
            </a:xfrm>
            <a:custGeom>
              <a:avLst/>
              <a:gdLst/>
              <a:ahLst/>
              <a:cxnLst/>
              <a:rect l="0" t="0" r="0" b="0"/>
              <a:pathLst>
                <a:path w="120000" h="120000" extrusionOk="0">
                  <a:moveTo>
                    <a:pt x="7692" y="120000"/>
                  </a:moveTo>
                  <a:lnTo>
                    <a:pt x="0" y="120000"/>
                  </a:lnTo>
                  <a:lnTo>
                    <a:pt x="0" y="54449"/>
                  </a:lnTo>
                  <a:lnTo>
                    <a:pt x="0" y="54132"/>
                  </a:lnTo>
                  <a:lnTo>
                    <a:pt x="112307" y="0"/>
                  </a:lnTo>
                  <a:lnTo>
                    <a:pt x="120000" y="634"/>
                  </a:lnTo>
                  <a:lnTo>
                    <a:pt x="7692" y="54766"/>
                  </a:lnTo>
                  <a:lnTo>
                    <a:pt x="7692" y="120000"/>
                  </a:lnTo>
                  <a:close/>
                </a:path>
              </a:pathLst>
            </a:custGeom>
            <a:gradFill>
              <a:gsLst>
                <a:gs pos="0">
                  <a:schemeClr val="lt2"/>
                </a:gs>
                <a:gs pos="100000">
                  <a:srgbClr val="3B95DE"/>
                </a:gs>
              </a:gsLst>
              <a:lin ang="5400000" scaled="0"/>
            </a:gradFill>
            <a:ln>
              <a:noFill/>
            </a:ln>
          </p:spPr>
        </p:sp>
        <p:sp>
          <p:nvSpPr>
            <p:cNvPr id="97" name="Shape 97"/>
            <p:cNvSpPr/>
            <p:nvPr/>
          </p:nvSpPr>
          <p:spPr>
            <a:xfrm>
              <a:off x="1147762" y="44815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819150" y="3983037"/>
              <a:ext cx="347662" cy="2860674"/>
            </a:xfrm>
            <a:custGeom>
              <a:avLst/>
              <a:gdLst/>
              <a:ahLst/>
              <a:cxnLst/>
              <a:rect l="0" t="0" r="0" b="0"/>
              <a:pathLst>
                <a:path w="120000" h="120000" extrusionOk="0">
                  <a:moveTo>
                    <a:pt x="120000" y="120000"/>
                  </a:moveTo>
                  <a:lnTo>
                    <a:pt x="110136" y="120000"/>
                  </a:lnTo>
                  <a:lnTo>
                    <a:pt x="110136" y="78912"/>
                  </a:lnTo>
                  <a:lnTo>
                    <a:pt x="0" y="199"/>
                  </a:lnTo>
                  <a:lnTo>
                    <a:pt x="8219" y="0"/>
                  </a:lnTo>
                  <a:lnTo>
                    <a:pt x="120000" y="78912"/>
                  </a:lnTo>
                  <a:lnTo>
                    <a:pt x="120000" y="120000"/>
                  </a:lnTo>
                  <a:close/>
                </a:path>
              </a:pathLst>
            </a:custGeom>
            <a:gradFill>
              <a:gsLst>
                <a:gs pos="0">
                  <a:schemeClr val="lt2"/>
                </a:gs>
                <a:gs pos="100000">
                  <a:srgbClr val="3B95DE"/>
                </a:gs>
              </a:gsLst>
              <a:lin ang="5400000" scaled="0"/>
            </a:gradFill>
            <a:ln>
              <a:noFill/>
            </a:ln>
          </p:spPr>
        </p:sp>
        <p:sp>
          <p:nvSpPr>
            <p:cNvPr id="99" name="Shape 99"/>
            <p:cNvSpPr/>
            <p:nvPr/>
          </p:nvSpPr>
          <p:spPr>
            <a:xfrm>
              <a:off x="728662" y="3806825"/>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100" name="Shape 100"/>
            <p:cNvSpPr/>
            <p:nvPr/>
          </p:nvSpPr>
          <p:spPr>
            <a:xfrm>
              <a:off x="1624012" y="4867275"/>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101" name="Shape 101"/>
            <p:cNvSpPr/>
            <p:nvPr/>
          </p:nvSpPr>
          <p:spPr>
            <a:xfrm>
              <a:off x="1404937" y="5422900"/>
              <a:ext cx="371474" cy="1425574"/>
            </a:xfrm>
            <a:custGeom>
              <a:avLst/>
              <a:gdLst/>
              <a:ahLst/>
              <a:cxnLst/>
              <a:rect l="0" t="0" r="0" b="0"/>
              <a:pathLst>
                <a:path w="120000" h="120000" extrusionOk="0">
                  <a:moveTo>
                    <a:pt x="9230" y="120000"/>
                  </a:moveTo>
                  <a:lnTo>
                    <a:pt x="0" y="120000"/>
                  </a:lnTo>
                  <a:lnTo>
                    <a:pt x="0" y="68819"/>
                  </a:lnTo>
                  <a:lnTo>
                    <a:pt x="0" y="68418"/>
                  </a:lnTo>
                  <a:lnTo>
                    <a:pt x="113846" y="0"/>
                  </a:lnTo>
                  <a:lnTo>
                    <a:pt x="120000" y="801"/>
                  </a:lnTo>
                  <a:lnTo>
                    <a:pt x="9230" y="69220"/>
                  </a:lnTo>
                  <a:lnTo>
                    <a:pt x="9230" y="120000"/>
                  </a:lnTo>
                  <a:close/>
                </a:path>
              </a:pathLst>
            </a:custGeom>
            <a:gradFill>
              <a:gsLst>
                <a:gs pos="0">
                  <a:schemeClr val="lt2"/>
                </a:gs>
                <a:gs pos="100000">
                  <a:srgbClr val="3B95DE"/>
                </a:gs>
              </a:gsLst>
              <a:lin ang="5400000" scaled="0"/>
            </a:gradFill>
            <a:ln>
              <a:noFill/>
            </a:ln>
          </p:spPr>
        </p:sp>
        <p:sp>
          <p:nvSpPr>
            <p:cNvPr id="102" name="Shape 102"/>
            <p:cNvSpPr/>
            <p:nvPr/>
          </p:nvSpPr>
          <p:spPr>
            <a:xfrm>
              <a:off x="1666875" y="5945187"/>
              <a:ext cx="152399" cy="912813"/>
            </a:xfrm>
            <a:custGeom>
              <a:avLst/>
              <a:gdLst/>
              <a:ahLst/>
              <a:cxnLst/>
              <a:rect l="0" t="0" r="0" b="0"/>
              <a:pathLst>
                <a:path w="120000" h="120000" extrusionOk="0">
                  <a:moveTo>
                    <a:pt x="18750" y="120000"/>
                  </a:moveTo>
                  <a:lnTo>
                    <a:pt x="0" y="118747"/>
                  </a:lnTo>
                  <a:lnTo>
                    <a:pt x="101250" y="79930"/>
                  </a:lnTo>
                  <a:lnTo>
                    <a:pt x="101250" y="0"/>
                  </a:lnTo>
                  <a:lnTo>
                    <a:pt x="120000" y="0"/>
                  </a:lnTo>
                  <a:lnTo>
                    <a:pt x="120000" y="80556"/>
                  </a:lnTo>
                  <a:lnTo>
                    <a:pt x="18750" y="120000"/>
                  </a:lnTo>
                  <a:close/>
                </a:path>
              </a:pathLst>
            </a:custGeom>
            <a:gradFill>
              <a:gsLst>
                <a:gs pos="0">
                  <a:schemeClr val="lt2"/>
                </a:gs>
                <a:gs pos="100000">
                  <a:srgbClr val="3B95DE"/>
                </a:gs>
              </a:gsLst>
              <a:lin ang="5400000" scaled="0"/>
            </a:gradFill>
            <a:ln>
              <a:noFill/>
            </a:ln>
          </p:spPr>
        </p:sp>
        <p:sp>
          <p:nvSpPr>
            <p:cNvPr id="103" name="Shape 103"/>
            <p:cNvSpPr/>
            <p:nvPr/>
          </p:nvSpPr>
          <p:spPr>
            <a:xfrm>
              <a:off x="1709738" y="52466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104" name="Shape 104"/>
            <p:cNvSpPr/>
            <p:nvPr/>
          </p:nvSpPr>
          <p:spPr>
            <a:xfrm>
              <a:off x="1709738" y="57642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a:off x="1766888" y="6330950"/>
              <a:ext cx="419099" cy="527050"/>
            </a:xfrm>
            <a:custGeom>
              <a:avLst/>
              <a:gdLst/>
              <a:ahLst/>
              <a:cxnLst/>
              <a:rect l="0" t="0" r="0" b="0"/>
              <a:pathLst>
                <a:path w="120000" h="120000" extrusionOk="0">
                  <a:moveTo>
                    <a:pt x="5454" y="119999"/>
                  </a:moveTo>
                  <a:lnTo>
                    <a:pt x="0" y="117831"/>
                  </a:lnTo>
                  <a:lnTo>
                    <a:pt x="20454" y="74457"/>
                  </a:lnTo>
                  <a:lnTo>
                    <a:pt x="115909" y="0"/>
                  </a:lnTo>
                  <a:lnTo>
                    <a:pt x="120000" y="4337"/>
                  </a:lnTo>
                  <a:lnTo>
                    <a:pt x="27272" y="77710"/>
                  </a:lnTo>
                  <a:lnTo>
                    <a:pt x="5454" y="119999"/>
                  </a:lnTo>
                  <a:close/>
                </a:path>
              </a:pathLst>
            </a:custGeom>
            <a:gradFill>
              <a:gsLst>
                <a:gs pos="0">
                  <a:schemeClr val="lt2"/>
                </a:gs>
                <a:gs pos="100000">
                  <a:srgbClr val="3B95DE"/>
                </a:gs>
              </a:gsLst>
              <a:lin ang="5400000" scaled="0"/>
            </a:gradFill>
            <a:ln>
              <a:noFill/>
            </a:ln>
          </p:spPr>
        </p:sp>
        <p:sp>
          <p:nvSpPr>
            <p:cNvPr id="106" name="Shape 106"/>
            <p:cNvSpPr/>
            <p:nvPr/>
          </p:nvSpPr>
          <p:spPr>
            <a:xfrm>
              <a:off x="2147888" y="6221412"/>
              <a:ext cx="157162" cy="147638"/>
            </a:xfrm>
            <a:custGeom>
              <a:avLst/>
              <a:gdLst/>
              <a:ahLst/>
              <a:cxnLst/>
              <a:rect l="0" t="0" r="0" b="0"/>
              <a:pathLst>
                <a:path w="120000" h="120000" extrusionOk="0">
                  <a:moveTo>
                    <a:pt x="58181" y="120000"/>
                  </a:moveTo>
                  <a:cubicBezTo>
                    <a:pt x="43636" y="120000"/>
                    <a:pt x="29090" y="112258"/>
                    <a:pt x="18181" y="100645"/>
                  </a:cubicBezTo>
                  <a:cubicBezTo>
                    <a:pt x="7272" y="92903"/>
                    <a:pt x="0" y="77419"/>
                    <a:pt x="0" y="58064"/>
                  </a:cubicBezTo>
                  <a:cubicBezTo>
                    <a:pt x="0" y="42580"/>
                    <a:pt x="7272" y="27096"/>
                    <a:pt x="18181" y="15483"/>
                  </a:cubicBezTo>
                  <a:cubicBezTo>
                    <a:pt x="29090" y="3870"/>
                    <a:pt x="43636" y="0"/>
                    <a:pt x="58181" y="0"/>
                  </a:cubicBezTo>
                  <a:cubicBezTo>
                    <a:pt x="72727" y="0"/>
                    <a:pt x="87272" y="3870"/>
                    <a:pt x="98181" y="15483"/>
                  </a:cubicBezTo>
                  <a:cubicBezTo>
                    <a:pt x="120000" y="38709"/>
                    <a:pt x="120000" y="77419"/>
                    <a:pt x="98181" y="100645"/>
                  </a:cubicBezTo>
                  <a:cubicBezTo>
                    <a:pt x="87272" y="112258"/>
                    <a:pt x="72727" y="120000"/>
                    <a:pt x="58181" y="120000"/>
                  </a:cubicBezTo>
                  <a:close/>
                  <a:moveTo>
                    <a:pt x="58181" y="15483"/>
                  </a:moveTo>
                  <a:cubicBezTo>
                    <a:pt x="47272" y="15483"/>
                    <a:pt x="36363" y="19354"/>
                    <a:pt x="29090" y="27096"/>
                  </a:cubicBezTo>
                  <a:cubicBezTo>
                    <a:pt x="21818" y="34838"/>
                    <a:pt x="14545" y="46451"/>
                    <a:pt x="14545" y="58064"/>
                  </a:cubicBezTo>
                  <a:cubicBezTo>
                    <a:pt x="14545" y="73548"/>
                    <a:pt x="21818" y="81290"/>
                    <a:pt x="29090" y="92903"/>
                  </a:cubicBezTo>
                  <a:cubicBezTo>
                    <a:pt x="36363" y="100645"/>
                    <a:pt x="47272" y="104516"/>
                    <a:pt x="58181" y="104516"/>
                  </a:cubicBezTo>
                  <a:cubicBezTo>
                    <a:pt x="69090" y="104516"/>
                    <a:pt x="80000" y="100645"/>
                    <a:pt x="87272" y="92903"/>
                  </a:cubicBezTo>
                  <a:cubicBezTo>
                    <a:pt x="105454" y="73548"/>
                    <a:pt x="105454" y="46451"/>
                    <a:pt x="87272" y="27096"/>
                  </a:cubicBezTo>
                  <a:cubicBezTo>
                    <a:pt x="80000" y="19354"/>
                    <a:pt x="69090" y="15483"/>
                    <a:pt x="58181" y="15483"/>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107" name="Shape 107"/>
            <p:cNvSpPr/>
            <p:nvPr/>
          </p:nvSpPr>
          <p:spPr>
            <a:xfrm>
              <a:off x="504825" y="9525"/>
              <a:ext cx="233363" cy="5103813"/>
            </a:xfrm>
            <a:custGeom>
              <a:avLst/>
              <a:gdLst/>
              <a:ahLst/>
              <a:cxnLst/>
              <a:rect l="0" t="0" r="0" b="0"/>
              <a:pathLst>
                <a:path w="120000" h="120000" extrusionOk="0">
                  <a:moveTo>
                    <a:pt x="107755" y="120000"/>
                  </a:moveTo>
                  <a:lnTo>
                    <a:pt x="105306" y="102793"/>
                  </a:lnTo>
                  <a:lnTo>
                    <a:pt x="0" y="70954"/>
                  </a:lnTo>
                  <a:lnTo>
                    <a:pt x="0" y="0"/>
                  </a:lnTo>
                  <a:lnTo>
                    <a:pt x="12244" y="0"/>
                  </a:lnTo>
                  <a:lnTo>
                    <a:pt x="12244" y="70842"/>
                  </a:lnTo>
                  <a:lnTo>
                    <a:pt x="117551" y="102793"/>
                  </a:lnTo>
                  <a:lnTo>
                    <a:pt x="120000" y="120000"/>
                  </a:lnTo>
                  <a:lnTo>
                    <a:pt x="107755" y="120000"/>
                  </a:lnTo>
                  <a:close/>
                </a:path>
              </a:pathLst>
            </a:custGeom>
            <a:gradFill>
              <a:gsLst>
                <a:gs pos="0">
                  <a:schemeClr val="lt2"/>
                </a:gs>
                <a:gs pos="100000">
                  <a:srgbClr val="3B95DE"/>
                </a:gs>
              </a:gsLst>
              <a:lin ang="5400000" scaled="0"/>
            </a:gradFill>
            <a:ln>
              <a:noFill/>
            </a:ln>
          </p:spPr>
        </p:sp>
        <p:sp>
          <p:nvSpPr>
            <p:cNvPr id="108" name="Shape 108"/>
            <p:cNvSpPr/>
            <p:nvPr/>
          </p:nvSpPr>
          <p:spPr>
            <a:xfrm>
              <a:off x="633412" y="5103812"/>
              <a:ext cx="185738" cy="185738"/>
            </a:xfrm>
            <a:custGeom>
              <a:avLst/>
              <a:gdLst/>
              <a:ahLst/>
              <a:cxnLst/>
              <a:rect l="0" t="0" r="0" b="0"/>
              <a:pathLst>
                <a:path w="120000" h="120000" extrusionOk="0">
                  <a:moveTo>
                    <a:pt x="61538" y="120000"/>
                  </a:moveTo>
                  <a:cubicBezTo>
                    <a:pt x="27692" y="120000"/>
                    <a:pt x="0" y="92307"/>
                    <a:pt x="0" y="58461"/>
                  </a:cubicBezTo>
                  <a:cubicBezTo>
                    <a:pt x="0" y="27692"/>
                    <a:pt x="27692" y="0"/>
                    <a:pt x="61538" y="0"/>
                  </a:cubicBezTo>
                  <a:cubicBezTo>
                    <a:pt x="92307" y="0"/>
                    <a:pt x="120000" y="27692"/>
                    <a:pt x="120000" y="58461"/>
                  </a:cubicBezTo>
                  <a:cubicBezTo>
                    <a:pt x="120000" y="92307"/>
                    <a:pt x="92307" y="120000"/>
                    <a:pt x="61538" y="120000"/>
                  </a:cubicBezTo>
                  <a:close/>
                  <a:moveTo>
                    <a:pt x="61538" y="12307"/>
                  </a:moveTo>
                  <a:cubicBezTo>
                    <a:pt x="33846" y="12307"/>
                    <a:pt x="12307" y="33846"/>
                    <a:pt x="12307" y="58461"/>
                  </a:cubicBezTo>
                  <a:cubicBezTo>
                    <a:pt x="12307" y="86153"/>
                    <a:pt x="33846" y="107692"/>
                    <a:pt x="61538" y="107692"/>
                  </a:cubicBezTo>
                  <a:cubicBezTo>
                    <a:pt x="86153" y="107692"/>
                    <a:pt x="107692" y="86153"/>
                    <a:pt x="107692" y="58461"/>
                  </a:cubicBezTo>
                  <a:cubicBezTo>
                    <a:pt x="107692" y="33846"/>
                    <a:pt x="86153" y="12307"/>
                    <a:pt x="61538" y="12307"/>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grpSp>
      <p:sp>
        <p:nvSpPr>
          <p:cNvPr id="109" name="Shape 109"/>
          <p:cNvSpPr txBox="1">
            <a:spLocks noGrp="1"/>
          </p:cNvSpPr>
          <p:nvPr>
            <p:ph type="ctrTitle"/>
          </p:nvPr>
        </p:nvSpPr>
        <p:spPr>
          <a:xfrm>
            <a:off x="1876424" y="1122362"/>
            <a:ext cx="8791575" cy="23876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lt1"/>
              </a:buClr>
              <a:buFont typeface="Questrial"/>
              <a:buNone/>
              <a:defRPr sz="48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0" name="Shape 110"/>
          <p:cNvSpPr txBox="1">
            <a:spLocks noGrp="1"/>
          </p:cNvSpPr>
          <p:nvPr>
            <p:ph type="subTitle" idx="1"/>
          </p:nvPr>
        </p:nvSpPr>
        <p:spPr>
          <a:xfrm>
            <a:off x="1876424" y="3602037"/>
            <a:ext cx="8791575" cy="1655761"/>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2"/>
              </a:buClr>
              <a:buFont typeface="Arial"/>
              <a:buNone/>
              <a:defRPr sz="2000" b="0" i="0" u="none" strike="noStrike" cap="none">
                <a:solidFill>
                  <a:schemeClr val="lt2"/>
                </a:solidFill>
                <a:latin typeface="Questrial"/>
                <a:ea typeface="Questrial"/>
                <a:cs typeface="Questrial"/>
                <a:sym typeface="Questrial"/>
              </a:defRPr>
            </a:lvl1pPr>
            <a:lvl2pPr marL="457200" marR="0" lvl="1" indent="0" algn="ctr"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2pPr>
            <a:lvl3pPr marL="914400" marR="0" lvl="2" indent="0" algn="ctr" rtl="0">
              <a:lnSpc>
                <a:spcPct val="120000"/>
              </a:lnSpc>
              <a:spcBef>
                <a:spcPts val="500"/>
              </a:spcBef>
              <a:buClr>
                <a:schemeClr val="lt1"/>
              </a:buClr>
              <a:buFont typeface="Arial"/>
              <a:buNone/>
              <a:defRPr sz="1800" b="0" i="0" u="none" strike="noStrike" cap="none">
                <a:solidFill>
                  <a:schemeClr val="lt1"/>
                </a:solidFill>
                <a:latin typeface="Questrial"/>
                <a:ea typeface="Questrial"/>
                <a:cs typeface="Questrial"/>
                <a:sym typeface="Questrial"/>
              </a:defRPr>
            </a:lvl3pPr>
            <a:lvl4pPr marL="1371600" marR="0" lvl="3"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4pPr>
            <a:lvl5pPr marL="1828800" marR="0" lvl="4"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5pPr>
            <a:lvl6pPr marL="2286000" marR="0" lvl="5"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6pPr>
            <a:lvl7pPr marL="2743200" marR="0" lvl="6"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7pPr>
            <a:lvl8pPr marL="3200400" marR="0" lvl="7"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8pPr>
            <a:lvl9pPr marL="3657600" marR="0" lvl="8"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9pPr>
          </a:lstStyle>
          <a:p>
            <a:endParaRPr/>
          </a:p>
        </p:txBody>
      </p:sp>
      <p:sp>
        <p:nvSpPr>
          <p:cNvPr id="111" name="Shape 111"/>
          <p:cNvSpPr txBox="1">
            <a:spLocks noGrp="1"/>
          </p:cNvSpPr>
          <p:nvPr>
            <p:ph type="dt" idx="10"/>
          </p:nvPr>
        </p:nvSpPr>
        <p:spPr>
          <a:xfrm>
            <a:off x="7077510" y="5410201"/>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12" name="Shape 112"/>
          <p:cNvSpPr txBox="1">
            <a:spLocks noGrp="1"/>
          </p:cNvSpPr>
          <p:nvPr>
            <p:ph type="ftr" idx="11"/>
          </p:nvPr>
        </p:nvSpPr>
        <p:spPr>
          <a:xfrm>
            <a:off x="1876424" y="5410201"/>
            <a:ext cx="5124886"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13" name="Shape 113"/>
          <p:cNvSpPr txBox="1">
            <a:spLocks noGrp="1"/>
          </p:cNvSpPr>
          <p:nvPr>
            <p:ph type="sldNum" idx="12"/>
          </p:nvPr>
        </p:nvSpPr>
        <p:spPr>
          <a:xfrm>
            <a:off x="9896910" y="5410198"/>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41409" y="4304664"/>
            <a:ext cx="9912355" cy="819355"/>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lt1"/>
              </a:buClr>
              <a:buFont typeface="Questrial"/>
              <a:buNone/>
              <a:defRPr sz="32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7" name="Shape 167"/>
          <p:cNvSpPr>
            <a:spLocks noGrp="1"/>
          </p:cNvSpPr>
          <p:nvPr>
            <p:ph type="pic" idx="2"/>
          </p:nvPr>
        </p:nvSpPr>
        <p:spPr>
          <a:xfrm>
            <a:off x="1141411" y="606425"/>
            <a:ext cx="9912353" cy="3299777"/>
          </a:xfrm>
          <a:prstGeom prst="round2DiagRect">
            <a:avLst>
              <a:gd name="adj1" fmla="val 4860"/>
              <a:gd name="adj2" fmla="val 0"/>
            </a:avLst>
          </a:prstGeom>
          <a:noFill/>
          <a:ln w="19050" cap="sq" cmpd="sng">
            <a:solidFill>
              <a:srgbClr val="B3FFFF">
                <a:alpha val="60000"/>
              </a:srgbClr>
            </a:solidFill>
            <a:prstDash val="solid"/>
            <a:miter lim="800000"/>
            <a:headEnd type="none" w="med" len="med"/>
            <a:tailEnd type="none" w="med" len="med"/>
          </a:ln>
          <a:effectLst>
            <a:outerShdw blurRad="88900" dist="38100" dir="5400000" algn="t" rotWithShape="0">
              <a:srgbClr val="000000">
                <a:alpha val="40000"/>
              </a:srgbClr>
            </a:outerShdw>
          </a:effectLst>
        </p:spPr>
        <p:txBody>
          <a:bodyPr wrap="square" lIns="91425" tIns="91425" rIns="91425" bIns="91425" anchor="t" anchorCtr="0"/>
          <a:lstStyle>
            <a:lvl1pPr marL="228600" marR="0" lvl="0" indent="-228600" algn="l" rtl="0">
              <a:lnSpc>
                <a:spcPct val="120000"/>
              </a:lnSpc>
              <a:spcBef>
                <a:spcPts val="1000"/>
              </a:spcBef>
              <a:buClr>
                <a:schemeClr val="lt1"/>
              </a:buClr>
              <a:buFont typeface="Arial"/>
              <a:buNone/>
              <a:defRPr sz="32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68" name="Shape 168"/>
          <p:cNvSpPr txBox="1">
            <a:spLocks noGrp="1"/>
          </p:cNvSpPr>
          <p:nvPr>
            <p:ph type="body" idx="1"/>
          </p:nvPr>
        </p:nvSpPr>
        <p:spPr>
          <a:xfrm>
            <a:off x="1141363" y="5124019"/>
            <a:ext cx="9910858" cy="682471"/>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6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69" name="Shape 169"/>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70" name="Shape 170"/>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71" name="Shape 171"/>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141455" y="609600"/>
            <a:ext cx="9905955" cy="34290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4" name="Shape 174"/>
          <p:cNvSpPr txBox="1">
            <a:spLocks noGrp="1"/>
          </p:cNvSpPr>
          <p:nvPr>
            <p:ph type="body" idx="1"/>
          </p:nvPr>
        </p:nvSpPr>
        <p:spPr>
          <a:xfrm>
            <a:off x="1141409" y="4419598"/>
            <a:ext cx="9904458" cy="1371598"/>
          </a:xfrm>
          <a:prstGeom prst="rect">
            <a:avLst/>
          </a:prstGeom>
          <a:noFill/>
          <a:ln>
            <a:noFill/>
          </a:ln>
        </p:spPr>
        <p:txBody>
          <a:bodyPr wrap="square" lIns="91425" tIns="91425" rIns="91425" bIns="91425" anchor="ctr" anchorCtr="0"/>
          <a:lstStyle>
            <a:lvl1pPr marL="0" marR="0" lvl="0" indent="0" algn="l" rtl="0">
              <a:lnSpc>
                <a:spcPct val="120000"/>
              </a:lnSpc>
              <a:spcBef>
                <a:spcPts val="1000"/>
              </a:spcBef>
              <a:buClr>
                <a:schemeClr val="lt1"/>
              </a:buClr>
              <a:buFont typeface="Arial"/>
              <a:buNone/>
              <a:defRPr sz="18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75" name="Shape 175"/>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76" name="Shape 176"/>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77" name="Shape 177"/>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446212" y="609599"/>
            <a:ext cx="9302752" cy="2748429"/>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0" name="Shape 180"/>
          <p:cNvSpPr txBox="1">
            <a:spLocks noGrp="1"/>
          </p:cNvSpPr>
          <p:nvPr>
            <p:ph type="body" idx="1"/>
          </p:nvPr>
        </p:nvSpPr>
        <p:spPr>
          <a:xfrm>
            <a:off x="1720643" y="3365557"/>
            <a:ext cx="8752299" cy="548967"/>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81" name="Shape 181"/>
          <p:cNvSpPr txBox="1">
            <a:spLocks noGrp="1"/>
          </p:cNvSpPr>
          <p:nvPr>
            <p:ph type="body" idx="2"/>
          </p:nvPr>
        </p:nvSpPr>
        <p:spPr>
          <a:xfrm>
            <a:off x="1141411" y="4309919"/>
            <a:ext cx="9906002" cy="1489496"/>
          </a:xfrm>
          <a:prstGeom prst="rect">
            <a:avLst/>
          </a:prstGeom>
          <a:noFill/>
          <a:ln>
            <a:noFill/>
          </a:ln>
        </p:spPr>
        <p:txBody>
          <a:bodyPr wrap="square" lIns="91425" tIns="91425" rIns="91425" bIns="91425" anchor="ctr" anchorCtr="0"/>
          <a:lstStyle>
            <a:lvl1pPr marL="0" marR="0" lvl="0" indent="0" algn="l" rtl="0">
              <a:lnSpc>
                <a:spcPct val="120000"/>
              </a:lnSpc>
              <a:spcBef>
                <a:spcPts val="1000"/>
              </a:spcBef>
              <a:buClr>
                <a:schemeClr val="lt1"/>
              </a:buClr>
              <a:buFont typeface="Arial"/>
              <a:buNone/>
              <a:defRPr sz="18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82" name="Shape 182"/>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83" name="Shape 183"/>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84" name="Shape 184"/>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
        <p:nvSpPr>
          <p:cNvPr id="185" name="Shape 185"/>
          <p:cNvSpPr txBox="1"/>
          <p:nvPr/>
        </p:nvSpPr>
        <p:spPr>
          <a:xfrm>
            <a:off x="903512" y="732393"/>
            <a:ext cx="609599" cy="584776"/>
          </a:xfrm>
          <a:prstGeom prst="rect">
            <a:avLst/>
          </a:prstGeom>
          <a:noFill/>
          <a:ln>
            <a:noFill/>
          </a:ln>
        </p:spPr>
        <p:txBody>
          <a:bodyPr wrap="square" lIns="91425" tIns="45700" rIns="91425" bIns="45700" anchor="ctr" anchorCtr="0">
            <a:noAutofit/>
          </a:bodyPr>
          <a:lstStyle/>
          <a:p>
            <a:pPr marL="0" marR="0" lvl="0" indent="0" algn="r" rtl="0">
              <a:spcBef>
                <a:spcPts val="0"/>
              </a:spcBef>
              <a:buClr>
                <a:schemeClr val="lt1"/>
              </a:buClr>
              <a:buSzPct val="25000"/>
              <a:buFont typeface="Questrial"/>
              <a:buNone/>
            </a:pPr>
            <a:r>
              <a:rPr lang="en-NZ" sz="8000" b="0" i="0" u="none" strike="noStrike" cap="none">
                <a:solidFill>
                  <a:schemeClr val="lt1"/>
                </a:solidFill>
                <a:latin typeface="Questrial"/>
                <a:ea typeface="Questrial"/>
                <a:cs typeface="Questrial"/>
                <a:sym typeface="Questrial"/>
              </a:rPr>
              <a:t>“</a:t>
            </a:r>
          </a:p>
        </p:txBody>
      </p:sp>
      <p:sp>
        <p:nvSpPr>
          <p:cNvPr id="186" name="Shape 186"/>
          <p:cNvSpPr txBox="1"/>
          <p:nvPr/>
        </p:nvSpPr>
        <p:spPr>
          <a:xfrm>
            <a:off x="10537370" y="2764972"/>
            <a:ext cx="609599" cy="584776"/>
          </a:xfrm>
          <a:prstGeom prst="rect">
            <a:avLst/>
          </a:prstGeom>
          <a:noFill/>
          <a:ln>
            <a:noFill/>
          </a:ln>
        </p:spPr>
        <p:txBody>
          <a:bodyPr wrap="square" lIns="91425" tIns="45700" rIns="91425" bIns="45700" anchor="ctr" anchorCtr="0">
            <a:noAutofit/>
          </a:bodyPr>
          <a:lstStyle/>
          <a:p>
            <a:pPr marL="0" marR="0" lvl="0" indent="0" algn="r" rtl="0">
              <a:spcBef>
                <a:spcPts val="0"/>
              </a:spcBef>
              <a:buClr>
                <a:schemeClr val="lt1"/>
              </a:buClr>
              <a:buSzPct val="25000"/>
              <a:buFont typeface="Questrial"/>
              <a:buNone/>
            </a:pPr>
            <a:r>
              <a:rPr lang="en-NZ" sz="8000" b="0" i="0" u="none" strike="noStrike" cap="none">
                <a:solidFill>
                  <a:schemeClr val="lt1"/>
                </a:solidFill>
                <a:latin typeface="Questrial"/>
                <a:ea typeface="Questrial"/>
                <a:cs typeface="Questrial"/>
                <a:sym typeface="Quest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41409" y="2134041"/>
            <a:ext cx="9906000" cy="2511834"/>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9" name="Shape 189"/>
          <p:cNvSpPr txBox="1">
            <a:spLocks noGrp="1"/>
          </p:cNvSpPr>
          <p:nvPr>
            <p:ph type="body" idx="1"/>
          </p:nvPr>
        </p:nvSpPr>
        <p:spPr>
          <a:xfrm>
            <a:off x="1141363" y="4657655"/>
            <a:ext cx="9904505" cy="1140643"/>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8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90" name="Shape 190"/>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91" name="Shape 191"/>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92" name="Shape 192"/>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41412" y="609600"/>
            <a:ext cx="9905997" cy="1904999"/>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5" name="Shape 195"/>
          <p:cNvSpPr txBox="1">
            <a:spLocks noGrp="1"/>
          </p:cNvSpPr>
          <p:nvPr>
            <p:ph type="body" idx="1"/>
          </p:nvPr>
        </p:nvSpPr>
        <p:spPr>
          <a:xfrm>
            <a:off x="1141409" y="2674463"/>
            <a:ext cx="3196899" cy="685799"/>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96" name="Shape 196"/>
          <p:cNvSpPr txBox="1">
            <a:spLocks noGrp="1"/>
          </p:cNvSpPr>
          <p:nvPr>
            <p:ph type="body" idx="2"/>
          </p:nvPr>
        </p:nvSpPr>
        <p:spPr>
          <a:xfrm>
            <a:off x="1127917" y="3360262"/>
            <a:ext cx="3208734" cy="2430935"/>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197" name="Shape 197"/>
          <p:cNvSpPr txBox="1">
            <a:spLocks noGrp="1"/>
          </p:cNvSpPr>
          <p:nvPr>
            <p:ph type="body" idx="3"/>
          </p:nvPr>
        </p:nvSpPr>
        <p:spPr>
          <a:xfrm>
            <a:off x="4514766" y="2677634"/>
            <a:ext cx="3184385" cy="685799"/>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98" name="Shape 198"/>
          <p:cNvSpPr txBox="1">
            <a:spLocks noGrp="1"/>
          </p:cNvSpPr>
          <p:nvPr>
            <p:ph type="body" idx="4"/>
          </p:nvPr>
        </p:nvSpPr>
        <p:spPr>
          <a:xfrm>
            <a:off x="4504212" y="3363435"/>
            <a:ext cx="3195829" cy="2430935"/>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199" name="Shape 199"/>
          <p:cNvSpPr txBox="1">
            <a:spLocks noGrp="1"/>
          </p:cNvSpPr>
          <p:nvPr>
            <p:ph type="body" idx="5"/>
          </p:nvPr>
        </p:nvSpPr>
        <p:spPr>
          <a:xfrm>
            <a:off x="7852442" y="2674463"/>
            <a:ext cx="3194967" cy="685799"/>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00" name="Shape 200"/>
          <p:cNvSpPr txBox="1">
            <a:spLocks noGrp="1"/>
          </p:cNvSpPr>
          <p:nvPr>
            <p:ph type="body" idx="6"/>
          </p:nvPr>
        </p:nvSpPr>
        <p:spPr>
          <a:xfrm>
            <a:off x="7852442" y="3360262"/>
            <a:ext cx="3194967" cy="2430935"/>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01" name="Shape 201"/>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02" name="Shape 202"/>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03" name="Shape 203"/>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141411" y="609600"/>
            <a:ext cx="9905998" cy="1904999"/>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6" name="Shape 206"/>
          <p:cNvSpPr txBox="1">
            <a:spLocks noGrp="1"/>
          </p:cNvSpPr>
          <p:nvPr>
            <p:ph type="body" idx="1"/>
          </p:nvPr>
        </p:nvSpPr>
        <p:spPr>
          <a:xfrm>
            <a:off x="1141412" y="4404596"/>
            <a:ext cx="3195240" cy="57626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07" name="Shape 207"/>
          <p:cNvSpPr>
            <a:spLocks noGrp="1"/>
          </p:cNvSpPr>
          <p:nvPr>
            <p:ph type="pic" idx="2"/>
          </p:nvPr>
        </p:nvSpPr>
        <p:spPr>
          <a:xfrm>
            <a:off x="1141412"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med" len="med"/>
            <a:tailEnd type="none" w="med" len="med"/>
          </a:ln>
          <a:effectLst>
            <a:outerShdw blurRad="88900" dist="38100" dir="5400000" algn="t" rotWithShape="0">
              <a:srgbClr val="000000">
                <a:alpha val="40000"/>
              </a:srgbClr>
            </a:outerShdw>
          </a:effectLst>
        </p:spPr>
        <p:txBody>
          <a:bodyPr wrap="square" lIns="91425" tIns="91425" rIns="91425" bIns="91425" anchor="t" anchorCtr="0"/>
          <a:lstStyle>
            <a:lvl1pPr marL="228600" marR="0" lvl="0" indent="-228600" algn="l" rtl="0">
              <a:lnSpc>
                <a:spcPct val="12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08" name="Shape 208"/>
          <p:cNvSpPr txBox="1">
            <a:spLocks noGrp="1"/>
          </p:cNvSpPr>
          <p:nvPr>
            <p:ph type="body" idx="3"/>
          </p:nvPr>
        </p:nvSpPr>
        <p:spPr>
          <a:xfrm>
            <a:off x="1141412" y="4980857"/>
            <a:ext cx="3195240" cy="817842"/>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09" name="Shape 209"/>
          <p:cNvSpPr txBox="1">
            <a:spLocks noGrp="1"/>
          </p:cNvSpPr>
          <p:nvPr>
            <p:ph type="body" idx="4"/>
          </p:nvPr>
        </p:nvSpPr>
        <p:spPr>
          <a:xfrm>
            <a:off x="4489053" y="4404596"/>
            <a:ext cx="3200399" cy="57626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10" name="Shape 210"/>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med" len="med"/>
            <a:tailEnd type="none" w="med" len="med"/>
          </a:ln>
          <a:effectLst>
            <a:outerShdw blurRad="88900" dist="38100" dir="5400000" algn="t" rotWithShape="0">
              <a:srgbClr val="000000">
                <a:alpha val="40000"/>
              </a:srgbClr>
            </a:outerShdw>
          </a:effectLst>
        </p:spPr>
        <p:txBody>
          <a:bodyPr wrap="square" lIns="91425" tIns="91425" rIns="91425" bIns="91425" anchor="t" anchorCtr="0"/>
          <a:lstStyle>
            <a:lvl1pPr marL="228600" marR="0" lvl="0" indent="-228600" algn="l" rtl="0">
              <a:lnSpc>
                <a:spcPct val="12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1" name="Shape 211"/>
          <p:cNvSpPr txBox="1">
            <a:spLocks noGrp="1"/>
          </p:cNvSpPr>
          <p:nvPr>
            <p:ph type="body" idx="6"/>
          </p:nvPr>
        </p:nvSpPr>
        <p:spPr>
          <a:xfrm>
            <a:off x="4487592" y="4980857"/>
            <a:ext cx="3200399" cy="810342"/>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12" name="Shape 212"/>
          <p:cNvSpPr txBox="1">
            <a:spLocks noGrp="1"/>
          </p:cNvSpPr>
          <p:nvPr>
            <p:ph type="body" idx="7"/>
          </p:nvPr>
        </p:nvSpPr>
        <p:spPr>
          <a:xfrm>
            <a:off x="7852567" y="4404594"/>
            <a:ext cx="3190740" cy="57626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13" name="Shape 213"/>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med" len="med"/>
            <a:tailEnd type="none" w="med" len="med"/>
          </a:ln>
          <a:effectLst>
            <a:outerShdw blurRad="88900" dist="38100" dir="5400000" algn="t" rotWithShape="0">
              <a:srgbClr val="000000">
                <a:alpha val="40000"/>
              </a:srgbClr>
            </a:outerShdw>
          </a:effectLst>
        </p:spPr>
        <p:txBody>
          <a:bodyPr wrap="square" lIns="91425" tIns="91425" rIns="91425" bIns="91425" anchor="t" anchorCtr="0"/>
          <a:lstStyle>
            <a:lvl1pPr marL="228600" marR="0" lvl="0" indent="-228600" algn="l" rtl="0">
              <a:lnSpc>
                <a:spcPct val="12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4" name="Shape 214"/>
          <p:cNvSpPr txBox="1">
            <a:spLocks noGrp="1"/>
          </p:cNvSpPr>
          <p:nvPr>
            <p:ph type="body" idx="9"/>
          </p:nvPr>
        </p:nvSpPr>
        <p:spPr>
          <a:xfrm>
            <a:off x="7852442" y="4980853"/>
            <a:ext cx="3194967" cy="810344"/>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15" name="Shape 215"/>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16" name="Shape 216"/>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17" name="Shape 217"/>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41412" y="618518"/>
            <a:ext cx="9905997" cy="147857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0" name="Shape 220"/>
          <p:cNvSpPr txBox="1">
            <a:spLocks noGrp="1"/>
          </p:cNvSpPr>
          <p:nvPr>
            <p:ph type="body" idx="1"/>
          </p:nvPr>
        </p:nvSpPr>
        <p:spPr>
          <a:xfrm rot="5400000">
            <a:off x="4323554" y="-932655"/>
            <a:ext cx="3541713" cy="9905998"/>
          </a:xfrm>
          <a:prstGeom prst="rect">
            <a:avLst/>
          </a:prstGeom>
          <a:noFill/>
          <a:ln>
            <a:noFill/>
          </a:ln>
        </p:spPr>
        <p:txBody>
          <a:bodyPr wrap="square"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21" name="Shape 221"/>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22" name="Shape 222"/>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23" name="Shape 223"/>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rot="5400000">
            <a:off x="7454104" y="2197894"/>
            <a:ext cx="5181601" cy="200501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6" name="Shape 226"/>
          <p:cNvSpPr txBox="1">
            <a:spLocks noGrp="1"/>
          </p:cNvSpPr>
          <p:nvPr>
            <p:ph type="body" idx="1"/>
          </p:nvPr>
        </p:nvSpPr>
        <p:spPr>
          <a:xfrm rot="5400000">
            <a:off x="2424904" y="-673895"/>
            <a:ext cx="5181601" cy="7748589"/>
          </a:xfrm>
          <a:prstGeom prst="rect">
            <a:avLst/>
          </a:prstGeom>
          <a:noFill/>
          <a:ln>
            <a:noFill/>
          </a:ln>
        </p:spPr>
        <p:txBody>
          <a:bodyPr wrap="square"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27" name="Shape 227"/>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28" name="Shape 228"/>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29" name="Shape 229"/>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141412" y="618518"/>
            <a:ext cx="9905997" cy="147857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6" name="Shape 116"/>
          <p:cNvSpPr txBox="1">
            <a:spLocks noGrp="1"/>
          </p:cNvSpPr>
          <p:nvPr>
            <p:ph type="body" idx="1"/>
          </p:nvPr>
        </p:nvSpPr>
        <p:spPr>
          <a:xfrm>
            <a:off x="1141412" y="2249486"/>
            <a:ext cx="9905998" cy="3541713"/>
          </a:xfrm>
          <a:prstGeom prst="rect">
            <a:avLst/>
          </a:prstGeom>
          <a:noFill/>
          <a:ln>
            <a:noFill/>
          </a:ln>
        </p:spPr>
        <p:txBody>
          <a:bodyPr wrap="square"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17" name="Shape 117"/>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18" name="Shape 118"/>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19" name="Shape 119"/>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41411" y="1419225"/>
            <a:ext cx="99060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2" name="Shape 122"/>
          <p:cNvSpPr txBox="1">
            <a:spLocks noGrp="1"/>
          </p:cNvSpPr>
          <p:nvPr>
            <p:ph type="body" idx="1"/>
          </p:nvPr>
        </p:nvSpPr>
        <p:spPr>
          <a:xfrm>
            <a:off x="1141411" y="4424362"/>
            <a:ext cx="9906000" cy="1374775"/>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8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8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9pPr>
          </a:lstStyle>
          <a:p>
            <a:endParaRPr/>
          </a:p>
        </p:txBody>
      </p:sp>
      <p:sp>
        <p:nvSpPr>
          <p:cNvPr id="123" name="Shape 123"/>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24" name="Shape 124"/>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25" name="Shape 125"/>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141412" y="618518"/>
            <a:ext cx="9905997" cy="147857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8" name="Shape 128"/>
          <p:cNvSpPr txBox="1">
            <a:spLocks noGrp="1"/>
          </p:cNvSpPr>
          <p:nvPr>
            <p:ph type="body" idx="1"/>
          </p:nvPr>
        </p:nvSpPr>
        <p:spPr>
          <a:xfrm>
            <a:off x="1141409" y="2249485"/>
            <a:ext cx="4878388" cy="3541713"/>
          </a:xfrm>
          <a:prstGeom prst="rect">
            <a:avLst/>
          </a:prstGeom>
          <a:noFill/>
          <a:ln>
            <a:noFill/>
          </a:ln>
        </p:spPr>
        <p:txBody>
          <a:bodyPr wrap="square"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29" name="Shape 129"/>
          <p:cNvSpPr txBox="1">
            <a:spLocks noGrp="1"/>
          </p:cNvSpPr>
          <p:nvPr>
            <p:ph type="body" idx="2"/>
          </p:nvPr>
        </p:nvSpPr>
        <p:spPr>
          <a:xfrm>
            <a:off x="6172200" y="2249485"/>
            <a:ext cx="4875211" cy="3541713"/>
          </a:xfrm>
          <a:prstGeom prst="rect">
            <a:avLst/>
          </a:prstGeom>
          <a:noFill/>
          <a:ln>
            <a:noFill/>
          </a:ln>
        </p:spPr>
        <p:txBody>
          <a:bodyPr wrap="square"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0" name="Shape 130"/>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31" name="Shape 131"/>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32" name="Shape 132"/>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141411" y="619125"/>
            <a:ext cx="9906000" cy="1477961"/>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5" name="Shape 135"/>
          <p:cNvSpPr txBox="1">
            <a:spLocks noGrp="1"/>
          </p:cNvSpPr>
          <p:nvPr>
            <p:ph type="body" idx="1"/>
          </p:nvPr>
        </p:nvSpPr>
        <p:spPr>
          <a:xfrm>
            <a:off x="1370019" y="2249485"/>
            <a:ext cx="4649783"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36" name="Shape 136"/>
          <p:cNvSpPr txBox="1">
            <a:spLocks noGrp="1"/>
          </p:cNvSpPr>
          <p:nvPr>
            <p:ph type="body" idx="2"/>
          </p:nvPr>
        </p:nvSpPr>
        <p:spPr>
          <a:xfrm>
            <a:off x="1141409" y="3073397"/>
            <a:ext cx="4878391" cy="2717801"/>
          </a:xfrm>
          <a:prstGeom prst="rect">
            <a:avLst/>
          </a:prstGeom>
          <a:noFill/>
          <a:ln>
            <a:noFill/>
          </a:ln>
        </p:spPr>
        <p:txBody>
          <a:bodyPr wrap="square"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7" name="Shape 137"/>
          <p:cNvSpPr txBox="1">
            <a:spLocks noGrp="1"/>
          </p:cNvSpPr>
          <p:nvPr>
            <p:ph type="body" idx="3"/>
          </p:nvPr>
        </p:nvSpPr>
        <p:spPr>
          <a:xfrm>
            <a:off x="6400807" y="2249484"/>
            <a:ext cx="4646602"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38" name="Shape 138"/>
          <p:cNvSpPr txBox="1">
            <a:spLocks noGrp="1"/>
          </p:cNvSpPr>
          <p:nvPr>
            <p:ph type="body" idx="4"/>
          </p:nvPr>
        </p:nvSpPr>
        <p:spPr>
          <a:xfrm>
            <a:off x="6172200" y="3073397"/>
            <a:ext cx="4875209" cy="2717801"/>
          </a:xfrm>
          <a:prstGeom prst="rect">
            <a:avLst/>
          </a:prstGeom>
          <a:noFill/>
          <a:ln>
            <a:noFill/>
          </a:ln>
        </p:spPr>
        <p:txBody>
          <a:bodyPr wrap="square"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9" name="Shape 139"/>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40" name="Shape 140"/>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41" name="Shape 141"/>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1141412" y="618518"/>
            <a:ext cx="9905997" cy="147857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4" name="Shape 144"/>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45" name="Shape 145"/>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46" name="Shape 146"/>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7"/>
        <p:cNvGrpSpPr/>
        <p:nvPr/>
      </p:nvGrpSpPr>
      <p:grpSpPr>
        <a:xfrm>
          <a:off x="0" y="0"/>
          <a:ext cx="0" cy="0"/>
          <a:chOff x="0" y="0"/>
          <a:chExt cx="0" cy="0"/>
        </a:xfrm>
      </p:grpSpPr>
      <p:sp>
        <p:nvSpPr>
          <p:cNvPr id="148" name="Shape 148"/>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49" name="Shape 149"/>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50" name="Shape 150"/>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146704" y="609600"/>
            <a:ext cx="3856037" cy="1639883"/>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lt1"/>
              </a:buClr>
              <a:buFont typeface="Questrial"/>
              <a:buNone/>
              <a:defRPr sz="32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3" name="Shape 153"/>
          <p:cNvSpPr txBox="1">
            <a:spLocks noGrp="1"/>
          </p:cNvSpPr>
          <p:nvPr>
            <p:ph type="body" idx="1"/>
          </p:nvPr>
        </p:nvSpPr>
        <p:spPr>
          <a:xfrm>
            <a:off x="5156200" y="592666"/>
            <a:ext cx="5891208" cy="5198534"/>
          </a:xfrm>
          <a:prstGeom prst="rect">
            <a:avLst/>
          </a:prstGeom>
          <a:noFill/>
          <a:ln>
            <a:noFill/>
          </a:ln>
        </p:spPr>
        <p:txBody>
          <a:bodyPr wrap="square" lIns="91425" tIns="91425" rIns="91425" bIns="91425" anchor="ctr"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54" name="Shape 154"/>
          <p:cNvSpPr txBox="1">
            <a:spLocks noGrp="1"/>
          </p:cNvSpPr>
          <p:nvPr>
            <p:ph type="body" idx="2"/>
          </p:nvPr>
        </p:nvSpPr>
        <p:spPr>
          <a:xfrm>
            <a:off x="1146704" y="2249485"/>
            <a:ext cx="3856037" cy="3541713"/>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6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55" name="Shape 155"/>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56" name="Shape 156"/>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57" name="Shape 157"/>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1141412" y="609600"/>
            <a:ext cx="5934507" cy="1639885"/>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lt1"/>
              </a:buClr>
              <a:buFont typeface="Questrial"/>
              <a:buNone/>
              <a:defRPr sz="32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0" name="Shape 160"/>
          <p:cNvSpPr>
            <a:spLocks noGrp="1"/>
          </p:cNvSpPr>
          <p:nvPr>
            <p:ph type="pic" idx="2"/>
          </p:nvPr>
        </p:nvSpPr>
        <p:spPr>
          <a:xfrm>
            <a:off x="7380721" y="609600"/>
            <a:ext cx="3666689" cy="5181599"/>
          </a:xfrm>
          <a:prstGeom prst="round2DiagRect">
            <a:avLst>
              <a:gd name="adj1" fmla="val 5608"/>
              <a:gd name="adj2" fmla="val 0"/>
            </a:avLst>
          </a:prstGeom>
          <a:noFill/>
          <a:ln w="19050" cap="sq" cmpd="sng">
            <a:solidFill>
              <a:srgbClr val="B3FFFF">
                <a:alpha val="60000"/>
              </a:srgbClr>
            </a:solidFill>
            <a:prstDash val="solid"/>
            <a:miter lim="800000"/>
            <a:headEnd type="none" w="med" len="med"/>
            <a:tailEnd type="none" w="med" len="med"/>
          </a:ln>
          <a:effectLst>
            <a:outerShdw blurRad="88900" dist="38100" dir="5400000" algn="t" rotWithShape="0">
              <a:srgbClr val="000000">
                <a:alpha val="40000"/>
              </a:srgbClr>
            </a:outerShdw>
          </a:effectLst>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32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8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24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9pPr>
          </a:lstStyle>
          <a:p>
            <a:endParaRPr/>
          </a:p>
        </p:txBody>
      </p:sp>
      <p:sp>
        <p:nvSpPr>
          <p:cNvPr id="161" name="Shape 161"/>
          <p:cNvSpPr txBox="1">
            <a:spLocks noGrp="1"/>
          </p:cNvSpPr>
          <p:nvPr>
            <p:ph type="body" idx="1"/>
          </p:nvPr>
        </p:nvSpPr>
        <p:spPr>
          <a:xfrm>
            <a:off x="1141409" y="2249485"/>
            <a:ext cx="5934510" cy="3541713"/>
          </a:xfrm>
          <a:prstGeom prst="rect">
            <a:avLst/>
          </a:prstGeom>
          <a:noFill/>
          <a:ln>
            <a:noFill/>
          </a:ln>
        </p:spPr>
        <p:txBody>
          <a:bodyPr wrap="square" lIns="91425" tIns="91425" rIns="91425" bIns="91425" anchor="t" anchorCtr="0"/>
          <a:lstStyle>
            <a:lvl1pPr marL="0" marR="0" lvl="0" indent="0" algn="l" rtl="0">
              <a:lnSpc>
                <a:spcPct val="120000"/>
              </a:lnSpc>
              <a:spcBef>
                <a:spcPts val="1000"/>
              </a:spcBef>
              <a:buClr>
                <a:schemeClr val="lt1"/>
              </a:buClr>
              <a:buFont typeface="Arial"/>
              <a:buNone/>
              <a:defRPr sz="16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62" name="Shape 162"/>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63" name="Shape 163"/>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64" name="Shape 164"/>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5"/>
        <p:cNvGrpSpPr/>
        <p:nvPr/>
      </p:nvGrpSpPr>
      <p:grpSpPr>
        <a:xfrm>
          <a:off x="0" y="0"/>
          <a:ext cx="0" cy="0"/>
          <a:chOff x="0" y="0"/>
          <a:chExt cx="0" cy="0"/>
        </a:xfrm>
      </p:grpSpPr>
      <p:pic>
        <p:nvPicPr>
          <p:cNvPr id="6" name="Shape 6" descr="\\DROBO-FS\QuickDrops\JB\PPTX NG\Droplets\LightingOverlay.png"/>
          <p:cNvPicPr preferRelativeResize="0"/>
          <p:nvPr/>
        </p:nvPicPr>
        <p:blipFill rotWithShape="1">
          <a:blip r:embed="rId20">
            <a:alphaModFix amt="30000"/>
          </a:blip>
          <a:srcRect/>
          <a:stretch/>
        </p:blipFill>
        <p:spPr>
          <a:xfrm>
            <a:off x="0" y="0"/>
            <a:ext cx="12192003" cy="6858000"/>
          </a:xfrm>
          <a:prstGeom prst="rect">
            <a:avLst/>
          </a:prstGeom>
          <a:noFill/>
          <a:ln>
            <a:noFill/>
          </a:ln>
        </p:spPr>
      </p:pic>
      <p:grpSp>
        <p:nvGrpSpPr>
          <p:cNvPr id="7" name="Shape 7"/>
          <p:cNvGrpSpPr/>
          <p:nvPr/>
        </p:nvGrpSpPr>
        <p:grpSpPr>
          <a:xfrm>
            <a:off x="-14288" y="0"/>
            <a:ext cx="12053888" cy="6858000"/>
            <a:chOff x="-14288" y="0"/>
            <a:chExt cx="12053888" cy="6858000"/>
          </a:xfrm>
        </p:grpSpPr>
        <p:grpSp>
          <p:nvGrpSpPr>
            <p:cNvPr id="8" name="Shape 8"/>
            <p:cNvGrpSpPr/>
            <p:nvPr/>
          </p:nvGrpSpPr>
          <p:grpSpPr>
            <a:xfrm>
              <a:off x="-14288" y="0"/>
              <a:ext cx="1220788" cy="6858000"/>
              <a:chOff x="-14288" y="0"/>
              <a:chExt cx="1220788" cy="6858000"/>
            </a:xfrm>
          </p:grpSpPr>
          <p:sp>
            <p:nvSpPr>
              <p:cNvPr id="9" name="Shape 9"/>
              <p:cNvSpPr/>
              <p:nvPr/>
            </p:nvSpPr>
            <p:spPr>
              <a:xfrm>
                <a:off x="114300" y="4763"/>
                <a:ext cx="23813" cy="2181224"/>
              </a:xfrm>
              <a:prstGeom prst="rect">
                <a:avLst/>
              </a:pr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10" name="Shape 10"/>
              <p:cNvSpPr/>
              <p:nvPr/>
            </p:nvSpPr>
            <p:spPr>
              <a:xfrm>
                <a:off x="33336" y="2176463"/>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a:off x="28575" y="4021137"/>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200025" y="4763"/>
                <a:ext cx="369888" cy="1811337"/>
              </a:xfrm>
              <a:custGeom>
                <a:avLst/>
                <a:gdLst/>
                <a:ahLst/>
                <a:cxnLst/>
                <a:rect l="0" t="0" r="0" b="0"/>
                <a:pathLst>
                  <a:path w="120000" h="120000" extrusionOk="0">
                    <a:moveTo>
                      <a:pt x="112274" y="120000"/>
                    </a:moveTo>
                    <a:lnTo>
                      <a:pt x="0" y="65836"/>
                    </a:lnTo>
                    <a:lnTo>
                      <a:pt x="0" y="0"/>
                    </a:lnTo>
                    <a:lnTo>
                      <a:pt x="7725" y="0"/>
                    </a:lnTo>
                    <a:lnTo>
                      <a:pt x="7725" y="65521"/>
                    </a:lnTo>
                    <a:lnTo>
                      <a:pt x="120000" y="119368"/>
                    </a:lnTo>
                    <a:lnTo>
                      <a:pt x="112274" y="120000"/>
                    </a:lnTo>
                    <a:close/>
                  </a:path>
                </a:pathLst>
              </a:custGeom>
              <a:gradFill>
                <a:gsLst>
                  <a:gs pos="0">
                    <a:schemeClr val="lt2"/>
                  </a:gs>
                  <a:gs pos="100000">
                    <a:srgbClr val="3B95DE"/>
                  </a:gs>
                </a:gsLst>
                <a:lin ang="5400000" scaled="0"/>
              </a:gradFill>
              <a:ln>
                <a:noFill/>
              </a:ln>
            </p:spPr>
          </p:sp>
          <p:sp>
            <p:nvSpPr>
              <p:cNvPr id="13" name="Shape 13"/>
              <p:cNvSpPr/>
              <p:nvPr/>
            </p:nvSpPr>
            <p:spPr>
              <a:xfrm>
                <a:off x="503237" y="1801813"/>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9000" y="0"/>
                      <a:pt x="120000" y="18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27000"/>
                      <a:pt x="93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a:off x="285750" y="4763"/>
                <a:ext cx="369888" cy="1430338"/>
              </a:xfrm>
              <a:custGeom>
                <a:avLst/>
                <a:gdLst/>
                <a:ahLst/>
                <a:cxnLst/>
                <a:rect l="0" t="0" r="0" b="0"/>
                <a:pathLst>
                  <a:path w="120000" h="120000" extrusionOk="0">
                    <a:moveTo>
                      <a:pt x="113819" y="120000"/>
                    </a:moveTo>
                    <a:lnTo>
                      <a:pt x="0" y="51009"/>
                    </a:lnTo>
                    <a:lnTo>
                      <a:pt x="0" y="0"/>
                    </a:lnTo>
                    <a:lnTo>
                      <a:pt x="9270" y="0"/>
                    </a:lnTo>
                    <a:lnTo>
                      <a:pt x="9270" y="50610"/>
                    </a:lnTo>
                    <a:lnTo>
                      <a:pt x="120000" y="119200"/>
                    </a:lnTo>
                    <a:lnTo>
                      <a:pt x="113819" y="120000"/>
                    </a:lnTo>
                    <a:close/>
                  </a:path>
                </a:pathLst>
              </a:custGeom>
              <a:gradFill>
                <a:gsLst>
                  <a:gs pos="0">
                    <a:schemeClr val="lt2"/>
                  </a:gs>
                  <a:gs pos="100000">
                    <a:srgbClr val="3B95DE"/>
                  </a:gs>
                </a:gsLst>
                <a:lin ang="5400000" scaled="0"/>
              </a:gradFill>
              <a:ln>
                <a:noFill/>
              </a:ln>
            </p:spPr>
          </p:sp>
          <p:sp>
            <p:nvSpPr>
              <p:cNvPr id="15" name="Shape 15"/>
              <p:cNvSpPr/>
              <p:nvPr/>
            </p:nvSpPr>
            <p:spPr>
              <a:xfrm>
                <a:off x="546100" y="0"/>
                <a:ext cx="152399" cy="912813"/>
              </a:xfrm>
              <a:custGeom>
                <a:avLst/>
                <a:gdLst/>
                <a:ahLst/>
                <a:cxnLst/>
                <a:rect l="0" t="0" r="0" b="0"/>
                <a:pathLst>
                  <a:path w="120000" h="120000" extrusionOk="0">
                    <a:moveTo>
                      <a:pt x="120000" y="120000"/>
                    </a:moveTo>
                    <a:lnTo>
                      <a:pt x="97500" y="120000"/>
                    </a:lnTo>
                    <a:lnTo>
                      <a:pt x="97500" y="40069"/>
                    </a:lnTo>
                    <a:lnTo>
                      <a:pt x="0" y="1252"/>
                    </a:lnTo>
                    <a:lnTo>
                      <a:pt x="18750" y="0"/>
                    </a:lnTo>
                    <a:lnTo>
                      <a:pt x="120000" y="39443"/>
                    </a:lnTo>
                    <a:lnTo>
                      <a:pt x="120000" y="120000"/>
                    </a:lnTo>
                    <a:close/>
                  </a:path>
                </a:pathLst>
              </a:custGeom>
              <a:gradFill>
                <a:gsLst>
                  <a:gs pos="0">
                    <a:schemeClr val="lt2"/>
                  </a:gs>
                  <a:gs pos="100000">
                    <a:srgbClr val="3B95DE"/>
                  </a:gs>
                </a:gsLst>
                <a:lin ang="5400000" scaled="0"/>
              </a:gradFill>
              <a:ln>
                <a:noFill/>
              </a:ln>
            </p:spPr>
          </p:sp>
          <p:sp>
            <p:nvSpPr>
              <p:cNvPr id="16" name="Shape 16"/>
              <p:cNvSpPr/>
              <p:nvPr/>
            </p:nvSpPr>
            <p:spPr>
              <a:xfrm>
                <a:off x="588962" y="14208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9000" y="0"/>
                      <a:pt x="120000" y="21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27000"/>
                      <a:pt x="93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588962" y="9032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a:off x="641350" y="0"/>
                <a:ext cx="422275" cy="527050"/>
              </a:xfrm>
              <a:custGeom>
                <a:avLst/>
                <a:gdLst/>
                <a:ahLst/>
                <a:cxnLst/>
                <a:rect l="0" t="0" r="0" b="0"/>
                <a:pathLst>
                  <a:path w="120000" h="120000" extrusionOk="0">
                    <a:moveTo>
                      <a:pt x="115939" y="119999"/>
                    </a:moveTo>
                    <a:lnTo>
                      <a:pt x="21654" y="44457"/>
                    </a:lnTo>
                    <a:lnTo>
                      <a:pt x="0" y="2168"/>
                    </a:lnTo>
                    <a:lnTo>
                      <a:pt x="6766" y="0"/>
                    </a:lnTo>
                    <a:lnTo>
                      <a:pt x="28421" y="41204"/>
                    </a:lnTo>
                    <a:lnTo>
                      <a:pt x="120000" y="115662"/>
                    </a:lnTo>
                    <a:lnTo>
                      <a:pt x="115939" y="119999"/>
                    </a:lnTo>
                    <a:close/>
                  </a:path>
                </a:pathLst>
              </a:custGeom>
              <a:gradFill>
                <a:gsLst>
                  <a:gs pos="0">
                    <a:schemeClr val="lt2"/>
                  </a:gs>
                  <a:gs pos="100000">
                    <a:srgbClr val="3B95DE"/>
                  </a:gs>
                </a:gsLst>
                <a:lin ang="5400000" scaled="0"/>
              </a:gradFill>
              <a:ln>
                <a:noFill/>
              </a:ln>
            </p:spPr>
          </p:sp>
          <p:sp>
            <p:nvSpPr>
              <p:cNvPr id="19" name="Shape 19"/>
              <p:cNvSpPr/>
              <p:nvPr/>
            </p:nvSpPr>
            <p:spPr>
              <a:xfrm>
                <a:off x="1020762" y="488950"/>
                <a:ext cx="161925" cy="147638"/>
              </a:xfrm>
              <a:custGeom>
                <a:avLst/>
                <a:gdLst/>
                <a:ahLst/>
                <a:cxnLst/>
                <a:rect l="0" t="0" r="0" b="0"/>
                <a:pathLst>
                  <a:path w="120000" h="120000" extrusionOk="0">
                    <a:moveTo>
                      <a:pt x="60000" y="120000"/>
                    </a:moveTo>
                    <a:cubicBezTo>
                      <a:pt x="45882" y="120000"/>
                      <a:pt x="31764" y="116129"/>
                      <a:pt x="21176" y="104516"/>
                    </a:cubicBezTo>
                    <a:cubicBezTo>
                      <a:pt x="0" y="77419"/>
                      <a:pt x="0" y="38709"/>
                      <a:pt x="21176" y="15483"/>
                    </a:cubicBezTo>
                    <a:cubicBezTo>
                      <a:pt x="31764" y="3870"/>
                      <a:pt x="45882" y="0"/>
                      <a:pt x="60000" y="0"/>
                    </a:cubicBezTo>
                    <a:cubicBezTo>
                      <a:pt x="74117" y="0"/>
                      <a:pt x="88235" y="3870"/>
                      <a:pt x="98823" y="15483"/>
                    </a:cubicBezTo>
                    <a:cubicBezTo>
                      <a:pt x="120000" y="38709"/>
                      <a:pt x="120000" y="77419"/>
                      <a:pt x="98823" y="104516"/>
                    </a:cubicBezTo>
                    <a:cubicBezTo>
                      <a:pt x="88235" y="116129"/>
                      <a:pt x="74117" y="120000"/>
                      <a:pt x="60000" y="120000"/>
                    </a:cubicBezTo>
                    <a:close/>
                    <a:moveTo>
                      <a:pt x="60000" y="15483"/>
                    </a:moveTo>
                    <a:cubicBezTo>
                      <a:pt x="49411" y="15483"/>
                      <a:pt x="38823" y="19354"/>
                      <a:pt x="31764" y="27096"/>
                    </a:cubicBezTo>
                    <a:cubicBezTo>
                      <a:pt x="14117" y="46451"/>
                      <a:pt x="14117" y="73548"/>
                      <a:pt x="31764" y="92903"/>
                    </a:cubicBezTo>
                    <a:cubicBezTo>
                      <a:pt x="38823" y="100645"/>
                      <a:pt x="49411" y="104516"/>
                      <a:pt x="60000" y="104516"/>
                    </a:cubicBezTo>
                    <a:cubicBezTo>
                      <a:pt x="70588" y="104516"/>
                      <a:pt x="81176" y="100645"/>
                      <a:pt x="88235" y="92903"/>
                    </a:cubicBezTo>
                    <a:cubicBezTo>
                      <a:pt x="105882" y="73548"/>
                      <a:pt x="105882" y="46451"/>
                      <a:pt x="88235" y="27096"/>
                    </a:cubicBezTo>
                    <a:cubicBezTo>
                      <a:pt x="81176" y="19354"/>
                      <a:pt x="70588" y="15483"/>
                      <a:pt x="60000" y="15483"/>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cxnSp>
            <p:nvCxnSpPr>
              <p:cNvPr id="20" name="Shape 20"/>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Shape 21"/>
              <p:cNvSpPr/>
              <p:nvPr/>
            </p:nvSpPr>
            <p:spPr>
              <a:xfrm>
                <a:off x="9525" y="1801813"/>
                <a:ext cx="123824" cy="127000"/>
              </a:xfrm>
              <a:custGeom>
                <a:avLst/>
                <a:gdLst/>
                <a:ahLst/>
                <a:cxnLst/>
                <a:rect l="0" t="0" r="0" b="0"/>
                <a:pathLst>
                  <a:path w="120000" h="120000" extrusionOk="0">
                    <a:moveTo>
                      <a:pt x="9230" y="120000"/>
                    </a:moveTo>
                    <a:lnTo>
                      <a:pt x="0" y="106500"/>
                    </a:lnTo>
                    <a:lnTo>
                      <a:pt x="106153" y="0"/>
                    </a:lnTo>
                    <a:lnTo>
                      <a:pt x="120000" y="13500"/>
                    </a:lnTo>
                    <a:lnTo>
                      <a:pt x="9230" y="120000"/>
                    </a:lnTo>
                    <a:close/>
                  </a:path>
                </a:pathLst>
              </a:custGeom>
              <a:gradFill>
                <a:gsLst>
                  <a:gs pos="0">
                    <a:schemeClr val="lt2"/>
                  </a:gs>
                  <a:gs pos="100000">
                    <a:srgbClr val="3B95DE"/>
                  </a:gs>
                </a:gsLst>
                <a:lin ang="5400000" scaled="0"/>
              </a:gradFill>
              <a:ln>
                <a:noFill/>
              </a:ln>
            </p:spPr>
          </p:sp>
          <p:sp>
            <p:nvSpPr>
              <p:cNvPr id="22" name="Shape 22"/>
              <p:cNvSpPr/>
              <p:nvPr/>
            </p:nvSpPr>
            <p:spPr>
              <a:xfrm>
                <a:off x="-9525" y="3549650"/>
                <a:ext cx="147638" cy="481013"/>
              </a:xfrm>
              <a:custGeom>
                <a:avLst/>
                <a:gdLst/>
                <a:ahLst/>
                <a:cxnLst/>
                <a:rect l="0" t="0" r="0" b="0"/>
                <a:pathLst>
                  <a:path w="120000" h="120000" extrusionOk="0">
                    <a:moveTo>
                      <a:pt x="120000" y="120000"/>
                    </a:moveTo>
                    <a:lnTo>
                      <a:pt x="100645" y="120000"/>
                    </a:lnTo>
                    <a:lnTo>
                      <a:pt x="100645" y="30891"/>
                    </a:lnTo>
                    <a:lnTo>
                      <a:pt x="0" y="4752"/>
                    </a:lnTo>
                    <a:lnTo>
                      <a:pt x="15483" y="0"/>
                    </a:lnTo>
                    <a:lnTo>
                      <a:pt x="120000" y="27326"/>
                    </a:lnTo>
                    <a:lnTo>
                      <a:pt x="120000" y="120000"/>
                    </a:lnTo>
                    <a:close/>
                  </a:path>
                </a:pathLst>
              </a:custGeom>
              <a:gradFill>
                <a:gsLst>
                  <a:gs pos="0">
                    <a:schemeClr val="lt2"/>
                  </a:gs>
                  <a:gs pos="100000">
                    <a:srgbClr val="3B95DE"/>
                  </a:gs>
                </a:gsLst>
                <a:lin ang="5400000" scaled="0"/>
              </a:gradFill>
              <a:ln>
                <a:noFill/>
              </a:ln>
            </p:spPr>
          </p:sp>
          <p:sp>
            <p:nvSpPr>
              <p:cNvPr id="23" name="Shape 23"/>
              <p:cNvSpPr/>
              <p:nvPr/>
            </p:nvSpPr>
            <p:spPr>
              <a:xfrm>
                <a:off x="128586" y="1382712"/>
                <a:ext cx="142875" cy="476249"/>
              </a:xfrm>
              <a:custGeom>
                <a:avLst/>
                <a:gdLst/>
                <a:ahLst/>
                <a:cxnLst/>
                <a:rect l="0" t="0" r="0" b="0"/>
                <a:pathLst>
                  <a:path w="120000" h="120000" extrusionOk="0">
                    <a:moveTo>
                      <a:pt x="120000" y="120000"/>
                    </a:moveTo>
                    <a:lnTo>
                      <a:pt x="104000" y="120000"/>
                    </a:lnTo>
                    <a:lnTo>
                      <a:pt x="104000" y="33600"/>
                    </a:lnTo>
                    <a:lnTo>
                      <a:pt x="0" y="3600"/>
                    </a:lnTo>
                    <a:lnTo>
                      <a:pt x="12000" y="0"/>
                    </a:lnTo>
                    <a:lnTo>
                      <a:pt x="120000" y="32400"/>
                    </a:lnTo>
                    <a:lnTo>
                      <a:pt x="120000" y="120000"/>
                    </a:lnTo>
                    <a:close/>
                  </a:path>
                </a:pathLst>
              </a:custGeom>
              <a:gradFill>
                <a:gsLst>
                  <a:gs pos="0">
                    <a:schemeClr val="lt2"/>
                  </a:gs>
                  <a:gs pos="100000">
                    <a:srgbClr val="3B95DE"/>
                  </a:gs>
                </a:gsLst>
                <a:lin ang="5400000" scaled="0"/>
              </a:gradFill>
              <a:ln>
                <a:noFill/>
              </a:ln>
            </p:spPr>
          </p:sp>
          <p:sp>
            <p:nvSpPr>
              <p:cNvPr id="24" name="Shape 24"/>
              <p:cNvSpPr/>
              <p:nvPr/>
            </p:nvSpPr>
            <p:spPr>
              <a:xfrm>
                <a:off x="204786" y="1849438"/>
                <a:ext cx="114300" cy="107949"/>
              </a:xfrm>
              <a:custGeom>
                <a:avLst/>
                <a:gdLst/>
                <a:ahLst/>
                <a:cxnLst/>
                <a:rect l="0" t="0" r="0" b="0"/>
                <a:pathLst>
                  <a:path w="120000" h="120000" extrusionOk="0">
                    <a:moveTo>
                      <a:pt x="60000" y="120000"/>
                    </a:moveTo>
                    <a:cubicBezTo>
                      <a:pt x="30000" y="120000"/>
                      <a:pt x="0" y="93913"/>
                      <a:pt x="0" y="62608"/>
                    </a:cubicBezTo>
                    <a:cubicBezTo>
                      <a:pt x="0" y="26086"/>
                      <a:pt x="30000" y="0"/>
                      <a:pt x="60000" y="0"/>
                    </a:cubicBezTo>
                    <a:cubicBezTo>
                      <a:pt x="90000" y="0"/>
                      <a:pt x="120000" y="26086"/>
                      <a:pt x="120000" y="62608"/>
                    </a:cubicBezTo>
                    <a:cubicBezTo>
                      <a:pt x="120000" y="93913"/>
                      <a:pt x="90000" y="120000"/>
                      <a:pt x="60000" y="120000"/>
                    </a:cubicBezTo>
                    <a:close/>
                    <a:moveTo>
                      <a:pt x="60000" y="20869"/>
                    </a:moveTo>
                    <a:cubicBezTo>
                      <a:pt x="40000" y="20869"/>
                      <a:pt x="20000" y="41739"/>
                      <a:pt x="20000" y="62608"/>
                    </a:cubicBezTo>
                    <a:cubicBezTo>
                      <a:pt x="20000" y="83478"/>
                      <a:pt x="40000" y="99130"/>
                      <a:pt x="60000" y="99130"/>
                    </a:cubicBezTo>
                    <a:cubicBezTo>
                      <a:pt x="80000" y="99130"/>
                      <a:pt x="100000" y="83478"/>
                      <a:pt x="100000" y="62608"/>
                    </a:cubicBezTo>
                    <a:cubicBezTo>
                      <a:pt x="100000" y="41739"/>
                      <a:pt x="80000" y="20869"/>
                      <a:pt x="60000" y="20869"/>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133350" y="4662487"/>
                <a:ext cx="23813" cy="2181224"/>
              </a:xfrm>
              <a:prstGeom prst="rect">
                <a:avLst/>
              </a:pr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223837" y="5041900"/>
                <a:ext cx="369888" cy="1801813"/>
              </a:xfrm>
              <a:custGeom>
                <a:avLst/>
                <a:gdLst/>
                <a:ahLst/>
                <a:cxnLst/>
                <a:rect l="0" t="0" r="0" b="0"/>
                <a:pathLst>
                  <a:path w="120000" h="120000" extrusionOk="0">
                    <a:moveTo>
                      <a:pt x="7725" y="120000"/>
                    </a:moveTo>
                    <a:lnTo>
                      <a:pt x="0" y="120000"/>
                    </a:lnTo>
                    <a:lnTo>
                      <a:pt x="0" y="54449"/>
                    </a:lnTo>
                    <a:lnTo>
                      <a:pt x="0" y="54132"/>
                    </a:lnTo>
                    <a:lnTo>
                      <a:pt x="112274" y="0"/>
                    </a:lnTo>
                    <a:lnTo>
                      <a:pt x="120000" y="634"/>
                    </a:lnTo>
                    <a:lnTo>
                      <a:pt x="7725" y="54766"/>
                    </a:lnTo>
                    <a:lnTo>
                      <a:pt x="7725" y="120000"/>
                    </a:lnTo>
                    <a:close/>
                  </a:path>
                </a:pathLst>
              </a:custGeom>
              <a:gradFill>
                <a:gsLst>
                  <a:gs pos="0">
                    <a:schemeClr val="lt2"/>
                  </a:gs>
                  <a:gs pos="100000">
                    <a:srgbClr val="3B95DE"/>
                  </a:gs>
                </a:gsLst>
                <a:lin ang="5400000" scaled="0"/>
              </a:gradFill>
              <a:ln>
                <a:noFill/>
              </a:ln>
            </p:spPr>
          </p:sp>
          <p:sp>
            <p:nvSpPr>
              <p:cNvPr id="27" name="Shape 27"/>
              <p:cNvSpPr/>
              <p:nvPr/>
            </p:nvSpPr>
            <p:spPr>
              <a:xfrm>
                <a:off x="52386" y="44815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14288" y="5627687"/>
                <a:ext cx="85724" cy="1216024"/>
              </a:xfrm>
              <a:custGeom>
                <a:avLst/>
                <a:gdLst/>
                <a:ahLst/>
                <a:cxnLst/>
                <a:rect l="0" t="0" r="0" b="0"/>
                <a:pathLst>
                  <a:path w="120000" h="120000" extrusionOk="0">
                    <a:moveTo>
                      <a:pt x="120000" y="120000"/>
                    </a:moveTo>
                    <a:lnTo>
                      <a:pt x="80000" y="120000"/>
                    </a:lnTo>
                    <a:lnTo>
                      <a:pt x="80000" y="23342"/>
                    </a:lnTo>
                    <a:lnTo>
                      <a:pt x="0" y="469"/>
                    </a:lnTo>
                    <a:lnTo>
                      <a:pt x="40000" y="0"/>
                    </a:lnTo>
                    <a:lnTo>
                      <a:pt x="120000" y="22872"/>
                    </a:lnTo>
                    <a:lnTo>
                      <a:pt x="120000" y="120000"/>
                    </a:lnTo>
                    <a:close/>
                  </a:path>
                </a:pathLst>
              </a:custGeom>
              <a:gradFill>
                <a:gsLst>
                  <a:gs pos="0">
                    <a:schemeClr val="lt2"/>
                  </a:gs>
                  <a:gs pos="100000">
                    <a:srgbClr val="3B95DE"/>
                  </a:gs>
                </a:gsLst>
                <a:lin ang="5400000" scaled="0"/>
              </a:gradFill>
              <a:ln>
                <a:noFill/>
              </a:ln>
            </p:spPr>
          </p:sp>
          <p:sp>
            <p:nvSpPr>
              <p:cNvPr id="29" name="Shape 29"/>
              <p:cNvSpPr/>
              <p:nvPr/>
            </p:nvSpPr>
            <p:spPr>
              <a:xfrm>
                <a:off x="527050" y="4867275"/>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a:off x="309562" y="5422900"/>
                <a:ext cx="374649" cy="1425574"/>
              </a:xfrm>
              <a:custGeom>
                <a:avLst/>
                <a:gdLst/>
                <a:ahLst/>
                <a:cxnLst/>
                <a:rect l="0" t="0" r="0" b="0"/>
                <a:pathLst>
                  <a:path w="120000" h="120000" extrusionOk="0">
                    <a:moveTo>
                      <a:pt x="9152" y="120000"/>
                    </a:moveTo>
                    <a:lnTo>
                      <a:pt x="0" y="120000"/>
                    </a:lnTo>
                    <a:lnTo>
                      <a:pt x="0" y="68819"/>
                    </a:lnTo>
                    <a:lnTo>
                      <a:pt x="1525" y="68418"/>
                    </a:lnTo>
                    <a:lnTo>
                      <a:pt x="112372" y="0"/>
                    </a:lnTo>
                    <a:lnTo>
                      <a:pt x="120000" y="801"/>
                    </a:lnTo>
                    <a:lnTo>
                      <a:pt x="9152" y="69220"/>
                    </a:lnTo>
                    <a:lnTo>
                      <a:pt x="9152" y="120000"/>
                    </a:lnTo>
                    <a:close/>
                  </a:path>
                </a:pathLst>
              </a:custGeom>
              <a:gradFill>
                <a:gsLst>
                  <a:gs pos="0">
                    <a:schemeClr val="lt2"/>
                  </a:gs>
                  <a:gs pos="100000">
                    <a:srgbClr val="3B95DE"/>
                  </a:gs>
                </a:gsLst>
                <a:lin ang="5400000" scaled="0"/>
              </a:gradFill>
              <a:ln>
                <a:noFill/>
              </a:ln>
            </p:spPr>
          </p:sp>
          <p:sp>
            <p:nvSpPr>
              <p:cNvPr id="31" name="Shape 31"/>
              <p:cNvSpPr/>
              <p:nvPr/>
            </p:nvSpPr>
            <p:spPr>
              <a:xfrm>
                <a:off x="569912" y="5945187"/>
                <a:ext cx="152399" cy="912813"/>
              </a:xfrm>
              <a:custGeom>
                <a:avLst/>
                <a:gdLst/>
                <a:ahLst/>
                <a:cxnLst/>
                <a:rect l="0" t="0" r="0" b="0"/>
                <a:pathLst>
                  <a:path w="120000" h="120000" extrusionOk="0">
                    <a:moveTo>
                      <a:pt x="18750" y="120000"/>
                    </a:moveTo>
                    <a:lnTo>
                      <a:pt x="0" y="118747"/>
                    </a:lnTo>
                    <a:lnTo>
                      <a:pt x="101250" y="79930"/>
                    </a:lnTo>
                    <a:lnTo>
                      <a:pt x="101250" y="0"/>
                    </a:lnTo>
                    <a:lnTo>
                      <a:pt x="120000" y="0"/>
                    </a:lnTo>
                    <a:lnTo>
                      <a:pt x="120000" y="80556"/>
                    </a:lnTo>
                    <a:lnTo>
                      <a:pt x="18750" y="120000"/>
                    </a:lnTo>
                    <a:close/>
                  </a:path>
                </a:pathLst>
              </a:custGeom>
              <a:gradFill>
                <a:gsLst>
                  <a:gs pos="0">
                    <a:schemeClr val="lt2"/>
                  </a:gs>
                  <a:gs pos="100000">
                    <a:srgbClr val="3B95DE"/>
                  </a:gs>
                </a:gsLst>
                <a:lin ang="5400000" scaled="0"/>
              </a:gradFill>
              <a:ln>
                <a:noFill/>
              </a:ln>
            </p:spPr>
          </p:sp>
          <p:sp>
            <p:nvSpPr>
              <p:cNvPr id="32" name="Shape 32"/>
              <p:cNvSpPr/>
              <p:nvPr/>
            </p:nvSpPr>
            <p:spPr>
              <a:xfrm>
                <a:off x="612775" y="52466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612775" y="57642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669925" y="6330950"/>
                <a:ext cx="417513" cy="517524"/>
              </a:xfrm>
              <a:custGeom>
                <a:avLst/>
                <a:gdLst/>
                <a:ahLst/>
                <a:cxnLst/>
                <a:rect l="0" t="0" r="0" b="0"/>
                <a:pathLst>
                  <a:path w="120000" h="120000" extrusionOk="0">
                    <a:moveTo>
                      <a:pt x="6844" y="120000"/>
                    </a:moveTo>
                    <a:lnTo>
                      <a:pt x="0" y="117791"/>
                    </a:lnTo>
                    <a:lnTo>
                      <a:pt x="20532" y="75828"/>
                    </a:lnTo>
                    <a:lnTo>
                      <a:pt x="21901" y="75828"/>
                    </a:lnTo>
                    <a:lnTo>
                      <a:pt x="115893" y="0"/>
                    </a:lnTo>
                    <a:lnTo>
                      <a:pt x="120000" y="4417"/>
                    </a:lnTo>
                    <a:lnTo>
                      <a:pt x="27376" y="79141"/>
                    </a:lnTo>
                    <a:lnTo>
                      <a:pt x="6844" y="120000"/>
                    </a:lnTo>
                    <a:close/>
                  </a:path>
                </a:pathLst>
              </a:custGeom>
              <a:gradFill>
                <a:gsLst>
                  <a:gs pos="0">
                    <a:schemeClr val="lt2"/>
                  </a:gs>
                  <a:gs pos="100000">
                    <a:srgbClr val="3B95DE"/>
                  </a:gs>
                </a:gsLst>
                <a:lin ang="5400000" scaled="0"/>
              </a:gradFill>
              <a:ln>
                <a:noFill/>
              </a:ln>
            </p:spPr>
          </p:sp>
          <p:sp>
            <p:nvSpPr>
              <p:cNvPr id="35" name="Shape 35"/>
              <p:cNvSpPr/>
              <p:nvPr/>
            </p:nvSpPr>
            <p:spPr>
              <a:xfrm>
                <a:off x="1049337" y="6221412"/>
                <a:ext cx="157162" cy="147638"/>
              </a:xfrm>
              <a:custGeom>
                <a:avLst/>
                <a:gdLst/>
                <a:ahLst/>
                <a:cxnLst/>
                <a:rect l="0" t="0" r="0" b="0"/>
                <a:pathLst>
                  <a:path w="120000" h="120000" extrusionOk="0">
                    <a:moveTo>
                      <a:pt x="58181" y="120000"/>
                    </a:moveTo>
                    <a:cubicBezTo>
                      <a:pt x="43636" y="120000"/>
                      <a:pt x="29090" y="112258"/>
                      <a:pt x="18181" y="100645"/>
                    </a:cubicBezTo>
                    <a:cubicBezTo>
                      <a:pt x="7272" y="92903"/>
                      <a:pt x="0" y="77419"/>
                      <a:pt x="0" y="58064"/>
                    </a:cubicBezTo>
                    <a:cubicBezTo>
                      <a:pt x="0" y="42580"/>
                      <a:pt x="7272" y="27096"/>
                      <a:pt x="18181" y="15483"/>
                    </a:cubicBezTo>
                    <a:cubicBezTo>
                      <a:pt x="29090" y="3870"/>
                      <a:pt x="43636" y="0"/>
                      <a:pt x="58181" y="0"/>
                    </a:cubicBezTo>
                    <a:cubicBezTo>
                      <a:pt x="72727" y="0"/>
                      <a:pt x="87272" y="3870"/>
                      <a:pt x="98181" y="15483"/>
                    </a:cubicBezTo>
                    <a:cubicBezTo>
                      <a:pt x="120000" y="38709"/>
                      <a:pt x="120000" y="77419"/>
                      <a:pt x="98181" y="100645"/>
                    </a:cubicBezTo>
                    <a:cubicBezTo>
                      <a:pt x="87272" y="112258"/>
                      <a:pt x="72727" y="120000"/>
                      <a:pt x="58181" y="120000"/>
                    </a:cubicBezTo>
                    <a:close/>
                    <a:moveTo>
                      <a:pt x="58181" y="15483"/>
                    </a:moveTo>
                    <a:cubicBezTo>
                      <a:pt x="47272" y="15483"/>
                      <a:pt x="36363" y="19354"/>
                      <a:pt x="29090" y="27096"/>
                    </a:cubicBezTo>
                    <a:cubicBezTo>
                      <a:pt x="21818" y="34838"/>
                      <a:pt x="14545" y="46451"/>
                      <a:pt x="14545" y="58064"/>
                    </a:cubicBezTo>
                    <a:cubicBezTo>
                      <a:pt x="14545" y="73548"/>
                      <a:pt x="21818" y="81290"/>
                      <a:pt x="29090" y="92903"/>
                    </a:cubicBezTo>
                    <a:cubicBezTo>
                      <a:pt x="36363" y="100645"/>
                      <a:pt x="47272" y="104516"/>
                      <a:pt x="58181" y="104516"/>
                    </a:cubicBezTo>
                    <a:cubicBezTo>
                      <a:pt x="69090" y="104516"/>
                      <a:pt x="80000" y="100645"/>
                      <a:pt x="87272" y="92903"/>
                    </a:cubicBezTo>
                    <a:cubicBezTo>
                      <a:pt x="105454" y="73548"/>
                      <a:pt x="105454" y="46451"/>
                      <a:pt x="87272" y="27096"/>
                    </a:cubicBezTo>
                    <a:cubicBezTo>
                      <a:pt x="80000" y="19354"/>
                      <a:pt x="69090" y="15483"/>
                      <a:pt x="58181" y="15483"/>
                    </a:cubicBezTo>
                    <a:close/>
                  </a:path>
                </a:pathLst>
              </a:custGeom>
              <a:gradFill>
                <a:gsLst>
                  <a:gs pos="0">
                    <a:schemeClr val="lt2"/>
                  </a:gs>
                  <a:gs pos="100000">
                    <a:srgbClr val="3B95DE"/>
                  </a:gs>
                </a:gsLst>
                <a:lin ang="5400000" scaled="0"/>
              </a:gradFill>
              <a:ln>
                <a:noFill/>
              </a:ln>
            </p:spPr>
            <p:txBody>
              <a:bodyPr wrap="square" lIns="91425" tIns="91425" rIns="91425" bIns="91425" anchor="ctr" anchorCtr="0">
                <a:noAutofit/>
              </a:bodyPr>
              <a:lstStyle/>
              <a:p>
                <a:pPr lvl="0">
                  <a:spcBef>
                    <a:spcPts val="0"/>
                  </a:spcBef>
                  <a:buNone/>
                </a:pPr>
                <a:endParaRPr/>
              </a:p>
            </p:txBody>
          </p:sp>
        </p:grpSp>
        <p:grpSp>
          <p:nvGrpSpPr>
            <p:cNvPr id="36" name="Shape 36"/>
            <p:cNvGrpSpPr/>
            <p:nvPr/>
          </p:nvGrpSpPr>
          <p:grpSpPr>
            <a:xfrm>
              <a:off x="11364911" y="0"/>
              <a:ext cx="674688" cy="6848476"/>
              <a:chOff x="11364911" y="0"/>
              <a:chExt cx="674688" cy="6848476"/>
            </a:xfrm>
          </p:grpSpPr>
          <p:sp>
            <p:nvSpPr>
              <p:cNvPr id="37" name="Shape 37"/>
              <p:cNvSpPr/>
              <p:nvPr/>
            </p:nvSpPr>
            <p:spPr>
              <a:xfrm>
                <a:off x="11483975" y="0"/>
                <a:ext cx="417513" cy="512762"/>
              </a:xfrm>
              <a:custGeom>
                <a:avLst/>
                <a:gdLst/>
                <a:ahLst/>
                <a:cxnLst/>
                <a:rect l="0" t="0" r="0" b="0"/>
                <a:pathLst>
                  <a:path w="120000" h="120000" extrusionOk="0">
                    <a:moveTo>
                      <a:pt x="5475" y="120000"/>
                    </a:moveTo>
                    <a:lnTo>
                      <a:pt x="0" y="116656"/>
                    </a:lnTo>
                    <a:lnTo>
                      <a:pt x="92623" y="40123"/>
                    </a:lnTo>
                    <a:lnTo>
                      <a:pt x="113155" y="0"/>
                    </a:lnTo>
                    <a:lnTo>
                      <a:pt x="120000" y="2229"/>
                    </a:lnTo>
                    <a:lnTo>
                      <a:pt x="99467" y="43467"/>
                    </a:lnTo>
                    <a:lnTo>
                      <a:pt x="99467" y="43467"/>
                    </a:lnTo>
                    <a:lnTo>
                      <a:pt x="5475" y="120000"/>
                    </a:lnTo>
                    <a:close/>
                  </a:path>
                </a:pathLst>
              </a:custGeom>
              <a:gradFill>
                <a:gsLst>
                  <a:gs pos="0">
                    <a:srgbClr val="82FFFF">
                      <a:alpha val="80000"/>
                    </a:srgbClr>
                  </a:gs>
                  <a:gs pos="100000">
                    <a:srgbClr val="3B95DE">
                      <a:alpha val="60000"/>
                    </a:srgbClr>
                  </a:gs>
                </a:gsLst>
                <a:lin ang="5400000" scaled="0"/>
              </a:gradFill>
              <a:ln>
                <a:noFill/>
              </a:ln>
            </p:spPr>
          </p:sp>
          <p:sp>
            <p:nvSpPr>
              <p:cNvPr id="38" name="Shape 38"/>
              <p:cNvSpPr/>
              <p:nvPr/>
            </p:nvSpPr>
            <p:spPr>
              <a:xfrm>
                <a:off x="11364911" y="474662"/>
                <a:ext cx="157162" cy="152399"/>
              </a:xfrm>
              <a:custGeom>
                <a:avLst/>
                <a:gdLst/>
                <a:ahLst/>
                <a:cxnLst/>
                <a:rect l="0" t="0" r="0" b="0"/>
                <a:pathLst>
                  <a:path w="120000" h="120000" extrusionOk="0">
                    <a:moveTo>
                      <a:pt x="61818" y="120000"/>
                    </a:moveTo>
                    <a:cubicBezTo>
                      <a:pt x="47272" y="120000"/>
                      <a:pt x="32727" y="112500"/>
                      <a:pt x="21818" y="101250"/>
                    </a:cubicBezTo>
                    <a:cubicBezTo>
                      <a:pt x="0" y="78750"/>
                      <a:pt x="0" y="41250"/>
                      <a:pt x="21818" y="18750"/>
                    </a:cubicBezTo>
                    <a:cubicBezTo>
                      <a:pt x="32727" y="7500"/>
                      <a:pt x="47272" y="0"/>
                      <a:pt x="61818" y="0"/>
                    </a:cubicBezTo>
                    <a:cubicBezTo>
                      <a:pt x="76363" y="0"/>
                      <a:pt x="90909" y="7500"/>
                      <a:pt x="101818" y="18750"/>
                    </a:cubicBezTo>
                    <a:cubicBezTo>
                      <a:pt x="112727" y="30000"/>
                      <a:pt x="120000" y="45000"/>
                      <a:pt x="120000" y="60000"/>
                    </a:cubicBezTo>
                    <a:cubicBezTo>
                      <a:pt x="120000" y="75000"/>
                      <a:pt x="112727" y="90000"/>
                      <a:pt x="101818" y="101250"/>
                    </a:cubicBezTo>
                    <a:cubicBezTo>
                      <a:pt x="90909" y="112500"/>
                      <a:pt x="76363" y="120000"/>
                      <a:pt x="61818" y="120000"/>
                    </a:cubicBezTo>
                    <a:close/>
                    <a:moveTo>
                      <a:pt x="61818" y="15000"/>
                    </a:moveTo>
                    <a:cubicBezTo>
                      <a:pt x="50909" y="15000"/>
                      <a:pt x="40000" y="22500"/>
                      <a:pt x="32727" y="30000"/>
                    </a:cubicBezTo>
                    <a:cubicBezTo>
                      <a:pt x="14545" y="45000"/>
                      <a:pt x="14545" y="75000"/>
                      <a:pt x="32727" y="90000"/>
                    </a:cubicBezTo>
                    <a:cubicBezTo>
                      <a:pt x="40000" y="101250"/>
                      <a:pt x="50909" y="105000"/>
                      <a:pt x="61818" y="105000"/>
                    </a:cubicBezTo>
                    <a:cubicBezTo>
                      <a:pt x="72727" y="105000"/>
                      <a:pt x="83636" y="101250"/>
                      <a:pt x="94545" y="90000"/>
                    </a:cubicBezTo>
                    <a:cubicBezTo>
                      <a:pt x="109090" y="75000"/>
                      <a:pt x="109090" y="45000"/>
                      <a:pt x="94545" y="30000"/>
                    </a:cubicBezTo>
                    <a:cubicBezTo>
                      <a:pt x="83636" y="22500"/>
                      <a:pt x="72727" y="15000"/>
                      <a:pt x="61818" y="15000"/>
                    </a:cubicBezTo>
                    <a:close/>
                  </a:path>
                </a:pathLst>
              </a:custGeom>
              <a:gradFill>
                <a:gsLst>
                  <a:gs pos="0">
                    <a:srgbClr val="82FFFF">
                      <a:alpha val="80000"/>
                    </a:srgbClr>
                  </a:gs>
                  <a:gs pos="100000">
                    <a:srgbClr val="3B95DE">
                      <a:alpha val="60000"/>
                    </a:srgbClr>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39" name="Shape 39"/>
              <p:cNvSpPr/>
              <p:nvPr/>
            </p:nvSpPr>
            <p:spPr>
              <a:xfrm>
                <a:off x="11631611" y="1539875"/>
                <a:ext cx="188913"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rgbClr val="82FFFF">
                      <a:alpha val="80000"/>
                    </a:srgbClr>
                  </a:gs>
                  <a:gs pos="100000">
                    <a:srgbClr val="3B95DE">
                      <a:alpha val="60000"/>
                    </a:srgbClr>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40" name="Shape 40"/>
              <p:cNvSpPr/>
              <p:nvPr/>
            </p:nvSpPr>
            <p:spPr>
              <a:xfrm>
                <a:off x="11531600" y="5694362"/>
                <a:ext cx="298450" cy="1154112"/>
              </a:xfrm>
              <a:custGeom>
                <a:avLst/>
                <a:gdLst/>
                <a:ahLst/>
                <a:cxnLst/>
                <a:rect l="0" t="0" r="0" b="0"/>
                <a:pathLst>
                  <a:path w="120000" h="120000" extrusionOk="0">
                    <a:moveTo>
                      <a:pt x="9574" y="120000"/>
                    </a:moveTo>
                    <a:lnTo>
                      <a:pt x="0" y="120000"/>
                    </a:lnTo>
                    <a:lnTo>
                      <a:pt x="0" y="67180"/>
                    </a:lnTo>
                    <a:lnTo>
                      <a:pt x="0" y="67180"/>
                    </a:lnTo>
                    <a:lnTo>
                      <a:pt x="112340" y="0"/>
                    </a:lnTo>
                    <a:lnTo>
                      <a:pt x="120000" y="990"/>
                    </a:lnTo>
                    <a:lnTo>
                      <a:pt x="9574" y="67675"/>
                    </a:lnTo>
                    <a:lnTo>
                      <a:pt x="9574" y="120000"/>
                    </a:lnTo>
                    <a:close/>
                  </a:path>
                </a:pathLst>
              </a:custGeom>
              <a:gradFill>
                <a:gsLst>
                  <a:gs pos="0">
                    <a:srgbClr val="82FFFF">
                      <a:alpha val="80000"/>
                    </a:srgbClr>
                  </a:gs>
                  <a:gs pos="100000">
                    <a:srgbClr val="3B95DE">
                      <a:alpha val="60000"/>
                    </a:srgbClr>
                  </a:gs>
                </a:gsLst>
                <a:lin ang="5400000" scaled="0"/>
              </a:gradFill>
              <a:ln>
                <a:noFill/>
              </a:ln>
            </p:spPr>
          </p:sp>
          <p:sp>
            <p:nvSpPr>
              <p:cNvPr id="41" name="Shape 41"/>
              <p:cNvSpPr/>
              <p:nvPr/>
            </p:nvSpPr>
            <p:spPr>
              <a:xfrm>
                <a:off x="11772900" y="5551487"/>
                <a:ext cx="157162" cy="155574"/>
              </a:xfrm>
              <a:custGeom>
                <a:avLst/>
                <a:gdLst/>
                <a:ahLst/>
                <a:cxnLst/>
                <a:rect l="0" t="0" r="0" b="0"/>
                <a:pathLst>
                  <a:path w="120000" h="120000" extrusionOk="0">
                    <a:moveTo>
                      <a:pt x="61818" y="120000"/>
                    </a:moveTo>
                    <a:cubicBezTo>
                      <a:pt x="29090" y="120000"/>
                      <a:pt x="0" y="90909"/>
                      <a:pt x="0" y="58181"/>
                    </a:cubicBezTo>
                    <a:cubicBezTo>
                      <a:pt x="0" y="25454"/>
                      <a:pt x="29090" y="0"/>
                      <a:pt x="61818" y="0"/>
                    </a:cubicBezTo>
                    <a:cubicBezTo>
                      <a:pt x="94545" y="0"/>
                      <a:pt x="120000" y="25454"/>
                      <a:pt x="120000" y="58181"/>
                    </a:cubicBezTo>
                    <a:cubicBezTo>
                      <a:pt x="120000" y="90909"/>
                      <a:pt x="94545" y="120000"/>
                      <a:pt x="61818" y="120000"/>
                    </a:cubicBezTo>
                    <a:close/>
                    <a:moveTo>
                      <a:pt x="61818" y="14545"/>
                    </a:moveTo>
                    <a:cubicBezTo>
                      <a:pt x="36363" y="14545"/>
                      <a:pt x="14545" y="32727"/>
                      <a:pt x="14545" y="58181"/>
                    </a:cubicBezTo>
                    <a:cubicBezTo>
                      <a:pt x="14545" y="83636"/>
                      <a:pt x="36363" y="105454"/>
                      <a:pt x="61818" y="105454"/>
                    </a:cubicBezTo>
                    <a:cubicBezTo>
                      <a:pt x="83636" y="105454"/>
                      <a:pt x="105454" y="83636"/>
                      <a:pt x="105454" y="58181"/>
                    </a:cubicBezTo>
                    <a:cubicBezTo>
                      <a:pt x="105454" y="32727"/>
                      <a:pt x="83636" y="14545"/>
                      <a:pt x="61818" y="14545"/>
                    </a:cubicBezTo>
                    <a:close/>
                  </a:path>
                </a:pathLst>
              </a:custGeom>
              <a:gradFill>
                <a:gsLst>
                  <a:gs pos="0">
                    <a:srgbClr val="82FFFF">
                      <a:alpha val="80000"/>
                    </a:srgbClr>
                  </a:gs>
                  <a:gs pos="100000">
                    <a:srgbClr val="3B95DE">
                      <a:alpha val="60000"/>
                    </a:srgbClr>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11710986" y="4763"/>
                <a:ext cx="304799" cy="1544638"/>
              </a:xfrm>
              <a:custGeom>
                <a:avLst/>
                <a:gdLst/>
                <a:ahLst/>
                <a:cxnLst/>
                <a:rect l="0" t="0" r="0" b="0"/>
                <a:pathLst>
                  <a:path w="120000" h="120000" extrusionOk="0">
                    <a:moveTo>
                      <a:pt x="9375" y="120000"/>
                    </a:moveTo>
                    <a:lnTo>
                      <a:pt x="0" y="120000"/>
                    </a:lnTo>
                    <a:lnTo>
                      <a:pt x="0" y="97430"/>
                    </a:lnTo>
                    <a:lnTo>
                      <a:pt x="108750" y="75724"/>
                    </a:lnTo>
                    <a:lnTo>
                      <a:pt x="108750" y="0"/>
                    </a:lnTo>
                    <a:lnTo>
                      <a:pt x="120000" y="0"/>
                    </a:lnTo>
                    <a:lnTo>
                      <a:pt x="120000" y="76464"/>
                    </a:lnTo>
                    <a:lnTo>
                      <a:pt x="9375" y="98170"/>
                    </a:lnTo>
                    <a:lnTo>
                      <a:pt x="9375" y="120000"/>
                    </a:lnTo>
                    <a:close/>
                  </a:path>
                </a:pathLst>
              </a:custGeom>
              <a:gradFill>
                <a:gsLst>
                  <a:gs pos="0">
                    <a:srgbClr val="82FFFF">
                      <a:alpha val="80000"/>
                    </a:srgbClr>
                  </a:gs>
                  <a:gs pos="100000">
                    <a:srgbClr val="3B95DE">
                      <a:alpha val="60000"/>
                    </a:srgbClr>
                  </a:gs>
                </a:gsLst>
                <a:lin ang="5400000" scaled="0"/>
              </a:gradFill>
              <a:ln>
                <a:noFill/>
              </a:ln>
            </p:spPr>
          </p:sp>
          <p:sp>
            <p:nvSpPr>
              <p:cNvPr id="43" name="Shape 43"/>
              <p:cNvSpPr/>
              <p:nvPr/>
            </p:nvSpPr>
            <p:spPr>
              <a:xfrm>
                <a:off x="11636375" y="4867275"/>
                <a:ext cx="188913"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rgbClr val="82FFFF">
                      <a:alpha val="80000"/>
                    </a:srgbClr>
                  </a:gs>
                  <a:gs pos="100000">
                    <a:srgbClr val="3B95DE">
                      <a:alpha val="60000"/>
                    </a:srgbClr>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a:off x="11441111" y="5046662"/>
                <a:ext cx="307974" cy="1801813"/>
              </a:xfrm>
              <a:custGeom>
                <a:avLst/>
                <a:gdLst/>
                <a:ahLst/>
                <a:cxnLst/>
                <a:rect l="0" t="0" r="0" b="0"/>
                <a:pathLst>
                  <a:path w="120000" h="120000" extrusionOk="0">
                    <a:moveTo>
                      <a:pt x="11134" y="120000"/>
                    </a:moveTo>
                    <a:lnTo>
                      <a:pt x="0" y="120000"/>
                    </a:lnTo>
                    <a:lnTo>
                      <a:pt x="0" y="37427"/>
                    </a:lnTo>
                    <a:lnTo>
                      <a:pt x="108865" y="18713"/>
                    </a:lnTo>
                    <a:lnTo>
                      <a:pt x="108865" y="0"/>
                    </a:lnTo>
                    <a:lnTo>
                      <a:pt x="120000" y="0"/>
                    </a:lnTo>
                    <a:lnTo>
                      <a:pt x="120000" y="19348"/>
                    </a:lnTo>
                    <a:lnTo>
                      <a:pt x="11134" y="38061"/>
                    </a:lnTo>
                    <a:lnTo>
                      <a:pt x="11134" y="120000"/>
                    </a:lnTo>
                    <a:close/>
                  </a:path>
                </a:pathLst>
              </a:custGeom>
              <a:gradFill>
                <a:gsLst>
                  <a:gs pos="0">
                    <a:srgbClr val="82FFFF">
                      <a:alpha val="80000"/>
                    </a:srgbClr>
                  </a:gs>
                  <a:gs pos="100000">
                    <a:srgbClr val="3B95DE">
                      <a:alpha val="60000"/>
                    </a:srgbClr>
                  </a:gs>
                </a:gsLst>
                <a:lin ang="5400000" scaled="0"/>
              </a:gradFill>
              <a:ln>
                <a:noFill/>
              </a:ln>
            </p:spPr>
          </p:sp>
          <p:sp>
            <p:nvSpPr>
              <p:cNvPr id="45" name="Shape 45"/>
              <p:cNvSpPr/>
              <p:nvPr/>
            </p:nvSpPr>
            <p:spPr>
              <a:xfrm>
                <a:off x="11849100" y="6416675"/>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rgbClr val="82FFFF">
                      <a:alpha val="80000"/>
                    </a:srgbClr>
                  </a:gs>
                  <a:gs pos="100000">
                    <a:srgbClr val="3B95DE">
                      <a:alpha val="60000"/>
                    </a:srgbClr>
                  </a:gs>
                </a:gsLst>
                <a:lin ang="5400000" scaled="0"/>
              </a:gra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11939586" y="6596063"/>
                <a:ext cx="23813" cy="252412"/>
              </a:xfrm>
              <a:prstGeom prst="rect">
                <a:avLst/>
              </a:prstGeom>
              <a:gradFill>
                <a:gsLst>
                  <a:gs pos="0">
                    <a:srgbClr val="82FFFF">
                      <a:alpha val="80000"/>
                    </a:srgbClr>
                  </a:gs>
                  <a:gs pos="100000">
                    <a:srgbClr val="3B95DE">
                      <a:alpha val="60000"/>
                    </a:srgbClr>
                  </a:gs>
                </a:gsLst>
                <a:lin ang="5400000" scaled="0"/>
              </a:gradFill>
              <a:ln>
                <a:noFill/>
              </a:ln>
            </p:spPr>
            <p:txBody>
              <a:bodyPr wrap="square" lIns="91425" tIns="91425" rIns="91425" bIns="91425" anchor="ctr" anchorCtr="0">
                <a:noAutofit/>
              </a:bodyPr>
              <a:lstStyle/>
              <a:p>
                <a:pPr lvl="0">
                  <a:spcBef>
                    <a:spcPts val="0"/>
                  </a:spcBef>
                  <a:buNone/>
                </a:pPr>
                <a:endParaRPr/>
              </a:p>
            </p:txBody>
          </p:sp>
        </p:grpSp>
      </p:grpSp>
      <p:sp>
        <p:nvSpPr>
          <p:cNvPr id="47" name="Shape 47"/>
          <p:cNvSpPr txBox="1">
            <a:spLocks noGrp="1"/>
          </p:cNvSpPr>
          <p:nvPr>
            <p:ph type="title"/>
          </p:nvPr>
        </p:nvSpPr>
        <p:spPr>
          <a:xfrm>
            <a:off x="1141412" y="618518"/>
            <a:ext cx="9905997" cy="147857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8" name="Shape 48"/>
          <p:cNvSpPr txBox="1">
            <a:spLocks noGrp="1"/>
          </p:cNvSpPr>
          <p:nvPr>
            <p:ph type="body" idx="1"/>
          </p:nvPr>
        </p:nvSpPr>
        <p:spPr>
          <a:xfrm>
            <a:off x="1141412" y="2249486"/>
            <a:ext cx="9905998" cy="3541713"/>
          </a:xfrm>
          <a:prstGeom prst="rect">
            <a:avLst/>
          </a:prstGeom>
          <a:noFill/>
          <a:ln>
            <a:noFill/>
          </a:ln>
        </p:spPr>
        <p:txBody>
          <a:bodyPr wrap="square"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49" name="Shape 49"/>
          <p:cNvSpPr txBox="1">
            <a:spLocks noGrp="1"/>
          </p:cNvSpPr>
          <p:nvPr>
            <p:ph type="dt" idx="10"/>
          </p:nvPr>
        </p:nvSpPr>
        <p:spPr>
          <a:xfrm>
            <a:off x="7456921" y="5883276"/>
            <a:ext cx="2743199" cy="365125"/>
          </a:xfrm>
          <a:prstGeom prst="rect">
            <a:avLst/>
          </a:prstGeom>
          <a:noFill/>
          <a:ln>
            <a:noFill/>
          </a:ln>
        </p:spPr>
        <p:txBody>
          <a:bodyPr wrap="square"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50" name="Shape 50"/>
          <p:cNvSpPr txBox="1">
            <a:spLocks noGrp="1"/>
          </p:cNvSpPr>
          <p:nvPr>
            <p:ph type="ftr" idx="11"/>
          </p:nvPr>
        </p:nvSpPr>
        <p:spPr>
          <a:xfrm>
            <a:off x="1141411" y="5883275"/>
            <a:ext cx="6239308" cy="365125"/>
          </a:xfrm>
          <a:prstGeom prst="rect">
            <a:avLst/>
          </a:prstGeom>
          <a:noFill/>
          <a:ln>
            <a:noFill/>
          </a:ln>
        </p:spPr>
        <p:txBody>
          <a:bodyPr wrap="square"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51" name="Shape 51"/>
          <p:cNvSpPr txBox="1">
            <a:spLocks noGrp="1"/>
          </p:cNvSpPr>
          <p:nvPr>
            <p:ph type="sldNum" idx="12"/>
          </p:nvPr>
        </p:nvSpPr>
        <p:spPr>
          <a:xfrm>
            <a:off x="10276321" y="5883273"/>
            <a:ext cx="771088"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NZ" sz="1050" b="0" i="0" u="none" strike="noStrike" cap="none">
                <a:solidFill>
                  <a:schemeClr val="lt1"/>
                </a:solidFill>
                <a:latin typeface="Questrial"/>
                <a:ea typeface="Questrial"/>
                <a:cs typeface="Questrial"/>
                <a:sym typeface="Questrial"/>
              </a:rPr>
              <a:t>‹#›</a:t>
            </a:fld>
            <a:endParaRPr lang="en-NZ" sz="1050" b="0" i="0" u="none" strike="noStrike" cap="none">
              <a:solidFill>
                <a:schemeClr val="lt1"/>
              </a:solidFill>
              <a:latin typeface="Questrial"/>
              <a:ea typeface="Questrial"/>
              <a:cs typeface="Questrial"/>
              <a:sym typeface="Quest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ctrTitle"/>
          </p:nvPr>
        </p:nvSpPr>
        <p:spPr>
          <a:xfrm>
            <a:off x="1876424" y="1122362"/>
            <a:ext cx="8791575" cy="2387600"/>
          </a:xfrm>
          <a:prstGeom prst="rect">
            <a:avLst/>
          </a:prstGeom>
          <a:noFill/>
          <a:ln>
            <a:noFill/>
          </a:ln>
        </p:spPr>
        <p:txBody>
          <a:bodyPr wrap="square" lIns="91425" tIns="45700" rIns="91425" bIns="45700" anchor="b" anchorCtr="0">
            <a:noAutofit/>
          </a:bodyPr>
          <a:lstStyle/>
          <a:p>
            <a:pPr marL="0" marR="0" lvl="0" indent="0" algn="ctr" rtl="0">
              <a:lnSpc>
                <a:spcPct val="90000"/>
              </a:lnSpc>
              <a:spcBef>
                <a:spcPts val="0"/>
              </a:spcBef>
              <a:buClr>
                <a:schemeClr val="lt1"/>
              </a:buClr>
              <a:buSzPct val="25000"/>
              <a:buFont typeface="Questrial"/>
              <a:buNone/>
            </a:pPr>
            <a:r>
              <a:rPr lang="en-NZ" sz="6000" b="0" i="0" u="none" strike="noStrike" cap="none">
                <a:solidFill>
                  <a:schemeClr val="lt1"/>
                </a:solidFill>
                <a:latin typeface="Questrial"/>
                <a:ea typeface="Questrial"/>
                <a:cs typeface="Questrial"/>
                <a:sym typeface="Questrial"/>
              </a:rPr>
              <a:t>THEIA: NAVIGATION FOR THE BLIND</a:t>
            </a:r>
          </a:p>
        </p:txBody>
      </p:sp>
      <p:sp>
        <p:nvSpPr>
          <p:cNvPr id="235" name="Shape 235"/>
          <p:cNvSpPr txBox="1">
            <a:spLocks noGrp="1"/>
          </p:cNvSpPr>
          <p:nvPr>
            <p:ph type="subTitle" idx="1"/>
          </p:nvPr>
        </p:nvSpPr>
        <p:spPr>
          <a:xfrm>
            <a:off x="1876424" y="3602037"/>
            <a:ext cx="8791575" cy="1655761"/>
          </a:xfrm>
          <a:prstGeom prst="rect">
            <a:avLst/>
          </a:prstGeom>
          <a:noFill/>
          <a:ln>
            <a:noFill/>
          </a:ln>
        </p:spPr>
        <p:txBody>
          <a:bodyPr wrap="square" lIns="91425" tIns="45700" rIns="91425" bIns="45700" anchor="t" anchorCtr="0">
            <a:noAutofit/>
          </a:bodyPr>
          <a:lstStyle/>
          <a:p>
            <a:pPr marL="0" marR="0" lvl="0" indent="0" algn="ctr" rtl="0">
              <a:lnSpc>
                <a:spcPct val="120000"/>
              </a:lnSpc>
              <a:spcBef>
                <a:spcPts val="0"/>
              </a:spcBef>
              <a:buClr>
                <a:schemeClr val="lt2"/>
              </a:buClr>
              <a:buSzPct val="25000"/>
              <a:buFont typeface="Arial"/>
              <a:buNone/>
            </a:pPr>
            <a:r>
              <a:rPr lang="en-NZ" sz="2000" b="0" i="0" u="none" strike="noStrike" cap="none">
                <a:solidFill>
                  <a:schemeClr val="lt2"/>
                </a:solidFill>
                <a:latin typeface="Questrial"/>
                <a:ea typeface="Questrial"/>
                <a:cs typeface="Questrial"/>
                <a:sym typeface="Questrial"/>
              </a:rPr>
              <a:t>BY LEWAYNE NAIDOO AND ANAN THONGLAM</a:t>
            </a:r>
          </a:p>
        </p:txBody>
      </p:sp>
      <p:pic>
        <p:nvPicPr>
          <p:cNvPr id="236" name="Shape 236"/>
          <p:cNvPicPr preferRelativeResize="0"/>
          <p:nvPr/>
        </p:nvPicPr>
        <p:blipFill rotWithShape="1">
          <a:blip r:embed="rId3">
            <a:alphaModFix/>
          </a:blip>
          <a:srcRect/>
          <a:stretch/>
        </p:blipFill>
        <p:spPr>
          <a:xfrm>
            <a:off x="8515350" y="5542448"/>
            <a:ext cx="3676650" cy="1315551"/>
          </a:xfrm>
          <a:prstGeom prst="rect">
            <a:avLst/>
          </a:prstGeom>
          <a:noFill/>
          <a:ln>
            <a:noFill/>
          </a:ln>
        </p:spPr>
      </p:pic>
      <p:pic>
        <p:nvPicPr>
          <p:cNvPr id="237" name="Shape 237"/>
          <p:cNvPicPr preferRelativeResize="0"/>
          <p:nvPr/>
        </p:nvPicPr>
        <p:blipFill rotWithShape="1">
          <a:blip r:embed="rId4">
            <a:alphaModFix/>
          </a:blip>
          <a:srcRect/>
          <a:stretch/>
        </p:blipFill>
        <p:spPr>
          <a:xfrm>
            <a:off x="6778647" y="5542448"/>
            <a:ext cx="1601886" cy="1355441"/>
          </a:xfrm>
          <a:prstGeom prst="rect">
            <a:avLst/>
          </a:prstGeom>
          <a:noFill/>
          <a:ln>
            <a:noFill/>
          </a:ln>
        </p:spPr>
      </p:pic>
      <p:pic>
        <p:nvPicPr>
          <p:cNvPr id="238" name="Shape 238"/>
          <p:cNvPicPr preferRelativeResize="0"/>
          <p:nvPr/>
        </p:nvPicPr>
        <p:blipFill rotWithShape="1">
          <a:blip r:embed="rId5">
            <a:alphaModFix/>
          </a:blip>
          <a:srcRect/>
          <a:stretch/>
        </p:blipFill>
        <p:spPr>
          <a:xfrm>
            <a:off x="2443096" y="5573360"/>
            <a:ext cx="1253700" cy="125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u="sng" dirty="0"/>
              <a:t>APPLICATION LAYOUT</a:t>
            </a:r>
          </a:p>
        </p:txBody>
      </p:sp>
      <p:pic>
        <p:nvPicPr>
          <p:cNvPr id="4" name="Picture 3"/>
          <p:cNvPicPr>
            <a:picLocks noChangeAspect="1"/>
          </p:cNvPicPr>
          <p:nvPr/>
        </p:nvPicPr>
        <p:blipFill>
          <a:blip r:embed="rId2"/>
          <a:stretch>
            <a:fillRect/>
          </a:stretch>
        </p:blipFill>
        <p:spPr>
          <a:xfrm>
            <a:off x="4167187" y="1702190"/>
            <a:ext cx="2900143" cy="5155809"/>
          </a:xfrm>
          <a:prstGeom prst="rect">
            <a:avLst/>
          </a:prstGeom>
        </p:spPr>
      </p:pic>
    </p:spTree>
    <p:extLst>
      <p:ext uri="{BB962C8B-B14F-4D97-AF65-F5344CB8AC3E}">
        <p14:creationId xmlns:p14="http://schemas.microsoft.com/office/powerpoint/2010/main" val="235703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1141412" y="618518"/>
            <a:ext cx="9906000" cy="1478700"/>
          </a:xfrm>
          <a:prstGeom prst="rect">
            <a:avLst/>
          </a:prstGeom>
        </p:spPr>
        <p:txBody>
          <a:bodyPr wrap="square" lIns="91425" tIns="91425" rIns="91425" bIns="91425" anchor="ctr" anchorCtr="0">
            <a:noAutofit/>
          </a:bodyPr>
          <a:lstStyle/>
          <a:p>
            <a:pPr lvl="0">
              <a:spcBef>
                <a:spcPts val="0"/>
              </a:spcBef>
              <a:buNone/>
            </a:pPr>
            <a:r>
              <a:rPr lang="en-NZ" u="sng"/>
              <a:t>DEBUGGER</a:t>
            </a:r>
          </a:p>
        </p:txBody>
      </p:sp>
      <p:pic>
        <p:nvPicPr>
          <p:cNvPr id="290" name="Shape 290"/>
          <p:cNvPicPr preferRelativeResize="0"/>
          <p:nvPr/>
        </p:nvPicPr>
        <p:blipFill>
          <a:blip r:embed="rId3">
            <a:alphaModFix/>
          </a:blip>
          <a:stretch>
            <a:fillRect/>
          </a:stretch>
        </p:blipFill>
        <p:spPr>
          <a:xfrm>
            <a:off x="3418225" y="2097225"/>
            <a:ext cx="4324350" cy="4248150"/>
          </a:xfrm>
          <a:prstGeom prst="rect">
            <a:avLst/>
          </a:prstGeom>
          <a:noFill/>
          <a:ln w="76200" cap="flat" cmpd="sng">
            <a:solidFill>
              <a:srgbClr val="000000"/>
            </a:solidFill>
            <a:prstDash val="solid"/>
            <a:round/>
            <a:headEnd type="none" w="med" len="med"/>
            <a:tailEnd type="none" w="med" len="me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141412" y="618518"/>
            <a:ext cx="9906000" cy="1478700"/>
          </a:xfrm>
          <a:prstGeom prst="rect">
            <a:avLst/>
          </a:prstGeom>
        </p:spPr>
        <p:txBody>
          <a:bodyPr wrap="square" lIns="91425" tIns="91425" rIns="91425" bIns="91425" anchor="ctr" anchorCtr="0">
            <a:noAutofit/>
          </a:bodyPr>
          <a:lstStyle/>
          <a:p>
            <a:pPr lvl="0">
              <a:spcBef>
                <a:spcPts val="0"/>
              </a:spcBef>
              <a:buNone/>
            </a:pPr>
            <a:r>
              <a:rPr lang="en-NZ" u="sng"/>
              <a:t>MODES</a:t>
            </a:r>
          </a:p>
        </p:txBody>
      </p:sp>
      <p:sp>
        <p:nvSpPr>
          <p:cNvPr id="296" name="Shape 296"/>
          <p:cNvSpPr txBox="1">
            <a:spLocks noGrp="1"/>
          </p:cNvSpPr>
          <p:nvPr>
            <p:ph type="body" idx="1"/>
          </p:nvPr>
        </p:nvSpPr>
        <p:spPr>
          <a:xfrm>
            <a:off x="1141412" y="2249486"/>
            <a:ext cx="9906000" cy="3541800"/>
          </a:xfrm>
          <a:prstGeom prst="rect">
            <a:avLst/>
          </a:prstGeom>
        </p:spPr>
        <p:txBody>
          <a:bodyPr wrap="square" lIns="91425" tIns="91425" rIns="91425" bIns="91425" anchor="t" anchorCtr="0">
            <a:noAutofit/>
          </a:bodyPr>
          <a:lstStyle/>
          <a:p>
            <a:pPr marL="457200" lvl="0" indent="-228600" rtl="0">
              <a:spcBef>
                <a:spcPts val="0"/>
              </a:spcBef>
            </a:pPr>
            <a:r>
              <a:rPr lang="en-NZ"/>
              <a:t>Indoor mode - using step detector to estimate short distances such as navigating from front of elevator to the front of the room at a hotel, based on the size of the user’s foot step.</a:t>
            </a:r>
          </a:p>
          <a:p>
            <a:pPr marL="457200" lvl="0" indent="-228600">
              <a:spcBef>
                <a:spcPts val="0"/>
              </a:spcBef>
            </a:pPr>
            <a:r>
              <a:rPr lang="en-NZ"/>
              <a:t>Outdoor mode - using GPS services at high accuracy and high frequency to obtain the user’s position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1141412" y="618518"/>
            <a:ext cx="9906000" cy="1478700"/>
          </a:xfrm>
          <a:prstGeom prst="rect">
            <a:avLst/>
          </a:prstGeom>
        </p:spPr>
        <p:txBody>
          <a:bodyPr wrap="square" lIns="91425" tIns="91425" rIns="91425" bIns="91425" anchor="ctr" anchorCtr="0">
            <a:noAutofit/>
          </a:bodyPr>
          <a:lstStyle/>
          <a:p>
            <a:pPr lvl="0">
              <a:spcBef>
                <a:spcPts val="0"/>
              </a:spcBef>
              <a:buNone/>
            </a:pPr>
            <a:r>
              <a:rPr lang="en-NZ" u="sng"/>
              <a:t>KALMAN FILTERING</a:t>
            </a:r>
          </a:p>
        </p:txBody>
      </p:sp>
      <p:sp>
        <p:nvSpPr>
          <p:cNvPr id="302" name="Shape 302"/>
          <p:cNvSpPr txBox="1">
            <a:spLocks noGrp="1"/>
          </p:cNvSpPr>
          <p:nvPr>
            <p:ph type="body" idx="1"/>
          </p:nvPr>
        </p:nvSpPr>
        <p:spPr>
          <a:xfrm>
            <a:off x="1141412" y="2249486"/>
            <a:ext cx="9906000" cy="3541800"/>
          </a:xfrm>
          <a:prstGeom prst="rect">
            <a:avLst/>
          </a:prstGeom>
        </p:spPr>
        <p:txBody>
          <a:bodyPr wrap="square" lIns="91425" tIns="91425" rIns="91425" bIns="91425" anchor="t" anchorCtr="0">
            <a:noAutofit/>
          </a:bodyPr>
          <a:lstStyle/>
          <a:p>
            <a:pPr marL="457200" lvl="0" indent="-228600" rtl="0">
              <a:spcBef>
                <a:spcPts val="0"/>
              </a:spcBef>
            </a:pPr>
            <a:r>
              <a:rPr lang="en-NZ"/>
              <a:t>Accuracy of location is affected by change in time. </a:t>
            </a:r>
          </a:p>
          <a:p>
            <a:pPr marL="457200" lvl="0" indent="-228600" rtl="0">
              <a:spcBef>
                <a:spcPts val="0"/>
              </a:spcBef>
            </a:pPr>
            <a:r>
              <a:rPr lang="en-NZ"/>
              <a:t>The location obtained is likely to be less accurate as time slowly increases.</a:t>
            </a:r>
          </a:p>
          <a:p>
            <a:pPr marL="457200" lvl="0" indent="-228600">
              <a:spcBef>
                <a:spcPts val="0"/>
              </a:spcBef>
            </a:pPr>
            <a:r>
              <a:rPr lang="en-NZ"/>
              <a:t>A Kalman Filter was used in our implementation to predict and correct the current location with changes in time, the user’s orientation and their acceleration as inputs.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1141412" y="618518"/>
            <a:ext cx="9906000" cy="1478700"/>
          </a:xfrm>
          <a:prstGeom prst="rect">
            <a:avLst/>
          </a:prstGeom>
        </p:spPr>
        <p:txBody>
          <a:bodyPr wrap="square" lIns="91425" tIns="91425" rIns="91425" bIns="91425" anchor="ctr" anchorCtr="0">
            <a:noAutofit/>
          </a:bodyPr>
          <a:lstStyle/>
          <a:p>
            <a:pPr lvl="0">
              <a:spcBef>
                <a:spcPts val="0"/>
              </a:spcBef>
              <a:buNone/>
            </a:pPr>
            <a:r>
              <a:rPr lang="en-NZ" u="sng"/>
              <a:t>KALMAN FILTERING (cont.)</a:t>
            </a:r>
          </a:p>
        </p:txBody>
      </p:sp>
      <p:sp>
        <p:nvSpPr>
          <p:cNvPr id="308" name="Shape 308"/>
          <p:cNvSpPr txBox="1"/>
          <p:nvPr/>
        </p:nvSpPr>
        <p:spPr>
          <a:xfrm>
            <a:off x="1275050" y="2149375"/>
            <a:ext cx="8187600" cy="3552000"/>
          </a:xfrm>
          <a:prstGeom prst="rect">
            <a:avLst/>
          </a:prstGeom>
          <a:noFill/>
          <a:ln>
            <a:noFill/>
          </a:ln>
        </p:spPr>
        <p:txBody>
          <a:bodyPr wrap="square" lIns="91425" tIns="91425" rIns="91425" bIns="91425" anchor="t" anchorCtr="0">
            <a:noAutofit/>
          </a:bodyPr>
          <a:lstStyle/>
          <a:p>
            <a:pPr lvl="0">
              <a:spcBef>
                <a:spcPts val="0"/>
              </a:spcBef>
              <a:buNone/>
            </a:pPr>
            <a:r>
              <a:rPr lang="en-NZ" sz="2400">
                <a:solidFill>
                  <a:srgbClr val="FFFFFF"/>
                </a:solidFill>
                <a:latin typeface="Questrial"/>
                <a:ea typeface="Questrial"/>
                <a:cs typeface="Questrial"/>
                <a:sym typeface="Questrial"/>
              </a:rPr>
              <a:t>Step 1 : Predict the new location based on the changes in time.</a:t>
            </a:r>
          </a:p>
          <a:p>
            <a:pPr lvl="0">
              <a:spcBef>
                <a:spcPts val="0"/>
              </a:spcBef>
              <a:buNone/>
            </a:pPr>
            <a:endParaRPr sz="2400">
              <a:solidFill>
                <a:srgbClr val="FFFFFF"/>
              </a:solidFill>
              <a:latin typeface="Questrial"/>
              <a:ea typeface="Questrial"/>
              <a:cs typeface="Questrial"/>
              <a:sym typeface="Questrial"/>
            </a:endParaRPr>
          </a:p>
          <a:p>
            <a:pPr lvl="0">
              <a:spcBef>
                <a:spcPts val="0"/>
              </a:spcBef>
              <a:buNone/>
            </a:pPr>
            <a:r>
              <a:rPr lang="en-NZ" sz="2400">
                <a:solidFill>
                  <a:srgbClr val="FFFFFF"/>
                </a:solidFill>
                <a:latin typeface="Questrial"/>
                <a:ea typeface="Questrial"/>
                <a:cs typeface="Questrial"/>
                <a:sym typeface="Questrial"/>
              </a:rPr>
              <a:t>Step 2 : Compute the user’s current orientation and the changes in acceleration</a:t>
            </a:r>
          </a:p>
          <a:p>
            <a:pPr lvl="0">
              <a:spcBef>
                <a:spcPts val="0"/>
              </a:spcBef>
              <a:buNone/>
            </a:pPr>
            <a:br>
              <a:rPr lang="en-NZ" sz="2400">
                <a:solidFill>
                  <a:srgbClr val="FFFFFF"/>
                </a:solidFill>
                <a:latin typeface="Questrial"/>
                <a:ea typeface="Questrial"/>
                <a:cs typeface="Questrial"/>
                <a:sym typeface="Questrial"/>
              </a:rPr>
            </a:br>
            <a:r>
              <a:rPr lang="en-NZ" sz="2400">
                <a:solidFill>
                  <a:srgbClr val="FFFFFF"/>
                </a:solidFill>
                <a:latin typeface="Questrial"/>
                <a:ea typeface="Questrial"/>
                <a:cs typeface="Questrial"/>
                <a:sym typeface="Questrial"/>
              </a:rPr>
              <a:t>Step 3 : Update the predicted location with the observations (i.e. compute the estimate change in distance based on the acceleration at that orientation).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141412" y="618518"/>
            <a:ext cx="9905997" cy="147857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NZ" sz="3600" b="0" i="0" u="sng" strike="noStrike" cap="none">
                <a:solidFill>
                  <a:schemeClr val="lt1"/>
                </a:solidFill>
                <a:latin typeface="Questrial"/>
                <a:ea typeface="Questrial"/>
                <a:cs typeface="Questrial"/>
                <a:sym typeface="Questrial"/>
              </a:rPr>
              <a:t>TESTING PROCEDURES</a:t>
            </a:r>
          </a:p>
        </p:txBody>
      </p:sp>
      <p:sp>
        <p:nvSpPr>
          <p:cNvPr id="314" name="Shape 314"/>
          <p:cNvSpPr txBox="1">
            <a:spLocks noGrp="1"/>
          </p:cNvSpPr>
          <p:nvPr>
            <p:ph type="body" idx="1"/>
          </p:nvPr>
        </p:nvSpPr>
        <p:spPr>
          <a:xfrm>
            <a:off x="1141412" y="2249486"/>
            <a:ext cx="9905998" cy="3541713"/>
          </a:xfrm>
          <a:prstGeom prst="rect">
            <a:avLst/>
          </a:prstGeom>
          <a:noFill/>
          <a:ln>
            <a:noFill/>
          </a:ln>
        </p:spPr>
        <p:txBody>
          <a:bodyPr wrap="square" lIns="91425" tIns="45700" rIns="91425" bIns="45700" anchor="t" anchorCtr="0">
            <a:noAutofit/>
          </a:bodyPr>
          <a:lstStyle/>
          <a:p>
            <a:pPr marL="457200" marR="0" lvl="0" indent="-228600" algn="l" rtl="0">
              <a:lnSpc>
                <a:spcPct val="120000"/>
              </a:lnSpc>
              <a:spcBef>
                <a:spcPts val="0"/>
              </a:spcBef>
              <a:buAutoNum type="arabicPeriod"/>
            </a:pPr>
            <a:r>
              <a:rPr lang="en-NZ"/>
              <a:t>User current location accuracy</a:t>
            </a:r>
          </a:p>
          <a:p>
            <a:pPr marL="457200" marR="0" lvl="0" indent="-228600" algn="l" rtl="0">
              <a:lnSpc>
                <a:spcPct val="120000"/>
              </a:lnSpc>
              <a:spcBef>
                <a:spcPts val="0"/>
              </a:spcBef>
              <a:buAutoNum type="arabicPeriod"/>
            </a:pPr>
            <a:r>
              <a:rPr lang="en-NZ"/>
              <a:t>Return to tagged location accuracy and distance away from target accuracy</a:t>
            </a:r>
          </a:p>
          <a:p>
            <a:pPr marL="457200" marR="0" lvl="0" indent="-228600" algn="l" rtl="0">
              <a:lnSpc>
                <a:spcPct val="120000"/>
              </a:lnSpc>
              <a:spcBef>
                <a:spcPts val="0"/>
              </a:spcBef>
              <a:buAutoNum type="arabicPeriod"/>
            </a:pPr>
            <a:r>
              <a:rPr lang="en-NZ"/>
              <a:t>Battery usage test</a:t>
            </a:r>
          </a:p>
          <a:p>
            <a:pPr marL="0" marR="0" lvl="0" indent="0" algn="l" rtl="0">
              <a:lnSpc>
                <a:spcPct val="120000"/>
              </a:lnSpc>
              <a:spcBef>
                <a:spcPts val="0"/>
              </a:spcBef>
              <a:buNone/>
            </a:pPr>
            <a:endParaRPr/>
          </a:p>
          <a:p>
            <a:pPr marL="0" marR="0" lvl="0" indent="0" algn="l" rtl="0">
              <a:lnSpc>
                <a:spcPct val="120000"/>
              </a:lnSpc>
              <a:spcBef>
                <a:spcPts val="0"/>
              </a:spcBef>
              <a:buNone/>
            </a:pPr>
            <a:r>
              <a:rPr lang="en-NZ"/>
              <a:t>We carried out the above tests for the Unwired Labs location API (paid API), the Google API and the Step detector. We then compared them across these three fields and analysed our data to see which options we should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141412" y="618518"/>
            <a:ext cx="9906000" cy="147870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NZ" sz="3600" b="0" i="0" u="sng" strike="noStrike" cap="none">
                <a:solidFill>
                  <a:schemeClr val="lt1"/>
                </a:solidFill>
                <a:latin typeface="Questrial"/>
                <a:ea typeface="Questrial"/>
                <a:cs typeface="Questrial"/>
                <a:sym typeface="Questrial"/>
              </a:rPr>
              <a:t>RESULTS</a:t>
            </a:r>
          </a:p>
        </p:txBody>
      </p:sp>
      <p:sp>
        <p:nvSpPr>
          <p:cNvPr id="320" name="Shape 320"/>
          <p:cNvSpPr txBox="1">
            <a:spLocks noGrp="1"/>
          </p:cNvSpPr>
          <p:nvPr>
            <p:ph type="body" idx="1"/>
          </p:nvPr>
        </p:nvSpPr>
        <p:spPr>
          <a:xfrm>
            <a:off x="789399" y="2015899"/>
            <a:ext cx="9693300" cy="873300"/>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buClr>
                <a:schemeClr val="lt1"/>
              </a:buClr>
              <a:buSzPct val="214285"/>
              <a:buFont typeface="Arial"/>
              <a:buNone/>
            </a:pPr>
            <a:endParaRPr sz="1400" u="sng">
              <a:latin typeface="Arial"/>
              <a:ea typeface="Arial"/>
              <a:cs typeface="Arial"/>
              <a:sym typeface="Arial"/>
            </a:endParaRPr>
          </a:p>
          <a:p>
            <a:pPr marL="228600" marR="0" lvl="0" indent="-228600" algn="l" rtl="0">
              <a:lnSpc>
                <a:spcPct val="120000"/>
              </a:lnSpc>
              <a:spcBef>
                <a:spcPts val="0"/>
              </a:spcBef>
              <a:buClr>
                <a:schemeClr val="lt1"/>
              </a:buClr>
              <a:buSzPct val="214285"/>
              <a:buFont typeface="Arial"/>
              <a:buNone/>
            </a:pPr>
            <a:r>
              <a:rPr lang="en-NZ" sz="1400" u="sng">
                <a:latin typeface="Arial"/>
                <a:ea typeface="Arial"/>
                <a:cs typeface="Arial"/>
                <a:sym typeface="Arial"/>
              </a:rPr>
              <a:t>This table shows the % of high accuracy (locations with 1 - 5 meters radius accuracy) locations obtained from each API as well as the battery usage per hour on those settings.</a:t>
            </a:r>
          </a:p>
          <a:p>
            <a:pPr marL="190500" lvl="0" rtl="0">
              <a:spcBef>
                <a:spcPts val="0"/>
              </a:spcBef>
              <a:buClr>
                <a:schemeClr val="lt1"/>
              </a:buClr>
              <a:buSzPct val="214285"/>
              <a:buFont typeface="Arial"/>
              <a:buNone/>
            </a:pPr>
            <a:r>
              <a:rPr lang="en-NZ" sz="1400" u="sng">
                <a:latin typeface="Arial"/>
                <a:ea typeface="Arial"/>
                <a:cs typeface="Arial"/>
                <a:sym typeface="Arial"/>
              </a:rPr>
              <a:t>All locations are provided at 100ms intervals.</a:t>
            </a:r>
          </a:p>
          <a:p>
            <a:pPr marL="228600" marR="0" lvl="0" indent="-228600" algn="l" rtl="0">
              <a:lnSpc>
                <a:spcPct val="120000"/>
              </a:lnSpc>
              <a:spcBef>
                <a:spcPts val="0"/>
              </a:spcBef>
              <a:buClr>
                <a:schemeClr val="lt1"/>
              </a:buClr>
              <a:buSzPct val="214285"/>
              <a:buFont typeface="Arial"/>
              <a:buNone/>
            </a:pPr>
            <a:endParaRPr sz="1400" u="sng">
              <a:solidFill>
                <a:srgbClr val="000000"/>
              </a:solidFill>
              <a:latin typeface="Arial"/>
              <a:ea typeface="Arial"/>
              <a:cs typeface="Arial"/>
              <a:sym typeface="Arial"/>
            </a:endParaRPr>
          </a:p>
          <a:p>
            <a:pPr marL="0" marR="0" lvl="0" indent="-190500" algn="l" rtl="0">
              <a:lnSpc>
                <a:spcPct val="120000"/>
              </a:lnSpc>
              <a:spcBef>
                <a:spcPts val="0"/>
              </a:spcBef>
              <a:buClr>
                <a:schemeClr val="lt1"/>
              </a:buClr>
              <a:buSzPct val="214285"/>
              <a:buFont typeface="Arial"/>
              <a:buNone/>
            </a:pPr>
            <a:r>
              <a:rPr lang="en-NZ" sz="1400" u="sng">
                <a:solidFill>
                  <a:srgbClr val="000000"/>
                </a:solidFill>
                <a:latin typeface="Arial"/>
                <a:ea typeface="Arial"/>
                <a:cs typeface="Arial"/>
                <a:sym typeface="Arial"/>
              </a:rPr>
              <a:t>	</a:t>
            </a:r>
          </a:p>
        </p:txBody>
      </p:sp>
      <p:graphicFrame>
        <p:nvGraphicFramePr>
          <p:cNvPr id="321" name="Shape 321"/>
          <p:cNvGraphicFramePr/>
          <p:nvPr/>
        </p:nvGraphicFramePr>
        <p:xfrm>
          <a:off x="998050" y="3227912"/>
          <a:ext cx="8229600" cy="2407770"/>
        </p:xfrm>
        <a:graphic>
          <a:graphicData uri="http://schemas.openxmlformats.org/drawingml/2006/table">
            <a:tbl>
              <a:tblPr>
                <a:noFill/>
                <a:tableStyleId>{95F28C87-5E8A-4003-93EE-9E4D0FC90DB8}</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81000">
                <a:tc>
                  <a:txBody>
                    <a:bodyPr/>
                    <a:lstStyle/>
                    <a:p>
                      <a:pPr lvl="0" rtl="0">
                        <a:spcBef>
                          <a:spcPts val="0"/>
                        </a:spcBef>
                        <a:buNone/>
                      </a:pPr>
                      <a:r>
                        <a:rPr lang="en-NZ">
                          <a:solidFill>
                            <a:schemeClr val="lt1"/>
                          </a:solidFill>
                        </a:rPr>
                        <a:t>Accuracy setting</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Low</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Medium</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High</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extLst>
                  <a:ext uri="{0D108BD9-81ED-4DB2-BD59-A6C34878D82A}">
                    <a16:rowId xmlns:a16="http://schemas.microsoft.com/office/drawing/2014/main" val="10000"/>
                  </a:ext>
                </a:extLst>
              </a:tr>
              <a:tr h="381000">
                <a:tc>
                  <a:txBody>
                    <a:bodyPr/>
                    <a:lstStyle/>
                    <a:p>
                      <a:pPr lvl="0" rtl="0">
                        <a:spcBef>
                          <a:spcPts val="0"/>
                        </a:spcBef>
                        <a:buNone/>
                      </a:pPr>
                      <a:r>
                        <a:rPr lang="en-NZ">
                          <a:solidFill>
                            <a:schemeClr val="lt1"/>
                          </a:solidFill>
                        </a:rPr>
                        <a:t>Google API</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51%</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70%</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88%</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extLst>
                  <a:ext uri="{0D108BD9-81ED-4DB2-BD59-A6C34878D82A}">
                    <a16:rowId xmlns:a16="http://schemas.microsoft.com/office/drawing/2014/main" val="10001"/>
                  </a:ext>
                </a:extLst>
              </a:tr>
              <a:tr h="381000">
                <a:tc>
                  <a:txBody>
                    <a:bodyPr/>
                    <a:lstStyle/>
                    <a:p>
                      <a:pPr lvl="0" rtl="0">
                        <a:spcBef>
                          <a:spcPts val="0"/>
                        </a:spcBef>
                        <a:buNone/>
                      </a:pPr>
                      <a:r>
                        <a:rPr lang="en-NZ">
                          <a:solidFill>
                            <a:schemeClr val="lt1"/>
                          </a:solidFill>
                        </a:rPr>
                        <a:t>Unwired Labs API</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56%</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74%</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91%</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extLst>
                  <a:ext uri="{0D108BD9-81ED-4DB2-BD59-A6C34878D82A}">
                    <a16:rowId xmlns:a16="http://schemas.microsoft.com/office/drawing/2014/main" val="10002"/>
                  </a:ext>
                </a:extLst>
              </a:tr>
              <a:tr h="381000">
                <a:tc>
                  <a:txBody>
                    <a:bodyPr/>
                    <a:lstStyle/>
                    <a:p>
                      <a:pPr lvl="0" rtl="0">
                        <a:spcBef>
                          <a:spcPts val="0"/>
                        </a:spcBef>
                        <a:buNone/>
                      </a:pPr>
                      <a:r>
                        <a:rPr lang="en-NZ">
                          <a:solidFill>
                            <a:schemeClr val="lt1"/>
                          </a:solidFill>
                        </a:rPr>
                        <a:t>Battery Usage (Google API)</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5% per hour</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9% per hour</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15% per hour</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extLst>
                  <a:ext uri="{0D108BD9-81ED-4DB2-BD59-A6C34878D82A}">
                    <a16:rowId xmlns:a16="http://schemas.microsoft.com/office/drawing/2014/main" val="10003"/>
                  </a:ext>
                </a:extLst>
              </a:tr>
              <a:tr h="381000">
                <a:tc>
                  <a:txBody>
                    <a:bodyPr/>
                    <a:lstStyle/>
                    <a:p>
                      <a:pPr lvl="0" rtl="0">
                        <a:spcBef>
                          <a:spcPts val="0"/>
                        </a:spcBef>
                        <a:buNone/>
                      </a:pPr>
                      <a:r>
                        <a:rPr lang="en-NZ">
                          <a:solidFill>
                            <a:schemeClr val="lt1"/>
                          </a:solidFill>
                        </a:rPr>
                        <a:t>Battery Usage (Unwired Labs API)</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4% per hour</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7% per hour</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13% per hour</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1141412" y="618518"/>
            <a:ext cx="9906000" cy="1478700"/>
          </a:xfrm>
          <a:prstGeom prst="rect">
            <a:avLst/>
          </a:prstGeom>
        </p:spPr>
        <p:txBody>
          <a:bodyPr wrap="square" lIns="91425" tIns="91425" rIns="91425" bIns="91425" anchor="ctr" anchorCtr="0">
            <a:noAutofit/>
          </a:bodyPr>
          <a:lstStyle/>
          <a:p>
            <a:pPr lvl="0" rtl="0">
              <a:spcBef>
                <a:spcPts val="0"/>
              </a:spcBef>
              <a:buClr>
                <a:srgbClr val="000000"/>
              </a:buClr>
              <a:buSzPct val="30555"/>
              <a:buFont typeface="Arial"/>
              <a:buNone/>
            </a:pPr>
            <a:r>
              <a:rPr lang="en-NZ" u="sng"/>
              <a:t>RESULTS (cont.)</a:t>
            </a:r>
          </a:p>
        </p:txBody>
      </p:sp>
      <p:graphicFrame>
        <p:nvGraphicFramePr>
          <p:cNvPr id="327" name="Shape 327"/>
          <p:cNvGraphicFramePr/>
          <p:nvPr/>
        </p:nvGraphicFramePr>
        <p:xfrm>
          <a:off x="561600" y="3075750"/>
          <a:ext cx="10287000" cy="1584840"/>
        </p:xfrm>
        <a:graphic>
          <a:graphicData uri="http://schemas.openxmlformats.org/drawingml/2006/table">
            <a:tbl>
              <a:tblPr>
                <a:noFill/>
                <a:tableStyleId>{95F28C87-5E8A-4003-93EE-9E4D0FC90DB8}</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381000">
                <a:tc>
                  <a:txBody>
                    <a:bodyPr/>
                    <a:lstStyle/>
                    <a:p>
                      <a:pPr lvl="0" rtl="0">
                        <a:spcBef>
                          <a:spcPts val="0"/>
                        </a:spcBef>
                        <a:buNone/>
                      </a:pPr>
                      <a:r>
                        <a:rPr lang="en-NZ">
                          <a:solidFill>
                            <a:schemeClr val="lt1"/>
                          </a:solidFill>
                        </a:rPr>
                        <a:t>Real distance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Google API</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Google API + KF</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Step detector (indoor)</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Step detector + KF</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extLst>
                  <a:ext uri="{0D108BD9-81ED-4DB2-BD59-A6C34878D82A}">
                    <a16:rowId xmlns:a16="http://schemas.microsoft.com/office/drawing/2014/main" val="10000"/>
                  </a:ext>
                </a:extLst>
              </a:tr>
              <a:tr h="381000">
                <a:tc>
                  <a:txBody>
                    <a:bodyPr/>
                    <a:lstStyle/>
                    <a:p>
                      <a:pPr lvl="0" rtl="0">
                        <a:spcBef>
                          <a:spcPts val="0"/>
                        </a:spcBef>
                        <a:buNone/>
                      </a:pPr>
                      <a:r>
                        <a:rPr lang="en-NZ">
                          <a:solidFill>
                            <a:schemeClr val="lt1"/>
                          </a:solidFill>
                        </a:rPr>
                        <a:t>10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8.2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9.4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7.5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9.1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extLst>
                  <a:ext uri="{0D108BD9-81ED-4DB2-BD59-A6C34878D82A}">
                    <a16:rowId xmlns:a16="http://schemas.microsoft.com/office/drawing/2014/main" val="10001"/>
                  </a:ext>
                </a:extLst>
              </a:tr>
              <a:tr h="381000">
                <a:tc>
                  <a:txBody>
                    <a:bodyPr/>
                    <a:lstStyle/>
                    <a:p>
                      <a:pPr lvl="0" rtl="0">
                        <a:spcBef>
                          <a:spcPts val="0"/>
                        </a:spcBef>
                        <a:buNone/>
                      </a:pPr>
                      <a:r>
                        <a:rPr lang="en-NZ">
                          <a:solidFill>
                            <a:schemeClr val="lt1"/>
                          </a:solidFill>
                        </a:rPr>
                        <a:t>20 metres </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17.5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19.1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16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17.7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extLst>
                  <a:ext uri="{0D108BD9-81ED-4DB2-BD59-A6C34878D82A}">
                    <a16:rowId xmlns:a16="http://schemas.microsoft.com/office/drawing/2014/main" val="10002"/>
                  </a:ext>
                </a:extLst>
              </a:tr>
              <a:tr h="381000">
                <a:tc>
                  <a:txBody>
                    <a:bodyPr/>
                    <a:lstStyle/>
                    <a:p>
                      <a:pPr lvl="0" rtl="0">
                        <a:spcBef>
                          <a:spcPts val="0"/>
                        </a:spcBef>
                        <a:buNone/>
                      </a:pPr>
                      <a:r>
                        <a:rPr lang="en-NZ">
                          <a:solidFill>
                            <a:schemeClr val="lt1"/>
                          </a:solidFill>
                        </a:rPr>
                        <a:t>30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1155CC"/>
                    </a:solidFill>
                  </a:tcPr>
                </a:tc>
                <a:tc>
                  <a:txBody>
                    <a:bodyPr/>
                    <a:lstStyle/>
                    <a:p>
                      <a:pPr lvl="0" rtl="0">
                        <a:spcBef>
                          <a:spcPts val="0"/>
                        </a:spcBef>
                        <a:buNone/>
                      </a:pPr>
                      <a:r>
                        <a:rPr lang="en-NZ">
                          <a:solidFill>
                            <a:schemeClr val="lt1"/>
                          </a:solidFill>
                        </a:rPr>
                        <a:t>26.3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28.6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25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tc>
                  <a:txBody>
                    <a:bodyPr/>
                    <a:lstStyle/>
                    <a:p>
                      <a:pPr lvl="0" rtl="0">
                        <a:spcBef>
                          <a:spcPts val="0"/>
                        </a:spcBef>
                        <a:buNone/>
                      </a:pPr>
                      <a:r>
                        <a:rPr lang="en-NZ">
                          <a:solidFill>
                            <a:schemeClr val="lt1"/>
                          </a:solidFill>
                        </a:rPr>
                        <a:t>26.9 metres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6D9EEB"/>
                    </a:solidFill>
                  </a:tcPr>
                </a:tc>
                <a:extLst>
                  <a:ext uri="{0D108BD9-81ED-4DB2-BD59-A6C34878D82A}">
                    <a16:rowId xmlns:a16="http://schemas.microsoft.com/office/drawing/2014/main" val="10003"/>
                  </a:ext>
                </a:extLst>
              </a:tr>
            </a:tbl>
          </a:graphicData>
        </a:graphic>
      </p:graphicFrame>
      <p:sp>
        <p:nvSpPr>
          <p:cNvPr id="328" name="Shape 328"/>
          <p:cNvSpPr txBox="1"/>
          <p:nvPr/>
        </p:nvSpPr>
        <p:spPr>
          <a:xfrm>
            <a:off x="769375" y="2185050"/>
            <a:ext cx="9726300" cy="443400"/>
          </a:xfrm>
          <a:prstGeom prst="rect">
            <a:avLst/>
          </a:prstGeom>
          <a:noFill/>
          <a:ln>
            <a:noFill/>
          </a:ln>
        </p:spPr>
        <p:txBody>
          <a:bodyPr wrap="square" lIns="91425" tIns="91425" rIns="91425" bIns="91425" anchor="t" anchorCtr="0">
            <a:noAutofit/>
          </a:bodyPr>
          <a:lstStyle/>
          <a:p>
            <a:pPr lvl="0">
              <a:spcBef>
                <a:spcPts val="0"/>
              </a:spcBef>
              <a:buNone/>
            </a:pPr>
            <a:r>
              <a:rPr lang="en-NZ" u="sng">
                <a:solidFill>
                  <a:schemeClr val="lt1"/>
                </a:solidFill>
              </a:rPr>
              <a:t>Measurements of distance to target location versus actual physical measurement (averaged over 20 tests)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1141412" y="618518"/>
            <a:ext cx="9905997" cy="147857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NZ" sz="3600" b="0" i="0" u="sng" strike="noStrike" cap="none">
                <a:solidFill>
                  <a:schemeClr val="lt1"/>
                </a:solidFill>
                <a:latin typeface="Questrial"/>
                <a:ea typeface="Questrial"/>
                <a:cs typeface="Questrial"/>
                <a:sym typeface="Questrial"/>
              </a:rPr>
              <a:t>IMPORTANT DECISIONS AFTER RESULTS</a:t>
            </a:r>
          </a:p>
        </p:txBody>
      </p:sp>
      <p:sp>
        <p:nvSpPr>
          <p:cNvPr id="334" name="Shape 334"/>
          <p:cNvSpPr txBox="1">
            <a:spLocks noGrp="1"/>
          </p:cNvSpPr>
          <p:nvPr>
            <p:ph type="body" idx="1"/>
          </p:nvPr>
        </p:nvSpPr>
        <p:spPr>
          <a:xfrm>
            <a:off x="1141412" y="2249486"/>
            <a:ext cx="9905998" cy="3541713"/>
          </a:xfrm>
          <a:prstGeom prst="rect">
            <a:avLst/>
          </a:prstGeom>
          <a:noFill/>
          <a:ln>
            <a:noFill/>
          </a:ln>
        </p:spPr>
        <p:txBody>
          <a:bodyPr wrap="square" lIns="91425" tIns="45700" rIns="91425" bIns="45700" anchor="t" anchorCtr="0">
            <a:noAutofit/>
          </a:bodyPr>
          <a:lstStyle/>
          <a:p>
            <a:pPr marL="0" marR="0" lvl="0" indent="-190500" algn="l" rtl="0">
              <a:lnSpc>
                <a:spcPct val="120000"/>
              </a:lnSpc>
              <a:spcBef>
                <a:spcPts val="0"/>
              </a:spcBef>
              <a:buClr>
                <a:schemeClr val="lt1"/>
              </a:buClr>
              <a:buSzPct val="125000"/>
              <a:buFont typeface="Arial"/>
              <a:buNone/>
            </a:pPr>
            <a:r>
              <a:rPr lang="en-NZ"/>
              <a:t>After analysing the results and comparing them to each other, it can be seen that the Google API is the best choice for outdoor use and the step detector is the best option for indoor use. It was decided that the paid API would not be used and is not worth paying for.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1141412" y="618518"/>
            <a:ext cx="9905997" cy="147857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NZ" sz="3600" b="0" i="0" u="sng" strike="noStrike" cap="none">
                <a:solidFill>
                  <a:schemeClr val="lt1"/>
                </a:solidFill>
                <a:latin typeface="Questrial"/>
                <a:ea typeface="Questrial"/>
                <a:cs typeface="Questrial"/>
                <a:sym typeface="Questrial"/>
              </a:rPr>
              <a:t>CONCLUSION</a:t>
            </a:r>
          </a:p>
        </p:txBody>
      </p:sp>
      <p:sp>
        <p:nvSpPr>
          <p:cNvPr id="340" name="Shape 340"/>
          <p:cNvSpPr txBox="1">
            <a:spLocks noGrp="1"/>
          </p:cNvSpPr>
          <p:nvPr>
            <p:ph type="body" idx="1"/>
          </p:nvPr>
        </p:nvSpPr>
        <p:spPr>
          <a:xfrm>
            <a:off x="1141400" y="2249482"/>
            <a:ext cx="9906000" cy="1478700"/>
          </a:xfrm>
          <a:prstGeom prst="rect">
            <a:avLst/>
          </a:prstGeom>
          <a:noFill/>
          <a:ln>
            <a:noFill/>
          </a:ln>
        </p:spPr>
        <p:txBody>
          <a:bodyPr wrap="square" lIns="91425" tIns="45700" rIns="91425" bIns="45700" anchor="t" anchorCtr="0">
            <a:noAutofit/>
          </a:bodyPr>
          <a:lstStyle/>
          <a:p>
            <a:pPr marL="0" marR="0" lvl="0" indent="0" algn="l" rtl="0">
              <a:lnSpc>
                <a:spcPct val="120000"/>
              </a:lnSpc>
              <a:spcBef>
                <a:spcPts val="0"/>
              </a:spcBef>
              <a:buNone/>
            </a:pPr>
            <a:r>
              <a:rPr lang="en-NZ"/>
              <a:t>We have achieved an Android mobile application which tracks a user’s movements and has the ability to return them to a tagged location within 4 meters of the point, 100% of the time.</a:t>
            </a:r>
          </a:p>
          <a:p>
            <a:pPr marL="228600" marR="0" lvl="0" indent="-228600" algn="l" rtl="0">
              <a:lnSpc>
                <a:spcPct val="120000"/>
              </a:lnSpc>
              <a:spcBef>
                <a:spcPts val="0"/>
              </a:spcBef>
              <a:buClr>
                <a:schemeClr val="lt1"/>
              </a:buClr>
              <a:buSzPct val="125000"/>
              <a:buFont typeface="Arial"/>
              <a:buNone/>
            </a:pPr>
            <a:endParaRPr/>
          </a:p>
          <a:p>
            <a:pPr marL="228600" marR="0" lvl="0" indent="-228600" algn="l" rtl="0">
              <a:lnSpc>
                <a:spcPct val="120000"/>
              </a:lnSpc>
              <a:spcBef>
                <a:spcPts val="0"/>
              </a:spcBef>
              <a:buClr>
                <a:schemeClr val="lt1"/>
              </a:buClr>
              <a:buSzPct val="125000"/>
              <a:buFont typeface="Arial"/>
              <a:buNone/>
            </a:pPr>
            <a:endParaRPr/>
          </a:p>
        </p:txBody>
      </p:sp>
      <p:sp>
        <p:nvSpPr>
          <p:cNvPr id="341" name="Shape 341"/>
          <p:cNvSpPr txBox="1"/>
          <p:nvPr/>
        </p:nvSpPr>
        <p:spPr>
          <a:xfrm>
            <a:off x="1946400" y="3880550"/>
            <a:ext cx="3827400" cy="2638800"/>
          </a:xfrm>
          <a:prstGeom prst="rect">
            <a:avLst/>
          </a:prstGeom>
          <a:noFill/>
          <a:ln>
            <a:noFill/>
          </a:ln>
        </p:spPr>
        <p:txBody>
          <a:bodyPr wrap="square" lIns="91425" tIns="91425" rIns="91425" bIns="91425" anchor="t" anchorCtr="0">
            <a:noAutofit/>
          </a:bodyPr>
          <a:lstStyle/>
          <a:p>
            <a:pPr lvl="0" rtl="0">
              <a:spcBef>
                <a:spcPts val="0"/>
              </a:spcBef>
              <a:buNone/>
            </a:pPr>
            <a:r>
              <a:rPr lang="en-NZ" sz="1800" u="sng">
                <a:solidFill>
                  <a:schemeClr val="lt1"/>
                </a:solidFill>
              </a:rPr>
              <a:t>What the system succeeds in:</a:t>
            </a:r>
          </a:p>
          <a:p>
            <a:pPr lvl="0" rtl="0">
              <a:spcBef>
                <a:spcPts val="0"/>
              </a:spcBef>
              <a:buNone/>
            </a:pPr>
            <a:endParaRPr sz="1800" u="sng">
              <a:solidFill>
                <a:schemeClr val="lt1"/>
              </a:solidFill>
            </a:endParaRPr>
          </a:p>
          <a:p>
            <a:pPr marL="457200" lvl="0" indent="-330200" rtl="0">
              <a:spcBef>
                <a:spcPts val="0"/>
              </a:spcBef>
              <a:buClr>
                <a:schemeClr val="lt1"/>
              </a:buClr>
              <a:buSzPct val="100000"/>
              <a:buChar char="●"/>
            </a:pPr>
            <a:r>
              <a:rPr lang="en-NZ" sz="1600">
                <a:solidFill>
                  <a:schemeClr val="lt1"/>
                </a:solidFill>
              </a:rPr>
              <a:t>tracking the path of the user, accurate to 2m radius</a:t>
            </a:r>
          </a:p>
          <a:p>
            <a:pPr marL="457200" lvl="0" indent="-330200" rtl="0">
              <a:spcBef>
                <a:spcPts val="0"/>
              </a:spcBef>
              <a:buClr>
                <a:schemeClr val="lt1"/>
              </a:buClr>
              <a:buSzPct val="100000"/>
              <a:buChar char="●"/>
            </a:pPr>
            <a:r>
              <a:rPr lang="en-NZ" sz="1600">
                <a:solidFill>
                  <a:schemeClr val="lt1"/>
                </a:solidFill>
              </a:rPr>
              <a:t>indoor and outdoor capability</a:t>
            </a:r>
          </a:p>
          <a:p>
            <a:pPr marL="457200" lvl="0" indent="-330200" rtl="0">
              <a:spcBef>
                <a:spcPts val="0"/>
              </a:spcBef>
              <a:buClr>
                <a:schemeClr val="lt1"/>
              </a:buClr>
              <a:buSzPct val="100000"/>
              <a:buChar char="●"/>
            </a:pPr>
            <a:r>
              <a:rPr lang="en-NZ" sz="1600">
                <a:solidFill>
                  <a:schemeClr val="lt1"/>
                </a:solidFill>
              </a:rPr>
              <a:t>voice control and voice feedback</a:t>
            </a:r>
          </a:p>
          <a:p>
            <a:pPr marL="457200" lvl="0" indent="-330200" rtl="0">
              <a:spcBef>
                <a:spcPts val="0"/>
              </a:spcBef>
              <a:buClr>
                <a:schemeClr val="lt1"/>
              </a:buClr>
              <a:buSzPct val="100000"/>
              <a:buChar char="●"/>
            </a:pPr>
            <a:r>
              <a:rPr lang="en-NZ" sz="1600">
                <a:solidFill>
                  <a:schemeClr val="lt1"/>
                </a:solidFill>
              </a:rPr>
              <a:t>can be successfully used in parks, beaches, malls, hotels, etc.</a:t>
            </a:r>
          </a:p>
        </p:txBody>
      </p:sp>
      <p:sp>
        <p:nvSpPr>
          <p:cNvPr id="342" name="Shape 342"/>
          <p:cNvSpPr txBox="1"/>
          <p:nvPr/>
        </p:nvSpPr>
        <p:spPr>
          <a:xfrm>
            <a:off x="6348600" y="3880550"/>
            <a:ext cx="3527100" cy="2651700"/>
          </a:xfrm>
          <a:prstGeom prst="rect">
            <a:avLst/>
          </a:prstGeom>
          <a:noFill/>
          <a:ln>
            <a:noFill/>
          </a:ln>
        </p:spPr>
        <p:txBody>
          <a:bodyPr wrap="square" lIns="91425" tIns="91425" rIns="91425" bIns="91425" anchor="t" anchorCtr="0">
            <a:noAutofit/>
          </a:bodyPr>
          <a:lstStyle/>
          <a:p>
            <a:pPr lvl="0">
              <a:spcBef>
                <a:spcPts val="0"/>
              </a:spcBef>
              <a:buNone/>
            </a:pPr>
            <a:r>
              <a:rPr lang="en-NZ" sz="1800" u="sng">
                <a:solidFill>
                  <a:schemeClr val="lt1"/>
                </a:solidFill>
              </a:rPr>
              <a:t>System Limitations:</a:t>
            </a:r>
          </a:p>
          <a:p>
            <a:pPr lvl="0">
              <a:spcBef>
                <a:spcPts val="0"/>
              </a:spcBef>
              <a:buNone/>
            </a:pPr>
            <a:endParaRPr sz="1800" u="sng">
              <a:solidFill>
                <a:schemeClr val="lt1"/>
              </a:solidFill>
            </a:endParaRPr>
          </a:p>
          <a:p>
            <a:pPr marL="457200" lvl="0" indent="-330200" rtl="0">
              <a:spcBef>
                <a:spcPts val="0"/>
              </a:spcBef>
              <a:buClr>
                <a:schemeClr val="lt1"/>
              </a:buClr>
              <a:buSzPct val="100000"/>
              <a:buChar char="●"/>
            </a:pPr>
            <a:r>
              <a:rPr lang="en-NZ" sz="1600">
                <a:solidFill>
                  <a:schemeClr val="lt1"/>
                </a:solidFill>
              </a:rPr>
              <a:t>only designed to be used in open areas like parks and beaches or inside buildings and hotels</a:t>
            </a:r>
          </a:p>
          <a:p>
            <a:pPr marL="457200" lvl="0" indent="-330200" rtl="0">
              <a:spcBef>
                <a:spcPts val="0"/>
              </a:spcBef>
              <a:buClr>
                <a:schemeClr val="lt1"/>
              </a:buClr>
              <a:buSzPct val="100000"/>
              <a:buChar char="●"/>
            </a:pPr>
            <a:r>
              <a:rPr lang="en-NZ" sz="1600">
                <a:solidFill>
                  <a:schemeClr val="lt1"/>
                </a:solidFill>
              </a:rPr>
              <a:t>not designed to be used for navigating on the street and crossing roads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a:stretch>
        </a:blipFill>
        <a:effectLst/>
      </p:bgPr>
    </p:bg>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751200" y="2522555"/>
            <a:ext cx="10689600" cy="1812900"/>
          </a:xfrm>
          <a:prstGeom prst="rect">
            <a:avLst/>
          </a:prstGeom>
          <a:noFill/>
          <a:ln>
            <a:noFill/>
          </a:ln>
        </p:spPr>
        <p:txBody>
          <a:bodyPr wrap="square" lIns="91425" tIns="45700" rIns="91425" bIns="45700" anchor="t" anchorCtr="0">
            <a:noAutofit/>
          </a:bodyPr>
          <a:lstStyle/>
          <a:p>
            <a:pPr marL="0" marR="0" lvl="0" indent="0" algn="ctr" rtl="0">
              <a:lnSpc>
                <a:spcPct val="120000"/>
              </a:lnSpc>
              <a:spcBef>
                <a:spcPts val="0"/>
              </a:spcBef>
              <a:buClr>
                <a:schemeClr val="lt1"/>
              </a:buClr>
              <a:buSzPct val="25000"/>
              <a:buFont typeface="Arial"/>
              <a:buNone/>
            </a:pPr>
            <a:r>
              <a:rPr lang="en-NZ" sz="4500" b="0" i="0" strike="noStrike" cap="none">
                <a:solidFill>
                  <a:schemeClr val="lt1"/>
                </a:solidFill>
                <a:latin typeface="Arial"/>
                <a:ea typeface="Arial"/>
                <a:cs typeface="Arial"/>
                <a:sym typeface="Arial"/>
              </a:rPr>
              <a:t>What does “Theia: Navigation for the Blind” do?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1141412" y="618518"/>
            <a:ext cx="9905997" cy="147857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NZ" sz="3600" b="0" i="0" u="sng" strike="noStrike" cap="none">
                <a:solidFill>
                  <a:schemeClr val="lt1"/>
                </a:solidFill>
                <a:latin typeface="Questrial"/>
                <a:ea typeface="Questrial"/>
                <a:cs typeface="Questrial"/>
                <a:sym typeface="Questrial"/>
              </a:rPr>
              <a:t>FUTURE WORK</a:t>
            </a:r>
          </a:p>
        </p:txBody>
      </p:sp>
      <p:sp>
        <p:nvSpPr>
          <p:cNvPr id="348" name="Shape 348"/>
          <p:cNvSpPr txBox="1">
            <a:spLocks noGrp="1"/>
          </p:cNvSpPr>
          <p:nvPr>
            <p:ph type="body" idx="1"/>
          </p:nvPr>
        </p:nvSpPr>
        <p:spPr>
          <a:xfrm>
            <a:off x="1141412" y="2249486"/>
            <a:ext cx="9906000" cy="3541800"/>
          </a:xfrm>
          <a:prstGeom prst="rect">
            <a:avLst/>
          </a:prstGeom>
          <a:noFill/>
          <a:ln>
            <a:noFill/>
          </a:ln>
        </p:spPr>
        <p:txBody>
          <a:bodyPr wrap="square" lIns="91425" tIns="45700" rIns="91425" bIns="45700" anchor="t" anchorCtr="0">
            <a:noAutofit/>
          </a:bodyPr>
          <a:lstStyle/>
          <a:p>
            <a:pPr marL="190500" marR="0" lvl="0" indent="-190500" algn="l" rtl="0">
              <a:lnSpc>
                <a:spcPct val="120000"/>
              </a:lnSpc>
              <a:spcBef>
                <a:spcPts val="0"/>
              </a:spcBef>
              <a:buClr>
                <a:schemeClr val="lt1"/>
              </a:buClr>
              <a:buSzPct val="125000"/>
              <a:buFont typeface="Arial"/>
              <a:buNone/>
            </a:pPr>
            <a:r>
              <a:rPr lang="en-NZ"/>
              <a:t>A partnered smartwatch application was always in our plan, however upon researching, we realised that it would be very complicated to make a general smartwatch application as the sensors and compatibilities are very different from device to device. We would like to complete this in the future by designing a smartwatch that would be used explicitly as a partner for this application. The smartwatch will enhance the accuracy of the step detection algorithm and will allow the user to conveniently interact with the application without using a smartphone.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141412" y="618518"/>
            <a:ext cx="9905997" cy="147857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NZ" sz="3600" b="0" i="0" u="sng" strike="noStrike" cap="none">
                <a:solidFill>
                  <a:schemeClr val="lt1"/>
                </a:solidFill>
                <a:latin typeface="Questrial"/>
                <a:ea typeface="Questrial"/>
                <a:cs typeface="Questrial"/>
                <a:sym typeface="Questrial"/>
              </a:rPr>
              <a:t>ACKNOWLEDGEMENTS</a:t>
            </a:r>
          </a:p>
        </p:txBody>
      </p:sp>
      <p:sp>
        <p:nvSpPr>
          <p:cNvPr id="354" name="Shape 354"/>
          <p:cNvSpPr txBox="1">
            <a:spLocks noGrp="1"/>
          </p:cNvSpPr>
          <p:nvPr>
            <p:ph type="body" idx="1"/>
          </p:nvPr>
        </p:nvSpPr>
        <p:spPr>
          <a:xfrm>
            <a:off x="1141412" y="2249486"/>
            <a:ext cx="9905998" cy="3541713"/>
          </a:xfrm>
          <a:prstGeom prst="rect">
            <a:avLst/>
          </a:prstGeom>
          <a:noFill/>
          <a:ln>
            <a:noFill/>
          </a:ln>
        </p:spPr>
        <p:txBody>
          <a:bodyPr wrap="square" lIns="91425" tIns="45700" rIns="91425" bIns="45700" anchor="t" anchorCtr="0">
            <a:noAutofit/>
          </a:bodyPr>
          <a:lstStyle/>
          <a:p>
            <a:pPr marL="457200" marR="0" lvl="0" indent="-228600" algn="l" rtl="0">
              <a:lnSpc>
                <a:spcPct val="120000"/>
              </a:lnSpc>
              <a:spcBef>
                <a:spcPts val="0"/>
              </a:spcBef>
            </a:pPr>
            <a:r>
              <a:rPr lang="en-NZ"/>
              <a:t>Supervisor 1: Bruce MacDonald</a:t>
            </a:r>
          </a:p>
          <a:p>
            <a:pPr marL="457200" marR="0" lvl="0" indent="-228600" algn="l" rtl="0">
              <a:lnSpc>
                <a:spcPct val="120000"/>
              </a:lnSpc>
              <a:spcBef>
                <a:spcPts val="0"/>
              </a:spcBef>
            </a:pPr>
            <a:r>
              <a:rPr lang="en-NZ"/>
              <a:t>Supervisor 2: Rashina Hoda</a:t>
            </a:r>
          </a:p>
          <a:p>
            <a:pPr marL="457200" marR="0" lvl="0" indent="-228600" algn="l" rtl="0">
              <a:lnSpc>
                <a:spcPct val="120000"/>
              </a:lnSpc>
              <a:spcBef>
                <a:spcPts val="0"/>
              </a:spcBef>
            </a:pPr>
            <a:r>
              <a:rPr lang="en-NZ"/>
              <a:t>Phil Turner and all volunteers from the Blind Foundation</a:t>
            </a:r>
          </a:p>
          <a:p>
            <a:pPr marL="457200" marR="0" lvl="0" indent="-228600" algn="l" rtl="0">
              <a:lnSpc>
                <a:spcPct val="120000"/>
              </a:lnSpc>
              <a:spcBef>
                <a:spcPts val="0"/>
              </a:spcBef>
            </a:pPr>
            <a:r>
              <a:rPr lang="en-NZ"/>
              <a:t>Henry Williams and Kit Rollings who the project was inspired by</a:t>
            </a:r>
          </a:p>
        </p:txBody>
      </p:sp>
      <p:pic>
        <p:nvPicPr>
          <p:cNvPr id="355" name="Shape 355"/>
          <p:cNvPicPr preferRelativeResize="0"/>
          <p:nvPr/>
        </p:nvPicPr>
        <p:blipFill rotWithShape="1">
          <a:blip r:embed="rId3">
            <a:alphaModFix/>
          </a:blip>
          <a:srcRect/>
          <a:stretch/>
        </p:blipFill>
        <p:spPr>
          <a:xfrm>
            <a:off x="8515350" y="5542448"/>
            <a:ext cx="3676800" cy="1315500"/>
          </a:xfrm>
          <a:prstGeom prst="rect">
            <a:avLst/>
          </a:prstGeom>
          <a:noFill/>
          <a:ln>
            <a:noFill/>
          </a:ln>
        </p:spPr>
      </p:pic>
      <p:pic>
        <p:nvPicPr>
          <p:cNvPr id="356" name="Shape 356"/>
          <p:cNvPicPr preferRelativeResize="0"/>
          <p:nvPr/>
        </p:nvPicPr>
        <p:blipFill rotWithShape="1">
          <a:blip r:embed="rId4">
            <a:alphaModFix/>
          </a:blip>
          <a:srcRect/>
          <a:stretch/>
        </p:blipFill>
        <p:spPr>
          <a:xfrm>
            <a:off x="6778647" y="5542448"/>
            <a:ext cx="1602000" cy="135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1142987" y="2689643"/>
            <a:ext cx="9906000" cy="1478700"/>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Questrial"/>
              <a:buNone/>
            </a:pPr>
            <a:r>
              <a:rPr lang="en-NZ" sz="4900"/>
              <a:t>Thank you for your time!</a:t>
            </a:r>
          </a:p>
          <a:p>
            <a:pPr marL="0" marR="0" lvl="0" indent="0" algn="ctr" rtl="0">
              <a:lnSpc>
                <a:spcPct val="90000"/>
              </a:lnSpc>
              <a:spcBef>
                <a:spcPts val="0"/>
              </a:spcBef>
              <a:buClr>
                <a:schemeClr val="lt1"/>
              </a:buClr>
              <a:buSzPct val="25000"/>
              <a:buFont typeface="Questrial"/>
              <a:buNone/>
            </a:pPr>
            <a:r>
              <a:rPr lang="en-NZ" sz="3100"/>
              <a:t>Any questions?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1141412" y="618518"/>
            <a:ext cx="9905997" cy="147857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NZ" sz="3600" b="0" i="0" u="sng" strike="noStrike" cap="none">
                <a:solidFill>
                  <a:schemeClr val="lt1"/>
                </a:solidFill>
                <a:latin typeface="Questrial"/>
                <a:ea typeface="Questrial"/>
                <a:cs typeface="Questrial"/>
                <a:sym typeface="Questrial"/>
              </a:rPr>
              <a:t>THE PROBLEM</a:t>
            </a:r>
          </a:p>
        </p:txBody>
      </p:sp>
      <p:sp>
        <p:nvSpPr>
          <p:cNvPr id="249" name="Shape 249"/>
          <p:cNvSpPr txBox="1">
            <a:spLocks noGrp="1"/>
          </p:cNvSpPr>
          <p:nvPr>
            <p:ph type="body" idx="1"/>
          </p:nvPr>
        </p:nvSpPr>
        <p:spPr>
          <a:xfrm>
            <a:off x="2745125" y="1909325"/>
            <a:ext cx="7172700" cy="4447800"/>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ct val="125000"/>
              <a:buFont typeface="Arial"/>
              <a:buChar char="•"/>
            </a:pPr>
            <a:r>
              <a:rPr lang="en-NZ" sz="2400" b="0" i="0" u="none" strike="noStrike" cap="none">
                <a:solidFill>
                  <a:schemeClr val="lt1"/>
                </a:solidFill>
                <a:latin typeface="Questrial"/>
                <a:ea typeface="Questrial"/>
                <a:cs typeface="Questrial"/>
                <a:sym typeface="Questrial"/>
              </a:rPr>
              <a:t>Big population of sensory impaired New Zealanders (11%)</a:t>
            </a:r>
          </a:p>
          <a:p>
            <a:pPr marL="228600" marR="0" lvl="0" indent="-228600" algn="l" rtl="0">
              <a:lnSpc>
                <a:spcPct val="120000"/>
              </a:lnSpc>
              <a:spcBef>
                <a:spcPts val="1000"/>
              </a:spcBef>
              <a:spcAft>
                <a:spcPts val="0"/>
              </a:spcAft>
              <a:buClr>
                <a:schemeClr val="lt1"/>
              </a:buClr>
              <a:buSzPct val="125000"/>
              <a:buFont typeface="Arial"/>
              <a:buChar char="•"/>
            </a:pPr>
            <a:r>
              <a:rPr lang="en-NZ" sz="2400" b="0" i="0" u="none" strike="noStrike" cap="none">
                <a:solidFill>
                  <a:schemeClr val="lt1"/>
                </a:solidFill>
                <a:latin typeface="Questrial"/>
                <a:ea typeface="Questrial"/>
                <a:cs typeface="Questrial"/>
                <a:sym typeface="Questrial"/>
              </a:rPr>
              <a:t>Many of whom are not confident while carrying out day-to-day tasks</a:t>
            </a:r>
          </a:p>
          <a:p>
            <a:pPr marL="228600" marR="0" lvl="0" indent="-228600" algn="l" rtl="0">
              <a:lnSpc>
                <a:spcPct val="120000"/>
              </a:lnSpc>
              <a:spcBef>
                <a:spcPts val="1000"/>
              </a:spcBef>
              <a:buClr>
                <a:schemeClr val="lt1"/>
              </a:buClr>
              <a:buSzPct val="125000"/>
              <a:buFont typeface="Arial"/>
              <a:buChar char="•"/>
            </a:pPr>
            <a:r>
              <a:rPr lang="en-NZ" sz="2400" b="0" i="0" u="none" strike="noStrike" cap="none">
                <a:solidFill>
                  <a:schemeClr val="lt1"/>
                </a:solidFill>
                <a:latin typeface="Questrial"/>
                <a:ea typeface="Questrial"/>
                <a:cs typeface="Questrial"/>
                <a:sym typeface="Questrial"/>
              </a:rPr>
              <a:t>No Android application as popular as BlindSquare on the iPhone</a:t>
            </a:r>
          </a:p>
          <a:p>
            <a:pPr marL="228600" marR="0" lvl="0" indent="-228600" algn="l" rtl="0">
              <a:lnSpc>
                <a:spcPct val="120000"/>
              </a:lnSpc>
              <a:spcBef>
                <a:spcPts val="1000"/>
              </a:spcBef>
              <a:buClr>
                <a:schemeClr val="lt1"/>
              </a:buClr>
              <a:buSzPct val="125000"/>
              <a:buFont typeface="Arial"/>
              <a:buChar char="•"/>
            </a:pPr>
            <a:r>
              <a:rPr lang="en-NZ"/>
              <a:t>Lack of precision for position tracking in many existing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41412" y="618518"/>
            <a:ext cx="9905997" cy="147857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NZ" sz="3600" b="0" i="0" u="sng" strike="noStrike" cap="none">
                <a:solidFill>
                  <a:schemeClr val="lt1"/>
                </a:solidFill>
                <a:latin typeface="Questrial"/>
                <a:ea typeface="Questrial"/>
                <a:cs typeface="Questrial"/>
                <a:sym typeface="Questrial"/>
              </a:rPr>
              <a:t>PROJECT OBJECTIVE</a:t>
            </a:r>
          </a:p>
        </p:txBody>
      </p:sp>
      <p:sp>
        <p:nvSpPr>
          <p:cNvPr id="255" name="Shape 255"/>
          <p:cNvSpPr txBox="1">
            <a:spLocks noGrp="1"/>
          </p:cNvSpPr>
          <p:nvPr>
            <p:ph type="body" idx="1"/>
          </p:nvPr>
        </p:nvSpPr>
        <p:spPr>
          <a:xfrm>
            <a:off x="1141412" y="2784058"/>
            <a:ext cx="9905998" cy="3541713"/>
          </a:xfrm>
          <a:prstGeom prst="rect">
            <a:avLst/>
          </a:prstGeom>
          <a:noFill/>
          <a:ln>
            <a:noFill/>
          </a:ln>
        </p:spPr>
        <p:txBody>
          <a:bodyPr wrap="square" lIns="91425" tIns="45700" rIns="91425" bIns="45700" anchor="t" anchorCtr="0">
            <a:noAutofit/>
          </a:bodyPr>
          <a:lstStyle/>
          <a:p>
            <a:pPr marL="0" marR="0" lvl="0" indent="0" algn="l" rtl="0">
              <a:lnSpc>
                <a:spcPct val="120000"/>
              </a:lnSpc>
              <a:spcBef>
                <a:spcPts val="0"/>
              </a:spcBef>
              <a:buClr>
                <a:schemeClr val="lt1"/>
              </a:buClr>
              <a:buSzPct val="25000"/>
              <a:buFont typeface="Arial"/>
              <a:buNone/>
            </a:pPr>
            <a:r>
              <a:rPr lang="en-NZ" sz="2400" b="0" i="0" u="none" strike="noStrike" cap="none">
                <a:solidFill>
                  <a:schemeClr val="lt1"/>
                </a:solidFill>
                <a:latin typeface="Questrial"/>
                <a:ea typeface="Questrial"/>
                <a:cs typeface="Questrial"/>
                <a:sym typeface="Questrial"/>
              </a:rPr>
              <a:t>Our objective is to create an Android application to help the vision impaired navigate and carry out day-to-day activities with confidence. We aim to execute the application well enough to provide it’s user with current location accuracy up to 2 meters, with a return to destination accuracy of at least 4 meters.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1141412" y="618518"/>
            <a:ext cx="9906000" cy="1478700"/>
          </a:xfrm>
          <a:prstGeom prst="rect">
            <a:avLst/>
          </a:prstGeom>
        </p:spPr>
        <p:txBody>
          <a:bodyPr wrap="square" lIns="91425" tIns="91425" rIns="91425" bIns="91425" anchor="ctr" anchorCtr="0">
            <a:noAutofit/>
          </a:bodyPr>
          <a:lstStyle/>
          <a:p>
            <a:pPr lvl="0">
              <a:spcBef>
                <a:spcPts val="0"/>
              </a:spcBef>
              <a:buNone/>
            </a:pPr>
            <a:r>
              <a:rPr lang="en-NZ" u="sng"/>
              <a:t>SIMILAR APPS ON THE MARKET</a:t>
            </a:r>
          </a:p>
        </p:txBody>
      </p:sp>
      <p:sp>
        <p:nvSpPr>
          <p:cNvPr id="261" name="Shape 261"/>
          <p:cNvSpPr txBox="1">
            <a:spLocks noGrp="1"/>
          </p:cNvSpPr>
          <p:nvPr>
            <p:ph type="body" idx="1"/>
          </p:nvPr>
        </p:nvSpPr>
        <p:spPr>
          <a:xfrm>
            <a:off x="1141412" y="2249486"/>
            <a:ext cx="9906000" cy="3541800"/>
          </a:xfrm>
          <a:prstGeom prst="rect">
            <a:avLst/>
          </a:prstGeom>
        </p:spPr>
        <p:txBody>
          <a:bodyPr wrap="square" lIns="91425" tIns="91425" rIns="91425" bIns="91425" anchor="t" anchorCtr="0">
            <a:noAutofit/>
          </a:bodyPr>
          <a:lstStyle/>
          <a:p>
            <a:pPr marL="457200" lvl="0" indent="-228600" rtl="0">
              <a:spcBef>
                <a:spcPts val="0"/>
              </a:spcBef>
            </a:pPr>
            <a:r>
              <a:rPr lang="en-NZ"/>
              <a:t>LodeStone</a:t>
            </a:r>
          </a:p>
          <a:p>
            <a:pPr marL="457200" lvl="0" indent="-228600" rtl="0">
              <a:spcBef>
                <a:spcPts val="0"/>
              </a:spcBef>
            </a:pPr>
            <a:r>
              <a:rPr lang="en-NZ"/>
              <a:t>GetThere GPS nav for blind</a:t>
            </a:r>
          </a:p>
          <a:p>
            <a:pPr marL="0" lvl="0" indent="0" rtl="0">
              <a:spcBef>
                <a:spcPts val="0"/>
              </a:spcBef>
              <a:buNone/>
            </a:pPr>
            <a:r>
              <a:rPr lang="en-NZ"/>
              <a:t>We have tested these applications ourselves as well as having a vision impaired volunteer try them out and give us feedback.</a:t>
            </a:r>
          </a:p>
          <a:p>
            <a:pPr marL="0" lvl="0" indent="0" rtl="0">
              <a:spcBef>
                <a:spcPts val="0"/>
              </a:spcBef>
              <a:buNone/>
            </a:pPr>
            <a:r>
              <a:rPr lang="en-NZ"/>
              <a:t>Not much actually out in terms of navigation for the blind.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1141412" y="618518"/>
            <a:ext cx="9905997" cy="147857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NZ" sz="3600" b="0" i="0" u="sng" strike="noStrike" cap="none">
                <a:solidFill>
                  <a:schemeClr val="lt1"/>
                </a:solidFill>
                <a:latin typeface="Questrial"/>
                <a:ea typeface="Questrial"/>
                <a:cs typeface="Questrial"/>
                <a:sym typeface="Questrial"/>
              </a:rPr>
              <a:t>PROJECT SCOPE</a:t>
            </a:r>
          </a:p>
        </p:txBody>
      </p:sp>
      <p:sp>
        <p:nvSpPr>
          <p:cNvPr id="267" name="Shape 267"/>
          <p:cNvSpPr txBox="1">
            <a:spLocks noGrp="1"/>
          </p:cNvSpPr>
          <p:nvPr>
            <p:ph type="body" idx="1"/>
          </p:nvPr>
        </p:nvSpPr>
        <p:spPr>
          <a:xfrm>
            <a:off x="1141412" y="2249486"/>
            <a:ext cx="9905998" cy="3541713"/>
          </a:xfrm>
          <a:prstGeom prst="rect">
            <a:avLst/>
          </a:prstGeom>
          <a:noFill/>
          <a:ln>
            <a:noFill/>
          </a:ln>
        </p:spPr>
        <p:txBody>
          <a:bodyPr wrap="square" lIns="91425" tIns="45700" rIns="91425" bIns="45700" anchor="t" anchorCtr="0">
            <a:noAutofit/>
          </a:bodyPr>
          <a:lstStyle/>
          <a:p>
            <a:pPr marL="457200" marR="0" lvl="0" indent="-457200" algn="l" rtl="0">
              <a:lnSpc>
                <a:spcPct val="110000"/>
              </a:lnSpc>
              <a:spcBef>
                <a:spcPts val="0"/>
              </a:spcBef>
              <a:spcAft>
                <a:spcPts val="0"/>
              </a:spcAft>
              <a:buClr>
                <a:schemeClr val="lt1"/>
              </a:buClr>
              <a:buSzPct val="125000"/>
              <a:buFont typeface="Questrial"/>
              <a:buAutoNum type="arabicPeriod"/>
            </a:pPr>
            <a:r>
              <a:rPr lang="en-NZ" sz="2400" b="0" i="0" u="none" strike="noStrike" cap="none">
                <a:solidFill>
                  <a:schemeClr val="lt1"/>
                </a:solidFill>
                <a:latin typeface="Questrial"/>
                <a:ea typeface="Questrial"/>
                <a:cs typeface="Questrial"/>
                <a:sym typeface="Questrial"/>
              </a:rPr>
              <a:t>Save a user’s location and orientation on command as a “tag” and return them back to that location on command as well</a:t>
            </a:r>
          </a:p>
          <a:p>
            <a:pPr marL="457200" marR="0" lvl="0" indent="-457200" algn="l" rtl="0">
              <a:lnSpc>
                <a:spcPct val="110000"/>
              </a:lnSpc>
              <a:spcBef>
                <a:spcPts val="1000"/>
              </a:spcBef>
              <a:spcAft>
                <a:spcPts val="0"/>
              </a:spcAft>
              <a:buClr>
                <a:schemeClr val="lt1"/>
              </a:buClr>
              <a:buSzPct val="125000"/>
              <a:buFont typeface="Questrial"/>
              <a:buAutoNum type="arabicPeriod"/>
            </a:pPr>
            <a:r>
              <a:rPr lang="en-NZ" sz="2400" b="0" i="0" u="none" strike="noStrike" cap="none">
                <a:solidFill>
                  <a:schemeClr val="lt1"/>
                </a:solidFill>
                <a:latin typeface="Questrial"/>
                <a:ea typeface="Questrial"/>
                <a:cs typeface="Questrial"/>
                <a:sym typeface="Questrial"/>
              </a:rPr>
              <a:t>Save the path of the user and return them safely on that path back to their tagged location</a:t>
            </a:r>
          </a:p>
          <a:p>
            <a:pPr marL="457200" marR="0" lvl="0" indent="-457200" algn="l" rtl="0">
              <a:lnSpc>
                <a:spcPct val="110000"/>
              </a:lnSpc>
              <a:spcBef>
                <a:spcPts val="1000"/>
              </a:spcBef>
              <a:spcAft>
                <a:spcPts val="0"/>
              </a:spcAft>
              <a:buClr>
                <a:schemeClr val="lt1"/>
              </a:buClr>
              <a:buSzPct val="125000"/>
              <a:buFont typeface="Questrial"/>
              <a:buAutoNum type="arabicPeriod"/>
            </a:pPr>
            <a:r>
              <a:rPr lang="en-NZ" sz="2400" b="0" i="0" u="none" strike="noStrike" cap="none">
                <a:solidFill>
                  <a:schemeClr val="lt1"/>
                </a:solidFill>
                <a:latin typeface="Questrial"/>
                <a:ea typeface="Questrial"/>
                <a:cs typeface="Questrial"/>
                <a:sym typeface="Questrial"/>
              </a:rPr>
              <a:t>Voice command input and output with haptic feedback</a:t>
            </a:r>
          </a:p>
          <a:p>
            <a:pPr marL="457200" marR="0" lvl="0" indent="-457200" algn="l" rtl="0">
              <a:lnSpc>
                <a:spcPct val="110000"/>
              </a:lnSpc>
              <a:spcBef>
                <a:spcPts val="1000"/>
              </a:spcBef>
              <a:spcAft>
                <a:spcPts val="0"/>
              </a:spcAft>
              <a:buClr>
                <a:schemeClr val="lt1"/>
              </a:buClr>
              <a:buSzPct val="125000"/>
              <a:buFont typeface="Questrial"/>
              <a:buAutoNum type="arabicPeriod"/>
            </a:pPr>
            <a:r>
              <a:rPr lang="en-NZ" sz="2400" b="0" i="0" u="none" strike="noStrike" cap="none">
                <a:solidFill>
                  <a:schemeClr val="lt1"/>
                </a:solidFill>
                <a:latin typeface="Questrial"/>
                <a:ea typeface="Questrial"/>
                <a:cs typeface="Questrial"/>
                <a:sym typeface="Questrial"/>
              </a:rPr>
              <a:t>Indoor and Outdoor mode for best use of accuracy</a:t>
            </a:r>
          </a:p>
          <a:p>
            <a:pPr marL="457200" marR="0" lvl="0" indent="-457200" algn="l" rtl="0">
              <a:lnSpc>
                <a:spcPct val="110000"/>
              </a:lnSpc>
              <a:spcBef>
                <a:spcPts val="1000"/>
              </a:spcBef>
              <a:buClr>
                <a:schemeClr val="lt1"/>
              </a:buClr>
              <a:buSzPct val="125000"/>
              <a:buFont typeface="Questrial"/>
              <a:buAutoNum type="arabicPeriod"/>
            </a:pPr>
            <a:r>
              <a:rPr lang="en-NZ" sz="2400" b="0" i="0" u="none" strike="noStrike" cap="none">
                <a:solidFill>
                  <a:schemeClr val="lt1"/>
                </a:solidFill>
                <a:latin typeface="Questrial"/>
                <a:ea typeface="Questrial"/>
                <a:cs typeface="Questrial"/>
                <a:sym typeface="Questrial"/>
              </a:rPr>
              <a:t>Return to destination accuracy of 80% on average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2621662" y="2482943"/>
            <a:ext cx="9906000" cy="1478700"/>
          </a:xfrm>
          <a:prstGeom prst="rect">
            <a:avLst/>
          </a:prstGeom>
        </p:spPr>
        <p:txBody>
          <a:bodyPr wrap="square" lIns="91425" tIns="91425" rIns="91425" bIns="91425" anchor="ctr" anchorCtr="0">
            <a:noAutofit/>
          </a:bodyPr>
          <a:lstStyle/>
          <a:p>
            <a:pPr lvl="0">
              <a:spcBef>
                <a:spcPts val="0"/>
              </a:spcBef>
              <a:buNone/>
            </a:pPr>
            <a:r>
              <a:rPr lang="en-NZ" sz="3500"/>
              <a:t>What makes up our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1141412" y="2249486"/>
            <a:ext cx="9906000" cy="3541800"/>
          </a:xfrm>
          <a:prstGeom prst="rect">
            <a:avLst/>
          </a:prstGeom>
        </p:spPr>
        <p:txBody>
          <a:bodyPr wrap="square" lIns="91425" tIns="91425" rIns="91425" bIns="91425" anchor="t" anchorCtr="0">
            <a:noAutofit/>
          </a:bodyPr>
          <a:lstStyle/>
          <a:p>
            <a:pPr lvl="0">
              <a:spcBef>
                <a:spcPts val="0"/>
              </a:spcBef>
              <a:buNone/>
            </a:pPr>
            <a:r>
              <a:rPr lang="en-NZ"/>
              <a:t>Sensors used: </a:t>
            </a:r>
          </a:p>
          <a:p>
            <a:pPr marL="457200" lvl="0" indent="-228600" rtl="0">
              <a:spcBef>
                <a:spcPts val="0"/>
              </a:spcBef>
            </a:pPr>
            <a:r>
              <a:rPr lang="en-NZ"/>
              <a:t>Accelerometer and - used to derive step counter</a:t>
            </a:r>
          </a:p>
          <a:p>
            <a:pPr marL="457200" lvl="0" indent="-228600" rtl="0">
              <a:spcBef>
                <a:spcPts val="0"/>
              </a:spcBef>
            </a:pPr>
            <a:r>
              <a:rPr lang="en-NZ"/>
              <a:t>Google API for GPS from device - used to get geolocation of user</a:t>
            </a:r>
          </a:p>
          <a:p>
            <a:pPr marL="457200" lvl="0" indent="-228600" rtl="0">
              <a:spcBef>
                <a:spcPts val="0"/>
              </a:spcBef>
            </a:pPr>
            <a:r>
              <a:rPr lang="en-NZ"/>
              <a:t>Magnetometer (Azimuth) - used to determine user’s current direction relative to north</a:t>
            </a:r>
          </a:p>
        </p:txBody>
      </p:sp>
      <p:sp>
        <p:nvSpPr>
          <p:cNvPr id="278" name="Shape 278"/>
          <p:cNvSpPr txBox="1">
            <a:spLocks noGrp="1"/>
          </p:cNvSpPr>
          <p:nvPr>
            <p:ph type="title"/>
          </p:nvPr>
        </p:nvSpPr>
        <p:spPr>
          <a:xfrm>
            <a:off x="1141412" y="618518"/>
            <a:ext cx="9906000" cy="1478700"/>
          </a:xfrm>
          <a:prstGeom prst="rect">
            <a:avLst/>
          </a:prstGeom>
        </p:spPr>
        <p:txBody>
          <a:bodyPr wrap="square" lIns="91425" tIns="91425" rIns="91425" bIns="91425" anchor="ctr" anchorCtr="0">
            <a:noAutofit/>
          </a:bodyPr>
          <a:lstStyle/>
          <a:p>
            <a:pPr lvl="0">
              <a:spcBef>
                <a:spcPts val="0"/>
              </a:spcBef>
              <a:buNone/>
            </a:pPr>
            <a:r>
              <a:rPr lang="en-NZ" u="sng"/>
              <a:t>HARDWARE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141412" y="618518"/>
            <a:ext cx="9906000" cy="1478700"/>
          </a:xfrm>
          <a:prstGeom prst="rect">
            <a:avLst/>
          </a:prstGeom>
        </p:spPr>
        <p:txBody>
          <a:bodyPr wrap="square" lIns="91425" tIns="91425" rIns="91425" bIns="91425" anchor="ctr" anchorCtr="0">
            <a:noAutofit/>
          </a:bodyPr>
          <a:lstStyle/>
          <a:p>
            <a:pPr lvl="0">
              <a:spcBef>
                <a:spcPts val="0"/>
              </a:spcBef>
              <a:buNone/>
            </a:pPr>
            <a:r>
              <a:rPr lang="en-NZ" u="sng"/>
              <a:t>SOFTWARE</a:t>
            </a:r>
          </a:p>
        </p:txBody>
      </p:sp>
      <p:sp>
        <p:nvSpPr>
          <p:cNvPr id="284" name="Shape 284"/>
          <p:cNvSpPr txBox="1">
            <a:spLocks noGrp="1"/>
          </p:cNvSpPr>
          <p:nvPr>
            <p:ph type="body" idx="1"/>
          </p:nvPr>
        </p:nvSpPr>
        <p:spPr>
          <a:xfrm>
            <a:off x="1141412" y="2249486"/>
            <a:ext cx="9906000" cy="3541800"/>
          </a:xfrm>
          <a:prstGeom prst="rect">
            <a:avLst/>
          </a:prstGeom>
        </p:spPr>
        <p:txBody>
          <a:bodyPr wrap="square" lIns="91425" tIns="91425" rIns="91425" bIns="91425" anchor="t" anchorCtr="0">
            <a:noAutofit/>
          </a:bodyPr>
          <a:lstStyle/>
          <a:p>
            <a:pPr marL="457200" lvl="0" indent="-228600" rtl="0">
              <a:spcBef>
                <a:spcPts val="0"/>
              </a:spcBef>
            </a:pPr>
            <a:r>
              <a:rPr lang="en-NZ"/>
              <a:t>Kalman Filter algorithm - used to predict trustworthiness of next location given</a:t>
            </a:r>
          </a:p>
          <a:p>
            <a:pPr marL="457200" lvl="0" indent="-228600" rtl="0">
              <a:spcBef>
                <a:spcPts val="0"/>
              </a:spcBef>
            </a:pPr>
            <a:r>
              <a:rPr lang="en-NZ"/>
              <a:t>Indoor mode</a:t>
            </a:r>
          </a:p>
          <a:p>
            <a:pPr marL="457200" lvl="0" indent="-228600" rtl="0">
              <a:spcBef>
                <a:spcPts val="0"/>
              </a:spcBef>
            </a:pPr>
            <a:r>
              <a:rPr lang="en-NZ"/>
              <a:t>Outdoor mode</a:t>
            </a:r>
          </a:p>
          <a:p>
            <a:pPr marL="457200" lvl="0" indent="-228600" rtl="0">
              <a:spcBef>
                <a:spcPts val="0"/>
              </a:spcBef>
            </a:pPr>
            <a:r>
              <a:rPr lang="en-NZ"/>
              <a:t>Service</a:t>
            </a:r>
          </a:p>
          <a:p>
            <a:pPr marL="457200" lvl="0" indent="-228600">
              <a:spcBef>
                <a:spcPts val="0"/>
              </a:spcBef>
            </a:pPr>
            <a:r>
              <a:rPr lang="en-NZ"/>
              <a:t>Debugger</a:t>
            </a: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988</Words>
  <Application>Microsoft Office PowerPoint</Application>
  <PresentationFormat>Widescreen</PresentationFormat>
  <Paragraphs>124</Paragraphs>
  <Slides>23</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Questrial</vt:lpstr>
      <vt:lpstr>Arial</vt:lpstr>
      <vt:lpstr>Circuit</vt:lpstr>
      <vt:lpstr>THEIA: NAVIGATION FOR THE BLIND</vt:lpstr>
      <vt:lpstr>PowerPoint Presentation</vt:lpstr>
      <vt:lpstr>THE PROBLEM</vt:lpstr>
      <vt:lpstr>PROJECT OBJECTIVE</vt:lpstr>
      <vt:lpstr>SIMILAR APPS ON THE MARKET</vt:lpstr>
      <vt:lpstr>PROJECT SCOPE</vt:lpstr>
      <vt:lpstr>What makes up our application?</vt:lpstr>
      <vt:lpstr>HARDWARE</vt:lpstr>
      <vt:lpstr>SOFTWARE</vt:lpstr>
      <vt:lpstr>APPLICATION LAYOUT</vt:lpstr>
      <vt:lpstr>DEBUGGER</vt:lpstr>
      <vt:lpstr>MODES</vt:lpstr>
      <vt:lpstr>KALMAN FILTERING</vt:lpstr>
      <vt:lpstr>KALMAN FILTERING (cont.)</vt:lpstr>
      <vt:lpstr>TESTING PROCEDURES</vt:lpstr>
      <vt:lpstr>RESULTS</vt:lpstr>
      <vt:lpstr>RESULTS (cont.)</vt:lpstr>
      <vt:lpstr>IMPORTANT DECISIONS AFTER RESULTS</vt:lpstr>
      <vt:lpstr>CONCLUSION</vt:lpstr>
      <vt:lpstr>FUTURE WORK</vt:lpstr>
      <vt:lpstr>ACKNOWLEDGEMENTS</vt:lpstr>
      <vt:lpstr>Thank you for your time! Any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THEIA: NAVIGATION FOR THE BLIND</dc:title>
  <dc:creator>Lewayne Naidoo</dc:creator>
  <cp:lastModifiedBy>Lewayne Naidoo</cp:lastModifiedBy>
  <cp:revision>3</cp:revision>
  <dcterms:modified xsi:type="dcterms:W3CDTF">2017-09-12T11:47:28Z</dcterms:modified>
</cp:coreProperties>
</file>