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8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9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0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1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2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13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14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5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6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7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8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6" r:id="rId2"/>
    <p:sldMasterId id="2147483672" r:id="rId3"/>
    <p:sldMasterId id="2147483679" r:id="rId4"/>
    <p:sldMasterId id="2147483685" r:id="rId5"/>
    <p:sldMasterId id="2147483693" r:id="rId6"/>
    <p:sldMasterId id="2147483700" r:id="rId7"/>
    <p:sldMasterId id="2147483712" r:id="rId8"/>
    <p:sldMasterId id="2147483723" r:id="rId9"/>
    <p:sldMasterId id="2147483730" r:id="rId10"/>
    <p:sldMasterId id="2147483737" r:id="rId11"/>
    <p:sldMasterId id="2147483743" r:id="rId12"/>
    <p:sldMasterId id="2147483748" r:id="rId13"/>
    <p:sldMasterId id="2147483755" r:id="rId14"/>
    <p:sldMasterId id="2147483793" r:id="rId15"/>
    <p:sldMasterId id="2147483820" r:id="rId16"/>
    <p:sldMasterId id="2147483829" r:id="rId17"/>
    <p:sldMasterId id="2147483840" r:id="rId18"/>
    <p:sldMasterId id="2147483860" r:id="rId19"/>
  </p:sldMasterIdLst>
  <p:notesMasterIdLst>
    <p:notesMasterId r:id="rId21"/>
  </p:notesMasterIdLst>
  <p:handoutMasterIdLst>
    <p:handoutMasterId r:id="rId22"/>
  </p:handoutMasterIdLst>
  <p:sldIdLst>
    <p:sldId id="913" r:id="rId20"/>
  </p:sldIdLst>
  <p:sldSz cx="9144000" cy="6858000" type="screen4x3"/>
  <p:notesSz cx="7010400" cy="9236075"/>
  <p:custDataLst>
    <p:tags r:id="rId23"/>
  </p:custDataLst>
  <p:defaultTextStyle>
    <a:defPPr>
      <a:defRPr lang="en-US"/>
    </a:defPPr>
    <a:lvl1pPr marL="0" algn="l" defTabSz="914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6" algn="l" defTabSz="914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09" algn="l" defTabSz="914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65" algn="l" defTabSz="914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18" algn="l" defTabSz="914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74" algn="l" defTabSz="914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28" algn="l" defTabSz="914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83" algn="l" defTabSz="914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38" algn="l" defTabSz="914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e Rozza" initials="JR" lastIdx="1" clrIdx="0"/>
  <p:cmAuthor id="1" name="Derek Stephenson" initials="D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E41E2A"/>
    <a:srgbClr val="BFBFBF"/>
    <a:srgbClr val="D4ECBA"/>
    <a:srgbClr val="C2E49C"/>
    <a:srgbClr val="FFFFFF"/>
    <a:srgbClr val="E71F29"/>
    <a:srgbClr val="909FA0"/>
    <a:srgbClr val="F2F2F2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1" autoAdjust="0"/>
    <p:restoredTop sz="81148" autoAdjust="0"/>
  </p:normalViewPr>
  <p:slideViewPr>
    <p:cSldViewPr snapToGrid="0" snapToObjects="1">
      <p:cViewPr>
        <p:scale>
          <a:sx n="70" d="100"/>
          <a:sy n="70" d="100"/>
        </p:scale>
        <p:origin x="-768" y="-72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80" d="100"/>
        <a:sy n="80" d="100"/>
      </p:scale>
      <p:origin x="0" y="1080"/>
    </p:cViewPr>
  </p:sorterViewPr>
  <p:notesViewPr>
    <p:cSldViewPr snapToGrid="0" snapToObjects="1">
      <p:cViewPr>
        <p:scale>
          <a:sx n="85" d="100"/>
          <a:sy n="85" d="100"/>
        </p:scale>
        <p:origin x="-1062" y="-72"/>
      </p:cViewPr>
      <p:guideLst>
        <p:guide orient="horz" pos="2910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E41E2A"/>
              </a:solidFill>
            </c:spPr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Coolers</c:v>
                </c:pt>
                <c:pt idx="1">
                  <c:v>Venders</c:v>
                </c:pt>
                <c:pt idx="2">
                  <c:v>Fountain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0.75</c:v>
                </c:pt>
                <c:pt idx="1">
                  <c:v>0.17</c:v>
                </c:pt>
                <c:pt idx="2">
                  <c:v>0.08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l"/>
      <c:legendEntry>
        <c:idx val="0"/>
        <c:txPr>
          <a:bodyPr/>
          <a:lstStyle/>
          <a:p>
            <a:pPr>
              <a:defRPr>
                <a:solidFill>
                  <a:srgbClr val="E41E2A"/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>
                <a:solidFill>
                  <a:srgbClr val="595959"/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1.337671931219086E-2"/>
          <c:y val="0.10361181697112347"/>
          <c:w val="0.22526851745223"/>
          <c:h val="0.705511767248595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 b="0">
          <a:latin typeface="Arial Rounded MT Bold" pitchFamily="34" charset="0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65256-B95E-4B33-B049-98F9D1D6E9C3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8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772378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531B5-77EA-4EAE-8DD5-3ABA93141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54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37840" cy="461804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1" y="1"/>
            <a:ext cx="3037840" cy="461804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r">
              <a:defRPr sz="1200"/>
            </a:lvl1pPr>
          </a:lstStyle>
          <a:p>
            <a:fld id="{E1F27305-F716-4F70-9C5E-B8EA7399A715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8" tIns="46580" rIns="93158" bIns="465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387138"/>
            <a:ext cx="5608320" cy="4156234"/>
          </a:xfrm>
          <a:prstGeom prst="rect">
            <a:avLst/>
          </a:prstGeom>
        </p:spPr>
        <p:txBody>
          <a:bodyPr vert="horz" lIns="93158" tIns="46580" rIns="93158" bIns="4658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772670"/>
            <a:ext cx="3037840" cy="461804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1" y="8772670"/>
            <a:ext cx="3037840" cy="461804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r">
              <a:defRPr sz="1200"/>
            </a:lvl1pPr>
          </a:lstStyle>
          <a:p>
            <a:fld id="{FC969A55-F058-489A-9760-FED34BA0F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3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457056" algn="l" defTabSz="9141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914109" algn="l" defTabSz="9141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371165" algn="l" defTabSz="9141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1828218" algn="l" defTabSz="9141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285274" algn="l" defTabSz="914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8" algn="l" defTabSz="914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83" algn="l" defTabSz="914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38" algn="l" defTabSz="914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         Virtually all of our cold drink equipment will be replaced with more efficient units during the decade 2010-2020.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         In 2011, the system had 13.5 million units of cold drink equipment.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         Over the period 2011-2020, we will be buying 14.7 MM units of cold drink equipment.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         We will also be retiring 8 MM units over that time period.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         Our total population of cold drink equipment will be over 20 MM in 2020.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         The units we have placed ALREADY are 40-50% more efficient than the vintage 2000 units they replaced.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         Units we place 2013-2017 will be 10% more efficient than today.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         Units we place 2017-2020 will be 25% more efficient than today.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         The net result will enable more immediate consumption (high margin) volume with LOWER overall emissions (-10% vs. 2010)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69A55-F058-489A-9760-FED34BA0FD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7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4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8606" y="1577042"/>
            <a:ext cx="4701045" cy="1470025"/>
          </a:xfrm>
          <a:prstGeom prst="rect">
            <a:avLst/>
          </a:prstGeom>
        </p:spPr>
        <p:txBody>
          <a:bodyPr lIns="91411" tIns="45706" rIns="91411" bIns="45706" anchor="b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8606" y="3068053"/>
            <a:ext cx="4701045" cy="1752600"/>
          </a:xfrm>
          <a:prstGeom prst="rect">
            <a:avLst/>
          </a:prstGeom>
        </p:spPr>
        <p:txBody>
          <a:bodyPr lIns="91411" tIns="45706" rIns="91411" bIns="45706"/>
          <a:lstStyle>
            <a:lvl1pPr marL="0" indent="0" algn="l">
              <a:buNone/>
              <a:defRPr b="0">
                <a:solidFill>
                  <a:schemeClr val="bg1"/>
                </a:solidFill>
                <a:latin typeface="Arial Narrow" pitchFamily="34" charset="0"/>
              </a:defRPr>
            </a:lvl1pPr>
            <a:lvl2pPr marL="457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288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of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384233" y="256119"/>
            <a:ext cx="8378825" cy="5854700"/>
          </a:xfrm>
          <a:prstGeom prst="roundRect">
            <a:avLst>
              <a:gd name="adj" fmla="val 2786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100" b="1" i="0">
                <a:solidFill>
                  <a:srgbClr val="CF1C20"/>
                </a:solidFill>
                <a:latin typeface="Arial"/>
                <a:ea typeface="+mj-ea"/>
                <a:cs typeface="Arial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defTabSz="457056">
              <a:lnSpc>
                <a:spcPct val="100000"/>
              </a:lnSpc>
              <a:defRPr/>
            </a:pPr>
            <a:endParaRPr lang="en-US" sz="24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35657"/>
      </p:ext>
    </p:extLst>
  </p:cSld>
  <p:clrMapOvr>
    <a:masterClrMapping/>
  </p:clrMapOvr>
  <p:transition spd="med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graphic with Supporti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57202" y="6172201"/>
            <a:ext cx="830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57202" y="5715000"/>
            <a:ext cx="8305800" cy="457200"/>
          </a:xfrm>
          <a:prstGeom prst="rect">
            <a:avLst/>
          </a:prstGeom>
        </p:spPr>
        <p:txBody>
          <a:bodyPr lIns="91430" tIns="45716" rIns="91430" bIns="45716">
            <a:noAutofit/>
          </a:bodyPr>
          <a:lstStyle>
            <a:lvl1pPr marL="0" indent="0">
              <a:lnSpc>
                <a:spcPct val="125000"/>
              </a:lnSpc>
              <a:spcBef>
                <a:spcPts val="1200"/>
              </a:spcBef>
              <a:spcAft>
                <a:spcPts val="600"/>
              </a:spcAft>
              <a:buNone/>
              <a:tabLst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martArt Placeholder 14"/>
          <p:cNvSpPr>
            <a:spLocks noGrp="1"/>
          </p:cNvSpPr>
          <p:nvPr>
            <p:ph type="dgm" sz="quarter" idx="16"/>
          </p:nvPr>
        </p:nvSpPr>
        <p:spPr>
          <a:xfrm>
            <a:off x="1524000" y="1257301"/>
            <a:ext cx="6477000" cy="4343400"/>
          </a:xfrm>
          <a:prstGeom prst="rect">
            <a:avLst/>
          </a:prstGeom>
        </p:spPr>
        <p:txBody>
          <a:bodyPr lIns="91430" tIns="45716" rIns="91430" bIns="45716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SmartArt graphic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9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8259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 lIns="91430" tIns="45716" rIns="91430" bIns="45716"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 lIns="91430" tIns="45716" rIns="91430" bIns="45716"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7696200" y="6324600"/>
            <a:ext cx="990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03">
              <a:defRPr/>
            </a:pPr>
            <a:r>
              <a:rPr lang="en-US" dirty="0" smtClean="0">
                <a:solidFill>
                  <a:srgbClr val="FFFFFF">
                    <a:tint val="75000"/>
                  </a:srgbClr>
                </a:solidFill>
              </a:rPr>
              <a:t>Page </a:t>
            </a:r>
            <a:fld id="{E55CB928-7360-4C5A-A5AA-7B3F29607B21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914303">
                <a:defRPr/>
              </a:pPr>
              <a:t>‹#›</a:t>
            </a:fld>
            <a:endParaRPr lang="en-US" dirty="0" smtClean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7696200" y="6324600"/>
            <a:ext cx="990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03">
              <a:defRPr/>
            </a:pPr>
            <a:r>
              <a:rPr lang="en-US" dirty="0" smtClean="0">
                <a:solidFill>
                  <a:srgbClr val="FFFFFF">
                    <a:tint val="75000"/>
                  </a:srgbClr>
                </a:solidFill>
              </a:rPr>
              <a:t>Page </a:t>
            </a:r>
            <a:fld id="{E55CB928-7360-4C5A-A5AA-7B3F29607B21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914303">
                <a:defRPr/>
              </a:pPr>
              <a:t>‹#›</a:t>
            </a:fld>
            <a:endParaRPr lang="en-US" dirty="0" smtClean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2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538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4"/>
            <a:ext cx="4040188" cy="639763"/>
          </a:xfrm>
          <a:prstGeom prst="rect">
            <a:avLst/>
          </a:prstGeom>
        </p:spPr>
        <p:txBody>
          <a:bodyPr lIns="91430" tIns="45716" rIns="91430" bIns="45716"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152" indent="0">
              <a:buNone/>
              <a:defRPr sz="2000" b="1"/>
            </a:lvl2pPr>
            <a:lvl3pPr marL="914303" indent="0">
              <a:buNone/>
              <a:defRPr sz="1800" b="1"/>
            </a:lvl3pPr>
            <a:lvl4pPr marL="1371455" indent="0">
              <a:buNone/>
              <a:defRPr sz="1600" b="1"/>
            </a:lvl4pPr>
            <a:lvl5pPr marL="1828606" indent="0">
              <a:buNone/>
              <a:defRPr sz="1600" b="1"/>
            </a:lvl5pPr>
            <a:lvl6pPr marL="2285758" indent="0">
              <a:buNone/>
              <a:defRPr sz="1600" b="1"/>
            </a:lvl6pPr>
            <a:lvl7pPr marL="2742909" indent="0">
              <a:buNone/>
              <a:defRPr sz="1600" b="1"/>
            </a:lvl7pPr>
            <a:lvl8pPr marL="3200061" indent="0">
              <a:buNone/>
              <a:defRPr sz="1600" b="1"/>
            </a:lvl8pPr>
            <a:lvl9pPr marL="3657212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</p:spPr>
        <p:txBody>
          <a:bodyPr lIns="91430" tIns="45716" rIns="91430" bIns="45716"/>
          <a:lstStyle>
            <a:lvl1pPr>
              <a:lnSpc>
                <a:spcPct val="100000"/>
              </a:lnSpc>
              <a:defRPr sz="2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4"/>
            <a:ext cx="4041775" cy="639763"/>
          </a:xfrm>
          <a:prstGeom prst="rect">
            <a:avLst/>
          </a:prstGeom>
        </p:spPr>
        <p:txBody>
          <a:bodyPr lIns="91430" tIns="45716" rIns="91430" bIns="45716"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152" indent="0">
              <a:buNone/>
              <a:defRPr sz="2000" b="1"/>
            </a:lvl2pPr>
            <a:lvl3pPr marL="914303" indent="0">
              <a:buNone/>
              <a:defRPr sz="1800" b="1"/>
            </a:lvl3pPr>
            <a:lvl4pPr marL="1371455" indent="0">
              <a:buNone/>
              <a:defRPr sz="1600" b="1"/>
            </a:lvl4pPr>
            <a:lvl5pPr marL="1828606" indent="0">
              <a:buNone/>
              <a:defRPr sz="1600" b="1"/>
            </a:lvl5pPr>
            <a:lvl6pPr marL="2285758" indent="0">
              <a:buNone/>
              <a:defRPr sz="1600" b="1"/>
            </a:lvl6pPr>
            <a:lvl7pPr marL="2742909" indent="0">
              <a:buNone/>
              <a:defRPr sz="1600" b="1"/>
            </a:lvl7pPr>
            <a:lvl8pPr marL="3200061" indent="0">
              <a:buNone/>
              <a:defRPr sz="1600" b="1"/>
            </a:lvl8pPr>
            <a:lvl9pPr marL="365721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</p:spPr>
        <p:txBody>
          <a:bodyPr lIns="91430" tIns="45716" rIns="91430" bIns="45716"/>
          <a:lstStyle>
            <a:lvl1pPr>
              <a:lnSpc>
                <a:spcPct val="100000"/>
              </a:lnSpc>
              <a:defRPr sz="2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62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38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3" indent="0" algn="ctr">
              <a:buNone/>
              <a:defRPr/>
            </a:lvl3pPr>
            <a:lvl4pPr marL="1371455" indent="0" algn="ctr">
              <a:buNone/>
              <a:defRPr/>
            </a:lvl4pPr>
            <a:lvl5pPr marL="1828606" indent="0" algn="ctr">
              <a:buNone/>
              <a:defRPr/>
            </a:lvl5pPr>
            <a:lvl6pPr marL="2285758" indent="0" algn="ctr">
              <a:buNone/>
              <a:defRPr/>
            </a:lvl6pPr>
            <a:lvl7pPr marL="2742909" indent="0" algn="ctr">
              <a:buNone/>
              <a:defRPr/>
            </a:lvl7pPr>
            <a:lvl8pPr marL="3200061" indent="0" algn="ctr">
              <a:buNone/>
              <a:defRPr/>
            </a:lvl8pPr>
            <a:lvl9pPr marL="365721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061A3-2B4D-4FBE-8EC4-D20BE98E059E}" type="datetimeFigureOut">
              <a:rPr lang="en-US" smtClean="0">
                <a:solidFill>
                  <a:srgbClr val="000000"/>
                </a:solidFill>
              </a:rPr>
              <a:pPr/>
              <a:t>9/4/2013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F50A6-5FCB-448F-935B-89079FAF990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54259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061A3-2B4D-4FBE-8EC4-D20BE98E059E}" type="datetimeFigureOut">
              <a:rPr lang="en-US" smtClean="0">
                <a:solidFill>
                  <a:srgbClr val="000000"/>
                </a:solidFill>
              </a:rPr>
              <a:pPr/>
              <a:t>9/4/2013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F50A6-5FCB-448F-935B-89079FAF990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476183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3" indent="0">
              <a:buNone/>
              <a:defRPr sz="1600"/>
            </a:lvl3pPr>
            <a:lvl4pPr marL="1371455" indent="0">
              <a:buNone/>
              <a:defRPr sz="1400"/>
            </a:lvl4pPr>
            <a:lvl5pPr marL="1828606" indent="0">
              <a:buNone/>
              <a:defRPr sz="1400"/>
            </a:lvl5pPr>
            <a:lvl6pPr marL="2285758" indent="0">
              <a:buNone/>
              <a:defRPr sz="1400"/>
            </a:lvl6pPr>
            <a:lvl7pPr marL="2742909" indent="0">
              <a:buNone/>
              <a:defRPr sz="1400"/>
            </a:lvl7pPr>
            <a:lvl8pPr marL="3200061" indent="0">
              <a:buNone/>
              <a:defRPr sz="1400"/>
            </a:lvl8pPr>
            <a:lvl9pPr marL="365721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061A3-2B4D-4FBE-8EC4-D20BE98E059E}" type="datetimeFigureOut">
              <a:rPr lang="en-US" smtClean="0">
                <a:solidFill>
                  <a:srgbClr val="000000"/>
                </a:solidFill>
              </a:rPr>
              <a:pPr/>
              <a:t>9/4/2013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F50A6-5FCB-448F-935B-89079FAF990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20871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725" y="11811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1811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061A3-2B4D-4FBE-8EC4-D20BE98E059E}" type="datetimeFigureOut">
              <a:rPr lang="en-US" smtClean="0">
                <a:solidFill>
                  <a:srgbClr val="000000"/>
                </a:solidFill>
              </a:rPr>
              <a:pPr/>
              <a:t>9/4/2013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F50A6-5FCB-448F-935B-89079FAF990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44067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3" indent="0">
              <a:buNone/>
              <a:defRPr sz="1800" b="1"/>
            </a:lvl3pPr>
            <a:lvl4pPr marL="1371455" indent="0">
              <a:buNone/>
              <a:defRPr sz="1600" b="1"/>
            </a:lvl4pPr>
            <a:lvl5pPr marL="1828606" indent="0">
              <a:buNone/>
              <a:defRPr sz="1600" b="1"/>
            </a:lvl5pPr>
            <a:lvl6pPr marL="2285758" indent="0">
              <a:buNone/>
              <a:defRPr sz="1600" b="1"/>
            </a:lvl6pPr>
            <a:lvl7pPr marL="2742909" indent="0">
              <a:buNone/>
              <a:defRPr sz="1600" b="1"/>
            </a:lvl7pPr>
            <a:lvl8pPr marL="3200061" indent="0">
              <a:buNone/>
              <a:defRPr sz="1600" b="1"/>
            </a:lvl8pPr>
            <a:lvl9pPr marL="365721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3" indent="0">
              <a:buNone/>
              <a:defRPr sz="1800" b="1"/>
            </a:lvl3pPr>
            <a:lvl4pPr marL="1371455" indent="0">
              <a:buNone/>
              <a:defRPr sz="1600" b="1"/>
            </a:lvl4pPr>
            <a:lvl5pPr marL="1828606" indent="0">
              <a:buNone/>
              <a:defRPr sz="1600" b="1"/>
            </a:lvl5pPr>
            <a:lvl6pPr marL="2285758" indent="0">
              <a:buNone/>
              <a:defRPr sz="1600" b="1"/>
            </a:lvl6pPr>
            <a:lvl7pPr marL="2742909" indent="0">
              <a:buNone/>
              <a:defRPr sz="1600" b="1"/>
            </a:lvl7pPr>
            <a:lvl8pPr marL="3200061" indent="0">
              <a:buNone/>
              <a:defRPr sz="1600" b="1"/>
            </a:lvl8pPr>
            <a:lvl9pPr marL="365721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061A3-2B4D-4FBE-8EC4-D20BE98E059E}" type="datetimeFigureOut">
              <a:rPr lang="en-US" smtClean="0">
                <a:solidFill>
                  <a:srgbClr val="000000"/>
                </a:solidFill>
              </a:rPr>
              <a:pPr/>
              <a:t>9/4/2013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F50A6-5FCB-448F-935B-89079FAF990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092504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061A3-2B4D-4FBE-8EC4-D20BE98E059E}" type="datetimeFigureOut">
              <a:rPr lang="en-US" smtClean="0">
                <a:solidFill>
                  <a:srgbClr val="000000"/>
                </a:solidFill>
              </a:rPr>
              <a:pPr/>
              <a:t>9/4/2013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F50A6-5FCB-448F-935B-89079FAF990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340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84175" y="1115485"/>
            <a:ext cx="8439150" cy="48196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39617" indent="-339617">
              <a:lnSpc>
                <a:spcPts val="2400"/>
              </a:lnSpc>
              <a:spcBef>
                <a:spcPts val="2000"/>
              </a:spcBef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38" y="256183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31646"/>
      </p:ext>
    </p:extLst>
  </p:cSld>
  <p:clrMapOvr>
    <a:masterClrMapping/>
  </p:clrMapOvr>
  <p:transition spd="med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061A3-2B4D-4FBE-8EC4-D20BE98E059E}" type="datetimeFigureOut">
              <a:rPr lang="en-US" smtClean="0">
                <a:solidFill>
                  <a:srgbClr val="000000"/>
                </a:solidFill>
              </a:rPr>
              <a:pPr/>
              <a:t>9/4/2013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F50A6-5FCB-448F-935B-89079FAF990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566197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3" indent="0">
              <a:buNone/>
              <a:defRPr sz="1000"/>
            </a:lvl3pPr>
            <a:lvl4pPr marL="1371455" indent="0">
              <a:buNone/>
              <a:defRPr sz="900"/>
            </a:lvl4pPr>
            <a:lvl5pPr marL="1828606" indent="0">
              <a:buNone/>
              <a:defRPr sz="900"/>
            </a:lvl5pPr>
            <a:lvl6pPr marL="2285758" indent="0">
              <a:buNone/>
              <a:defRPr sz="900"/>
            </a:lvl6pPr>
            <a:lvl7pPr marL="2742909" indent="0">
              <a:buNone/>
              <a:defRPr sz="900"/>
            </a:lvl7pPr>
            <a:lvl8pPr marL="3200061" indent="0">
              <a:buNone/>
              <a:defRPr sz="900"/>
            </a:lvl8pPr>
            <a:lvl9pPr marL="365721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061A3-2B4D-4FBE-8EC4-D20BE98E059E}" type="datetimeFigureOut">
              <a:rPr lang="en-US" smtClean="0">
                <a:solidFill>
                  <a:srgbClr val="000000"/>
                </a:solidFill>
              </a:rPr>
              <a:pPr/>
              <a:t>9/4/2013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F50A6-5FCB-448F-935B-89079FAF990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18734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2" indent="0">
              <a:buNone/>
              <a:defRPr sz="2800"/>
            </a:lvl2pPr>
            <a:lvl3pPr marL="914303" indent="0">
              <a:buNone/>
              <a:defRPr sz="2400"/>
            </a:lvl3pPr>
            <a:lvl4pPr marL="1371455" indent="0">
              <a:buNone/>
              <a:defRPr sz="2000"/>
            </a:lvl4pPr>
            <a:lvl5pPr marL="1828606" indent="0">
              <a:buNone/>
              <a:defRPr sz="2000"/>
            </a:lvl5pPr>
            <a:lvl6pPr marL="2285758" indent="0">
              <a:buNone/>
              <a:defRPr sz="2000"/>
            </a:lvl6pPr>
            <a:lvl7pPr marL="2742909" indent="0">
              <a:buNone/>
              <a:defRPr sz="2000"/>
            </a:lvl7pPr>
            <a:lvl8pPr marL="3200061" indent="0">
              <a:buNone/>
              <a:defRPr sz="2000"/>
            </a:lvl8pPr>
            <a:lvl9pPr marL="3657212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3" indent="0">
              <a:buNone/>
              <a:defRPr sz="1000"/>
            </a:lvl3pPr>
            <a:lvl4pPr marL="1371455" indent="0">
              <a:buNone/>
              <a:defRPr sz="900"/>
            </a:lvl4pPr>
            <a:lvl5pPr marL="1828606" indent="0">
              <a:buNone/>
              <a:defRPr sz="900"/>
            </a:lvl5pPr>
            <a:lvl6pPr marL="2285758" indent="0">
              <a:buNone/>
              <a:defRPr sz="900"/>
            </a:lvl6pPr>
            <a:lvl7pPr marL="2742909" indent="0">
              <a:buNone/>
              <a:defRPr sz="900"/>
            </a:lvl7pPr>
            <a:lvl8pPr marL="3200061" indent="0">
              <a:buNone/>
              <a:defRPr sz="900"/>
            </a:lvl8pPr>
            <a:lvl9pPr marL="365721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061A3-2B4D-4FBE-8EC4-D20BE98E059E}" type="datetimeFigureOut">
              <a:rPr lang="en-US" smtClean="0">
                <a:solidFill>
                  <a:srgbClr val="000000"/>
                </a:solidFill>
              </a:rPr>
              <a:pPr/>
              <a:t>9/4/2013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F50A6-5FCB-448F-935B-89079FAF990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94778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061A3-2B4D-4FBE-8EC4-D20BE98E059E}" type="datetimeFigureOut">
              <a:rPr lang="en-US" smtClean="0">
                <a:solidFill>
                  <a:srgbClr val="000000"/>
                </a:solidFill>
              </a:rPr>
              <a:pPr/>
              <a:t>9/4/2013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F50A6-5FCB-448F-935B-89079FAF990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770375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7339" y="41275"/>
            <a:ext cx="2058987" cy="5665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41275"/>
            <a:ext cx="6027738" cy="5665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061A3-2B4D-4FBE-8EC4-D20BE98E059E}" type="datetimeFigureOut">
              <a:rPr lang="en-US" smtClean="0">
                <a:solidFill>
                  <a:srgbClr val="000000"/>
                </a:solidFill>
              </a:rPr>
              <a:pPr/>
              <a:t>9/4/2013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F50A6-5FCB-448F-935B-89079FAF990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50944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"/>
            <a:ext cx="8229600" cy="939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725" y="1181101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7725" y="11811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7725" y="3519489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061A3-2B4D-4FBE-8EC4-D20BE98E059E}" type="datetimeFigureOut">
              <a:rPr lang="en-US" smtClean="0">
                <a:solidFill>
                  <a:srgbClr val="000000"/>
                </a:solidFill>
              </a:rPr>
              <a:pPr/>
              <a:t>9/4/2013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F50A6-5FCB-448F-935B-89079FAF990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91436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1275"/>
            <a:ext cx="8229600" cy="939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6725" y="11811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7725" y="11811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725" y="3519489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725" y="3519489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061A3-2B4D-4FBE-8EC4-D20BE98E059E}" type="datetimeFigureOut">
              <a:rPr lang="en-US" smtClean="0">
                <a:solidFill>
                  <a:srgbClr val="000000"/>
                </a:solidFill>
              </a:rPr>
              <a:pPr/>
              <a:t>9/4/2013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F50A6-5FCB-448F-935B-89079FAF990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44283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4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8606" y="1577042"/>
            <a:ext cx="4701045" cy="1470025"/>
          </a:xfrm>
          <a:prstGeom prst="rect">
            <a:avLst/>
          </a:prstGeom>
        </p:spPr>
        <p:txBody>
          <a:bodyPr lIns="91411" tIns="45706" rIns="91411" bIns="45706" anchor="b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8606" y="3068053"/>
            <a:ext cx="4701045" cy="1752600"/>
          </a:xfrm>
          <a:prstGeom prst="rect">
            <a:avLst/>
          </a:prstGeom>
        </p:spPr>
        <p:txBody>
          <a:bodyPr lIns="91411" tIns="45706" rIns="91411" bIns="45706"/>
          <a:lstStyle>
            <a:lvl1pPr marL="0" indent="0" algn="l">
              <a:buNone/>
              <a:defRPr b="0">
                <a:solidFill>
                  <a:schemeClr val="bg1"/>
                </a:solidFill>
                <a:latin typeface="Arial Narrow" pitchFamily="34" charset="0"/>
              </a:defRPr>
            </a:lvl1pPr>
            <a:lvl2pPr marL="457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978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49294"/>
            <a:ext cx="8823364" cy="6551215"/>
          </a:xfrm>
          <a:prstGeom prst="rect">
            <a:avLst/>
          </a:prstGeom>
          <a:solidFill>
            <a:srgbClr val="CF1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1" tIns="45706" rIns="91411" bIns="4570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19158" y="6410419"/>
            <a:ext cx="1435564" cy="20703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buFont typeface="Arial" pitchFamily="34" charset="0"/>
              <a:buNone/>
              <a:tabLst>
                <a:tab pos="0" algn="l"/>
              </a:tabLst>
            </a:pPr>
            <a:fld id="{92C3ECD4-5A8F-004F-8783-B677B49D1F53}" type="slidenum">
              <a:rPr lang="en-US" sz="800">
                <a:solidFill>
                  <a:prstClr val="white"/>
                </a:solidFill>
                <a:ea typeface="ＭＳ Ｐゴシック" charset="0"/>
              </a:rPr>
              <a:pPr algn="r">
                <a:buFont typeface="Arial" pitchFamily="34" charset="0"/>
                <a:buNone/>
                <a:tabLst>
                  <a:tab pos="0" algn="l"/>
                </a:tabLst>
              </a:pPr>
              <a:t>‹#›</a:t>
            </a:fld>
            <a:endParaRPr lang="en-US" sz="8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187660" y="6452448"/>
            <a:ext cx="768759" cy="1256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buFont typeface="Arial" pitchFamily="34" charset="0"/>
              <a:buNone/>
              <a:tabLst>
                <a:tab pos="0" algn="l"/>
              </a:tabLst>
            </a:pPr>
            <a:r>
              <a:rPr lang="en-US" sz="800" dirty="0">
                <a:solidFill>
                  <a:prstClr val="white"/>
                </a:solidFill>
                <a:ea typeface="ＭＳ Ｐゴシック" charset="0"/>
              </a:rPr>
              <a:t>CONFIDENTIAL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-3167"/>
            <a:ext cx="9144000" cy="6861175"/>
            <a:chOff x="0" y="-3175"/>
            <a:chExt cx="9144000" cy="6861175"/>
          </a:xfrm>
          <a:solidFill>
            <a:srgbClr val="FFFFFF"/>
          </a:solidFill>
        </p:grpSpPr>
        <p:sp>
          <p:nvSpPr>
            <p:cNvPr id="11" name="Rectangle 10"/>
            <p:cNvSpPr/>
            <p:nvPr userDrawn="1"/>
          </p:nvSpPr>
          <p:spPr>
            <a:xfrm>
              <a:off x="0" y="-3175"/>
              <a:ext cx="9144000" cy="176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6681882"/>
              <a:ext cx="9143999" cy="176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8962571" y="0"/>
              <a:ext cx="181429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-3175"/>
              <a:ext cx="181429" cy="686117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3774" y="605411"/>
            <a:ext cx="8520815" cy="5221983"/>
          </a:xfrm>
          <a:prstGeom prst="rect">
            <a:avLst/>
          </a:prstGeom>
        </p:spPr>
        <p:txBody>
          <a:bodyPr vert="horz" lIns="91411" tIns="45706" rIns="91411" bIns="45706" anchor="ctr"/>
          <a:lstStyle>
            <a:lvl1pPr marL="0" indent="0" algn="ctr">
              <a:lnSpc>
                <a:spcPct val="80000"/>
              </a:lnSpc>
              <a:buNone/>
              <a:defRPr sz="7200" b="1">
                <a:solidFill>
                  <a:srgbClr val="FFFFFF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338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34" y="294676"/>
            <a:ext cx="8229600" cy="80499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>
                <a:solidFill>
                  <a:srgbClr val="E41E2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196455" y="6712424"/>
            <a:ext cx="2751180" cy="1256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buFont typeface="Arial" pitchFamily="34" charset="0"/>
              <a:buNone/>
              <a:tabLst>
                <a:tab pos="0" algn="l"/>
              </a:tabLst>
            </a:pPr>
            <a:r>
              <a:rPr lang="en-US" sz="800" dirty="0" smtClean="0">
                <a:solidFill>
                  <a:prstClr val="white"/>
                </a:solidFill>
                <a:ea typeface="ＭＳ Ｐゴシック" charset="0"/>
              </a:rPr>
              <a:t>WORKING DRAFT FOR DISCUSSION PURPOSES ONLY</a:t>
            </a:r>
            <a:endParaRPr lang="en-US" sz="8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427778" y="6712424"/>
            <a:ext cx="471071" cy="1256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buFont typeface="Arial" pitchFamily="34" charset="0"/>
              <a:buNone/>
              <a:tabLst>
                <a:tab pos="0" algn="l"/>
              </a:tabLst>
            </a:pPr>
            <a:r>
              <a:rPr lang="en-US" sz="800" dirty="0" smtClean="0">
                <a:solidFill>
                  <a:prstClr val="white"/>
                </a:solidFill>
                <a:ea typeface="ＭＳ Ｐゴシック" charset="0"/>
              </a:rPr>
              <a:t>8/16/2012</a:t>
            </a:r>
            <a:endParaRPr lang="en-US" sz="800" dirty="0">
              <a:solidFill>
                <a:prstClr val="white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474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256117"/>
            <a:ext cx="8025130" cy="9244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5278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89479" y="1286941"/>
            <a:ext cx="8497358" cy="47187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39512" indent="-339512">
              <a:lnSpc>
                <a:spcPts val="2000"/>
              </a:lnSpc>
              <a:spcBef>
                <a:spcPts val="800"/>
              </a:spcBef>
              <a:buFont typeface="+mj-lt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9479" y="459406"/>
            <a:ext cx="8508990" cy="307777"/>
          </a:xfrm>
          <a:prstGeom prst="rect">
            <a:avLst/>
          </a:prstGeom>
        </p:spPr>
        <p:txBody>
          <a:bodyPr lIns="0" tIns="0" rIns="0" bIns="0"/>
          <a:lstStyle>
            <a:lvl1pPr algn="l" defTabSz="914109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000" b="1" kern="1200" dirty="0">
                <a:solidFill>
                  <a:srgbClr val="E41E2A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27175"/>
      </p:ext>
    </p:extLst>
  </p:cSld>
  <p:clrMapOvr>
    <a:masterClrMapping/>
  </p:clrMapOvr>
  <p:transition spd="med"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martArt Graphic with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75803" y="1329813"/>
            <a:ext cx="8343006" cy="4898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38075" indent="-238075">
              <a:lnSpc>
                <a:spcPct val="100000"/>
              </a:lnSpc>
              <a:spcBef>
                <a:spcPts val="612"/>
              </a:spcBef>
              <a:spcAft>
                <a:spcPts val="612"/>
              </a:spcAft>
              <a:buFont typeface="Arial" pitchFamily="34" charset="0"/>
              <a:buChar char="•"/>
              <a:tabLst/>
              <a:defRPr sz="2000" b="1">
                <a:solidFill>
                  <a:srgbClr val="000000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612"/>
              </a:spcBef>
              <a:spcAft>
                <a:spcPts val="612"/>
              </a:spcAft>
              <a:defRPr sz="1800" b="1">
                <a:solidFill>
                  <a:srgbClr val="000000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Sub-bullet</a:t>
            </a:r>
          </a:p>
          <a:p>
            <a:pPr lvl="1"/>
            <a:r>
              <a:rPr lang="en-US" dirty="0" smtClean="0"/>
              <a:t>Sub-bullet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75805" y="237651"/>
            <a:ext cx="7617300" cy="936671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0000"/>
              </a:lnSpc>
              <a:spcBef>
                <a:spcPts val="2000"/>
              </a:spcBef>
              <a:defRPr sz="3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908724" y="6496174"/>
            <a:ext cx="3344158" cy="16666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 b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white">
                    <a:lumMod val="50000"/>
                  </a:prstClr>
                </a:solidFill>
                <a:ea typeface="ＭＳ Ｐゴシック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228498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30" tIns="45716" rIns="91430" bIns="457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4038600" cy="2185988"/>
          </a:xfrm>
          <a:prstGeom prst="rect">
            <a:avLst/>
          </a:prstGeom>
        </p:spPr>
        <p:txBody>
          <a:bodyPr lIns="91430" tIns="45716" rIns="91430" bIns="4571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1"/>
            <a:ext cx="4038600" cy="2185988"/>
          </a:xfrm>
          <a:prstGeom prst="rect">
            <a:avLst/>
          </a:prstGeom>
        </p:spPr>
        <p:txBody>
          <a:bodyPr lIns="91430" tIns="45716" rIns="91430" bIns="4571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 lIns="91430" tIns="45716" rIns="91430" bIns="4571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 lIns="91430" tIns="45716" rIns="91430" bIns="4571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6"/>
            <a:ext cx="2133600" cy="476250"/>
          </a:xfrm>
          <a:prstGeom prst="rect">
            <a:avLst/>
          </a:prstGeom>
        </p:spPr>
        <p:txBody>
          <a:bodyPr lIns="91430" tIns="45716" rIns="91430" bIns="45716"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1" y="6245226"/>
            <a:ext cx="2895600" cy="476250"/>
          </a:xfrm>
          <a:prstGeom prst="rect">
            <a:avLst/>
          </a:prstGeom>
        </p:spPr>
        <p:txBody>
          <a:bodyPr lIns="91430" tIns="45716" rIns="91430" bIns="45716"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6"/>
            <a:ext cx="2133600" cy="476250"/>
          </a:xfrm>
          <a:prstGeom prst="rect">
            <a:avLst/>
          </a:prstGeom>
        </p:spPr>
        <p:txBody>
          <a:bodyPr lIns="91430" tIns="45716" rIns="91430" bIns="45716"/>
          <a:lstStyle>
            <a:lvl1pPr>
              <a:defRPr/>
            </a:lvl1pPr>
          </a:lstStyle>
          <a:p>
            <a:fld id="{AE6F1CE1-250F-4A4C-A102-6662A31B03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31785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4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8606" y="1577042"/>
            <a:ext cx="4701045" cy="1470025"/>
          </a:xfrm>
          <a:prstGeom prst="rect">
            <a:avLst/>
          </a:prstGeom>
        </p:spPr>
        <p:txBody>
          <a:bodyPr lIns="91411" tIns="45706" rIns="91411" bIns="45706" anchor="b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8606" y="3068053"/>
            <a:ext cx="4701045" cy="1752600"/>
          </a:xfrm>
          <a:prstGeom prst="rect">
            <a:avLst/>
          </a:prstGeom>
        </p:spPr>
        <p:txBody>
          <a:bodyPr lIns="91411" tIns="45706" rIns="91411" bIns="45706"/>
          <a:lstStyle>
            <a:lvl1pPr marL="0" indent="0" algn="l">
              <a:buNone/>
              <a:defRPr b="0">
                <a:solidFill>
                  <a:schemeClr val="bg1"/>
                </a:solidFill>
                <a:latin typeface="Arial Narrow" pitchFamily="34" charset="0"/>
              </a:defRPr>
            </a:lvl1pPr>
            <a:lvl2pPr marL="457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5110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49294"/>
            <a:ext cx="8823364" cy="6551215"/>
          </a:xfrm>
          <a:prstGeom prst="rect">
            <a:avLst/>
          </a:prstGeom>
          <a:solidFill>
            <a:srgbClr val="CF1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1" tIns="45706" rIns="91411" bIns="4570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19158" y="6410419"/>
            <a:ext cx="1435564" cy="20703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buFont typeface="Arial" pitchFamily="34" charset="0"/>
              <a:buNone/>
              <a:tabLst>
                <a:tab pos="0" algn="l"/>
              </a:tabLst>
            </a:pPr>
            <a:fld id="{92C3ECD4-5A8F-004F-8783-B677B49D1F53}" type="slidenum">
              <a:rPr lang="en-US" sz="800">
                <a:solidFill>
                  <a:prstClr val="white"/>
                </a:solidFill>
                <a:ea typeface="ＭＳ Ｐゴシック" charset="0"/>
              </a:rPr>
              <a:pPr algn="r">
                <a:buFont typeface="Arial" pitchFamily="34" charset="0"/>
                <a:buNone/>
                <a:tabLst>
                  <a:tab pos="0" algn="l"/>
                </a:tabLst>
              </a:pPr>
              <a:t>‹#›</a:t>
            </a:fld>
            <a:endParaRPr lang="en-US" sz="8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187660" y="6452448"/>
            <a:ext cx="768759" cy="1256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buFont typeface="Arial" pitchFamily="34" charset="0"/>
              <a:buNone/>
              <a:tabLst>
                <a:tab pos="0" algn="l"/>
              </a:tabLst>
            </a:pPr>
            <a:r>
              <a:rPr lang="en-US" sz="800" dirty="0">
                <a:solidFill>
                  <a:prstClr val="white"/>
                </a:solidFill>
                <a:ea typeface="ＭＳ Ｐゴシック" charset="0"/>
              </a:rPr>
              <a:t>CONFIDENTIAL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-3167"/>
            <a:ext cx="9144000" cy="6861175"/>
            <a:chOff x="0" y="-3175"/>
            <a:chExt cx="9144000" cy="6861175"/>
          </a:xfrm>
          <a:solidFill>
            <a:srgbClr val="FFFFFF"/>
          </a:solidFill>
        </p:grpSpPr>
        <p:sp>
          <p:nvSpPr>
            <p:cNvPr id="11" name="Rectangle 10"/>
            <p:cNvSpPr/>
            <p:nvPr userDrawn="1"/>
          </p:nvSpPr>
          <p:spPr>
            <a:xfrm>
              <a:off x="0" y="-3175"/>
              <a:ext cx="9144000" cy="176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6681882"/>
              <a:ext cx="9143999" cy="176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8962571" y="0"/>
              <a:ext cx="181429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-3175"/>
              <a:ext cx="181429" cy="686117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3774" y="605411"/>
            <a:ext cx="8520815" cy="5221983"/>
          </a:xfrm>
          <a:prstGeom prst="rect">
            <a:avLst/>
          </a:prstGeom>
        </p:spPr>
        <p:txBody>
          <a:bodyPr vert="horz" lIns="91411" tIns="45706" rIns="91411" bIns="45706" anchor="ctr"/>
          <a:lstStyle>
            <a:lvl1pPr marL="0" indent="0" algn="ctr">
              <a:lnSpc>
                <a:spcPct val="80000"/>
              </a:lnSpc>
              <a:buNone/>
              <a:defRPr sz="7200" b="1">
                <a:solidFill>
                  <a:srgbClr val="FFFFFF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919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34" y="294676"/>
            <a:ext cx="8229600" cy="80499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>
                <a:solidFill>
                  <a:srgbClr val="E41E2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196455" y="6712424"/>
            <a:ext cx="2751180" cy="1256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buFont typeface="Arial" pitchFamily="34" charset="0"/>
              <a:buNone/>
              <a:tabLst>
                <a:tab pos="0" algn="l"/>
              </a:tabLst>
            </a:pPr>
            <a:r>
              <a:rPr lang="en-US" sz="800" dirty="0" smtClean="0">
                <a:solidFill>
                  <a:prstClr val="white"/>
                </a:solidFill>
                <a:ea typeface="ＭＳ Ｐゴシック" charset="0"/>
              </a:rPr>
              <a:t>WORKING DRAFT FOR DISCUSSION PURPOSES ONLY</a:t>
            </a:r>
            <a:endParaRPr lang="en-US" sz="8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432481" y="6712424"/>
            <a:ext cx="461666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buFont typeface="Arial" pitchFamily="34" charset="0"/>
              <a:buNone/>
              <a:tabLst>
                <a:tab pos="0" algn="l"/>
              </a:tabLst>
            </a:pPr>
            <a:r>
              <a:rPr lang="en-US" sz="800" dirty="0" smtClean="0">
                <a:solidFill>
                  <a:prstClr val="white"/>
                </a:solidFill>
                <a:ea typeface="ＭＳ Ｐゴシック" charset="0"/>
              </a:rPr>
              <a:t>9/18/2012</a:t>
            </a:r>
            <a:endParaRPr lang="en-US" sz="800" dirty="0">
              <a:solidFill>
                <a:prstClr val="white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11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89479" y="1286941"/>
            <a:ext cx="8497358" cy="47187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39512" indent="-339512">
              <a:lnSpc>
                <a:spcPts val="2000"/>
              </a:lnSpc>
              <a:spcBef>
                <a:spcPts val="800"/>
              </a:spcBef>
              <a:buFont typeface="+mj-lt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9479" y="459406"/>
            <a:ext cx="8508990" cy="307777"/>
          </a:xfrm>
          <a:prstGeom prst="rect">
            <a:avLst/>
          </a:prstGeom>
        </p:spPr>
        <p:txBody>
          <a:bodyPr lIns="0" tIns="0" rIns="0" bIns="0"/>
          <a:lstStyle>
            <a:lvl1pPr algn="l" defTabSz="914109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000" b="1" kern="1200" dirty="0">
                <a:solidFill>
                  <a:srgbClr val="E41E2A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06687"/>
      </p:ext>
    </p:extLst>
  </p:cSld>
  <p:clrMapOvr>
    <a:masterClrMapping/>
  </p:clrMapOvr>
  <p:transition spd="med"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martArt Graphic with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75803" y="1329813"/>
            <a:ext cx="8343006" cy="4898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38075" indent="-238075">
              <a:lnSpc>
                <a:spcPct val="100000"/>
              </a:lnSpc>
              <a:spcBef>
                <a:spcPts val="612"/>
              </a:spcBef>
              <a:spcAft>
                <a:spcPts val="612"/>
              </a:spcAft>
              <a:buFont typeface="Arial" pitchFamily="34" charset="0"/>
              <a:buChar char="•"/>
              <a:tabLst/>
              <a:defRPr sz="2000" b="1">
                <a:solidFill>
                  <a:srgbClr val="000000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612"/>
              </a:spcBef>
              <a:spcAft>
                <a:spcPts val="612"/>
              </a:spcAft>
              <a:defRPr sz="1800" b="1">
                <a:solidFill>
                  <a:srgbClr val="000000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Sub-bullet</a:t>
            </a:r>
          </a:p>
          <a:p>
            <a:pPr lvl="1"/>
            <a:r>
              <a:rPr lang="en-US" dirty="0" smtClean="0"/>
              <a:t>Sub-bullet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75805" y="237651"/>
            <a:ext cx="7617300" cy="936671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0000"/>
              </a:lnSpc>
              <a:spcBef>
                <a:spcPts val="2000"/>
              </a:spcBef>
              <a:defRPr sz="3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908724" y="6496174"/>
            <a:ext cx="3344158" cy="16666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 b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white">
                    <a:lumMod val="50000"/>
                  </a:prstClr>
                </a:solidFill>
                <a:ea typeface="ＭＳ Ｐゴシック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183505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8605" y="1577040"/>
            <a:ext cx="4701045" cy="1470025"/>
          </a:xfrm>
          <a:prstGeom prst="rect">
            <a:avLst/>
          </a:prstGeom>
        </p:spPr>
        <p:txBody>
          <a:bodyPr lIns="91420" tIns="45711" rIns="91420" bIns="45711" anchor="b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8605" y="3068053"/>
            <a:ext cx="4701045" cy="1752600"/>
          </a:xfrm>
          <a:prstGeom prst="rect">
            <a:avLst/>
          </a:prstGeom>
        </p:spPr>
        <p:txBody>
          <a:bodyPr lIns="91420" tIns="45711" rIns="91420" bIns="45711"/>
          <a:lstStyle>
            <a:lvl1pPr marL="0" indent="0" algn="l">
              <a:buNone/>
              <a:defRPr b="0">
                <a:solidFill>
                  <a:schemeClr val="bg1"/>
                </a:solidFill>
                <a:latin typeface="Arial Narrow" pitchFamily="34" charset="0"/>
              </a:defRPr>
            </a:lvl1pPr>
            <a:lvl2pPr marL="457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1082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49293"/>
            <a:ext cx="8823364" cy="6551215"/>
          </a:xfrm>
          <a:prstGeom prst="rect">
            <a:avLst/>
          </a:prstGeom>
          <a:solidFill>
            <a:srgbClr val="CF1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 defTabSz="914206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19157" y="6410419"/>
            <a:ext cx="1435564" cy="20703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 defTabSz="914206">
              <a:buFont typeface="Arial" pitchFamily="34" charset="0"/>
              <a:buNone/>
              <a:tabLst>
                <a:tab pos="0" algn="l"/>
              </a:tabLst>
            </a:pPr>
            <a:fld id="{92C3ECD4-5A8F-004F-8783-B677B49D1F53}" type="slidenum">
              <a:rPr lang="en-US" sz="800">
                <a:solidFill>
                  <a:prstClr val="white"/>
                </a:solidFill>
                <a:ea typeface="ＭＳ Ｐゴシック" charset="0"/>
              </a:rPr>
              <a:pPr algn="r" defTabSz="914206">
                <a:buFont typeface="Arial" pitchFamily="34" charset="0"/>
                <a:buNone/>
                <a:tabLst>
                  <a:tab pos="0" algn="l"/>
                </a:tabLst>
              </a:pPr>
              <a:t>‹#›</a:t>
            </a:fld>
            <a:endParaRPr lang="en-US" sz="8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195333" y="6452447"/>
            <a:ext cx="753411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 defTabSz="914206">
              <a:buFont typeface="Arial" pitchFamily="34" charset="0"/>
              <a:buNone/>
              <a:tabLst>
                <a:tab pos="0" algn="l"/>
              </a:tabLst>
            </a:pPr>
            <a:r>
              <a:rPr lang="en-US" sz="800" dirty="0">
                <a:solidFill>
                  <a:prstClr val="white"/>
                </a:solidFill>
                <a:ea typeface="ＭＳ Ｐゴシック" charset="0"/>
              </a:rPr>
              <a:t>CONFIDENTIAL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-3168"/>
            <a:ext cx="9144000" cy="6861175"/>
            <a:chOff x="0" y="-3175"/>
            <a:chExt cx="9144000" cy="6861175"/>
          </a:xfrm>
          <a:solidFill>
            <a:srgbClr val="FFFFFF"/>
          </a:solidFill>
        </p:grpSpPr>
        <p:sp>
          <p:nvSpPr>
            <p:cNvPr id="11" name="Rectangle 10"/>
            <p:cNvSpPr/>
            <p:nvPr userDrawn="1"/>
          </p:nvSpPr>
          <p:spPr>
            <a:xfrm>
              <a:off x="0" y="-3175"/>
              <a:ext cx="9144000" cy="176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6681882"/>
              <a:ext cx="9143999" cy="176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8962571" y="0"/>
              <a:ext cx="181429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-3175"/>
              <a:ext cx="181429" cy="686117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3773" y="605410"/>
            <a:ext cx="8520815" cy="5221983"/>
          </a:xfrm>
          <a:prstGeom prst="rect">
            <a:avLst/>
          </a:prstGeom>
        </p:spPr>
        <p:txBody>
          <a:bodyPr vert="horz" lIns="91420" tIns="45711" rIns="91420" bIns="45711" anchor="ctr"/>
          <a:lstStyle>
            <a:lvl1pPr marL="0" indent="0" algn="ctr">
              <a:lnSpc>
                <a:spcPct val="80000"/>
              </a:lnSpc>
              <a:buNone/>
              <a:defRPr sz="7200" b="1">
                <a:solidFill>
                  <a:srgbClr val="FFFFFF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0691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518328"/>
            <a:ext cx="8025130" cy="9244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82728" y="256126"/>
            <a:ext cx="3980681" cy="26494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1pPr>
            <a:lvl2pPr marL="457056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2pPr>
            <a:lvl3pPr marL="914109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3pPr>
            <a:lvl4pPr marL="1371165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4pPr>
            <a:lvl5pPr marL="1828218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142457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34" y="294676"/>
            <a:ext cx="8229600" cy="80499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>
                <a:solidFill>
                  <a:srgbClr val="E41E2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223918" y="6712423"/>
            <a:ext cx="2696252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 defTabSz="914206">
              <a:buFont typeface="Arial" pitchFamily="34" charset="0"/>
              <a:buNone/>
              <a:tabLst>
                <a:tab pos="0" algn="l"/>
              </a:tabLst>
            </a:pPr>
            <a:r>
              <a:rPr lang="en-US" sz="800" dirty="0" smtClean="0">
                <a:solidFill>
                  <a:prstClr val="white"/>
                </a:solidFill>
                <a:ea typeface="ＭＳ Ｐゴシック" charset="0"/>
              </a:rPr>
              <a:t>WORKING DRAFT FOR DISCUSSION PURPOSES ONLY</a:t>
            </a:r>
            <a:endParaRPr lang="en-US" sz="8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432480" y="6712423"/>
            <a:ext cx="461666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 defTabSz="914206">
              <a:buFont typeface="Arial" pitchFamily="34" charset="0"/>
              <a:buNone/>
              <a:tabLst>
                <a:tab pos="0" algn="l"/>
              </a:tabLst>
            </a:pPr>
            <a:r>
              <a:rPr lang="en-US" sz="800" dirty="0" smtClean="0">
                <a:solidFill>
                  <a:prstClr val="white"/>
                </a:solidFill>
                <a:ea typeface="ＭＳ Ｐゴシック" charset="0"/>
              </a:rPr>
              <a:t>8/16/2012</a:t>
            </a:r>
            <a:endParaRPr lang="en-US" sz="800" dirty="0">
              <a:solidFill>
                <a:prstClr val="white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060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89479" y="1286940"/>
            <a:ext cx="8497358" cy="47187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39548" indent="-339548">
              <a:lnSpc>
                <a:spcPts val="2000"/>
              </a:lnSpc>
              <a:spcBef>
                <a:spcPts val="800"/>
              </a:spcBef>
              <a:buFont typeface="+mj-lt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9479" y="459405"/>
            <a:ext cx="8508990" cy="307777"/>
          </a:xfrm>
          <a:prstGeom prst="rect">
            <a:avLst/>
          </a:prstGeom>
        </p:spPr>
        <p:txBody>
          <a:bodyPr lIns="0" tIns="0" rIns="0" bIns="0"/>
          <a:lstStyle>
            <a:lvl1pPr algn="l" defTabSz="91420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000" b="1" kern="1200" dirty="0">
                <a:solidFill>
                  <a:srgbClr val="E41E2A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70195"/>
      </p:ext>
    </p:extLst>
  </p:cSld>
  <p:clrMapOvr>
    <a:masterClrMapping/>
  </p:clrMapOvr>
  <p:transition spd="med"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martArt Graphic with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75803" y="1329812"/>
            <a:ext cx="8343006" cy="4898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38100" indent="-238100">
              <a:lnSpc>
                <a:spcPct val="100000"/>
              </a:lnSpc>
              <a:spcBef>
                <a:spcPts val="612"/>
              </a:spcBef>
              <a:spcAft>
                <a:spcPts val="612"/>
              </a:spcAft>
              <a:buFont typeface="Arial" pitchFamily="34" charset="0"/>
              <a:buChar char="•"/>
              <a:tabLst/>
              <a:defRPr sz="2000" b="1">
                <a:solidFill>
                  <a:srgbClr val="000000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612"/>
              </a:spcBef>
              <a:spcAft>
                <a:spcPts val="612"/>
              </a:spcAft>
              <a:defRPr sz="1800" b="1">
                <a:solidFill>
                  <a:srgbClr val="000000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Sub-bullet</a:t>
            </a:r>
          </a:p>
          <a:p>
            <a:pPr lvl="1"/>
            <a:r>
              <a:rPr lang="en-US" dirty="0" smtClean="0"/>
              <a:t>Sub-bullet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75804" y="237650"/>
            <a:ext cx="7617300" cy="936671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0000"/>
              </a:lnSpc>
              <a:spcBef>
                <a:spcPts val="2000"/>
              </a:spcBef>
              <a:defRPr sz="3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908723" y="6496173"/>
            <a:ext cx="3344158" cy="16666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 b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defTabSz="914206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white">
                    <a:lumMod val="50000"/>
                  </a:prstClr>
                </a:solidFill>
                <a:ea typeface="ＭＳ Ｐゴシック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33366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8605" y="1577040"/>
            <a:ext cx="4701045" cy="1470025"/>
          </a:xfrm>
          <a:prstGeom prst="rect">
            <a:avLst/>
          </a:prstGeom>
        </p:spPr>
        <p:txBody>
          <a:bodyPr lIns="91420" tIns="45711" rIns="91420" bIns="45711" anchor="b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8605" y="3068053"/>
            <a:ext cx="4701045" cy="1752600"/>
          </a:xfrm>
          <a:prstGeom prst="rect">
            <a:avLst/>
          </a:prstGeom>
        </p:spPr>
        <p:txBody>
          <a:bodyPr lIns="91420" tIns="45711" rIns="91420" bIns="45711"/>
          <a:lstStyle>
            <a:lvl1pPr marL="0" indent="0" algn="l">
              <a:buNone/>
              <a:defRPr b="0">
                <a:solidFill>
                  <a:schemeClr val="bg1"/>
                </a:solidFill>
                <a:latin typeface="Arial Narrow" pitchFamily="34" charset="0"/>
              </a:defRPr>
            </a:lvl1pPr>
            <a:lvl2pPr marL="457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385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49293"/>
            <a:ext cx="8823364" cy="6551215"/>
          </a:xfrm>
          <a:prstGeom prst="rect">
            <a:avLst/>
          </a:prstGeom>
          <a:solidFill>
            <a:srgbClr val="CF1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 defTabSz="914206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19157" y="6410419"/>
            <a:ext cx="1435564" cy="20703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 defTabSz="914206">
              <a:buFont typeface="Arial" pitchFamily="34" charset="0"/>
              <a:buNone/>
              <a:tabLst>
                <a:tab pos="0" algn="l"/>
              </a:tabLst>
            </a:pPr>
            <a:fld id="{92C3ECD4-5A8F-004F-8783-B677B49D1F53}" type="slidenum">
              <a:rPr lang="en-US" sz="800">
                <a:solidFill>
                  <a:prstClr val="white"/>
                </a:solidFill>
                <a:ea typeface="ＭＳ Ｐゴシック" charset="0"/>
              </a:rPr>
              <a:pPr algn="r" defTabSz="914206">
                <a:buFont typeface="Arial" pitchFamily="34" charset="0"/>
                <a:buNone/>
                <a:tabLst>
                  <a:tab pos="0" algn="l"/>
                </a:tabLst>
              </a:pPr>
              <a:t>‹#›</a:t>
            </a:fld>
            <a:endParaRPr lang="en-US" sz="8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195333" y="6452447"/>
            <a:ext cx="753411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 defTabSz="914206">
              <a:buFont typeface="Arial" pitchFamily="34" charset="0"/>
              <a:buNone/>
              <a:tabLst>
                <a:tab pos="0" algn="l"/>
              </a:tabLst>
            </a:pPr>
            <a:r>
              <a:rPr lang="en-US" sz="800" dirty="0">
                <a:solidFill>
                  <a:prstClr val="white"/>
                </a:solidFill>
                <a:ea typeface="ＭＳ Ｐゴシック" charset="0"/>
              </a:rPr>
              <a:t>CONFIDENTIAL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-3168"/>
            <a:ext cx="9144000" cy="6861175"/>
            <a:chOff x="0" y="-3175"/>
            <a:chExt cx="9144000" cy="6861175"/>
          </a:xfrm>
          <a:solidFill>
            <a:srgbClr val="FFFFFF"/>
          </a:solidFill>
        </p:grpSpPr>
        <p:sp>
          <p:nvSpPr>
            <p:cNvPr id="11" name="Rectangle 10"/>
            <p:cNvSpPr/>
            <p:nvPr userDrawn="1"/>
          </p:nvSpPr>
          <p:spPr>
            <a:xfrm>
              <a:off x="0" y="-3175"/>
              <a:ext cx="9144000" cy="176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6681882"/>
              <a:ext cx="9143999" cy="176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8962571" y="0"/>
              <a:ext cx="181429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-3175"/>
              <a:ext cx="181429" cy="686117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3773" y="605410"/>
            <a:ext cx="8520815" cy="5221983"/>
          </a:xfrm>
          <a:prstGeom prst="rect">
            <a:avLst/>
          </a:prstGeom>
        </p:spPr>
        <p:txBody>
          <a:bodyPr vert="horz" lIns="91420" tIns="45711" rIns="91420" bIns="45711" anchor="ctr"/>
          <a:lstStyle>
            <a:lvl1pPr marL="0" indent="0" algn="ctr">
              <a:lnSpc>
                <a:spcPct val="80000"/>
              </a:lnSpc>
              <a:buNone/>
              <a:defRPr sz="7200" b="1">
                <a:solidFill>
                  <a:srgbClr val="FFFFFF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470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34" y="294676"/>
            <a:ext cx="8229600" cy="80499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>
                <a:solidFill>
                  <a:srgbClr val="E41E2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223918" y="6712423"/>
            <a:ext cx="2696252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 defTabSz="914206">
              <a:buFont typeface="Arial" pitchFamily="34" charset="0"/>
              <a:buNone/>
              <a:tabLst>
                <a:tab pos="0" algn="l"/>
              </a:tabLst>
            </a:pPr>
            <a:r>
              <a:rPr lang="en-US" sz="800" dirty="0" smtClean="0">
                <a:solidFill>
                  <a:prstClr val="white"/>
                </a:solidFill>
                <a:ea typeface="ＭＳ Ｐゴシック" charset="0"/>
              </a:rPr>
              <a:t>WORKING DRAFT FOR DISCUSSION PURPOSES ONLY</a:t>
            </a:r>
            <a:endParaRPr lang="en-US" sz="8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432480" y="6712423"/>
            <a:ext cx="461666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 defTabSz="914206">
              <a:buFont typeface="Arial" pitchFamily="34" charset="0"/>
              <a:buNone/>
              <a:tabLst>
                <a:tab pos="0" algn="l"/>
              </a:tabLst>
            </a:pPr>
            <a:r>
              <a:rPr lang="en-US" sz="800" dirty="0" smtClean="0">
                <a:solidFill>
                  <a:prstClr val="white"/>
                </a:solidFill>
                <a:ea typeface="ＭＳ Ｐゴシック" charset="0"/>
              </a:rPr>
              <a:t>9/18/2012</a:t>
            </a:r>
            <a:endParaRPr lang="en-US" sz="800" dirty="0">
              <a:solidFill>
                <a:prstClr val="white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689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89479" y="1286940"/>
            <a:ext cx="8497358" cy="47187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39548" indent="-339548">
              <a:lnSpc>
                <a:spcPts val="2000"/>
              </a:lnSpc>
              <a:spcBef>
                <a:spcPts val="800"/>
              </a:spcBef>
              <a:buFont typeface="+mj-lt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9479" y="459405"/>
            <a:ext cx="8508990" cy="307777"/>
          </a:xfrm>
          <a:prstGeom prst="rect">
            <a:avLst/>
          </a:prstGeom>
        </p:spPr>
        <p:txBody>
          <a:bodyPr lIns="0" tIns="0" rIns="0" bIns="0"/>
          <a:lstStyle>
            <a:lvl1pPr algn="l" defTabSz="91420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000" b="1" kern="1200" dirty="0">
                <a:solidFill>
                  <a:srgbClr val="E41E2A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99727"/>
      </p:ext>
    </p:extLst>
  </p:cSld>
  <p:clrMapOvr>
    <a:masterClrMapping/>
  </p:clrMapOvr>
  <p:transition spd="med"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martArt Graphic with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75803" y="1329812"/>
            <a:ext cx="8343006" cy="4898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38100" indent="-238100">
              <a:lnSpc>
                <a:spcPct val="100000"/>
              </a:lnSpc>
              <a:spcBef>
                <a:spcPts val="612"/>
              </a:spcBef>
              <a:spcAft>
                <a:spcPts val="612"/>
              </a:spcAft>
              <a:buFont typeface="Arial" pitchFamily="34" charset="0"/>
              <a:buChar char="•"/>
              <a:tabLst/>
              <a:defRPr sz="2000" b="1">
                <a:solidFill>
                  <a:srgbClr val="000000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612"/>
              </a:spcBef>
              <a:spcAft>
                <a:spcPts val="612"/>
              </a:spcAft>
              <a:defRPr sz="1800" b="1">
                <a:solidFill>
                  <a:srgbClr val="000000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Sub-bullet</a:t>
            </a:r>
          </a:p>
          <a:p>
            <a:pPr lvl="1"/>
            <a:r>
              <a:rPr lang="en-US" dirty="0" smtClean="0"/>
              <a:t>Sub-bullet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75804" y="237650"/>
            <a:ext cx="7617300" cy="936671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0000"/>
              </a:lnSpc>
              <a:spcBef>
                <a:spcPts val="2000"/>
              </a:spcBef>
              <a:defRPr sz="3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908723" y="6496173"/>
            <a:ext cx="3344158" cy="16666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 b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defTabSz="914206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white">
                    <a:lumMod val="50000"/>
                  </a:prstClr>
                </a:solidFill>
                <a:ea typeface="ＭＳ Ｐゴシック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2096982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97" y="407578"/>
            <a:ext cx="8305403" cy="81162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397" y="1295400"/>
            <a:ext cx="8305403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04901"/>
            <a:ext cx="2133203" cy="24738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E1AA8-9343-4592-A630-77596FF1CFC3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650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97" y="407578"/>
            <a:ext cx="8305403" cy="81162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6792"/>
            <a:ext cx="8424863" cy="453650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47139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aom template 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4"/>
            <a:ext cx="42481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265495"/>
      </p:ext>
    </p:extLst>
  </p:cSld>
  <p:clrMapOvr>
    <a:masterClrMapping/>
  </p:clrMapOvr>
  <p:transition spd="med">
    <p:fade/>
  </p:transition>
  <p:hf hdr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2132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of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384233" y="256119"/>
            <a:ext cx="8378825" cy="5854700"/>
          </a:xfrm>
          <a:prstGeom prst="roundRect">
            <a:avLst>
              <a:gd name="adj" fmla="val 2786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100" b="1" i="0">
                <a:solidFill>
                  <a:srgbClr val="CF1C20"/>
                </a:solidFill>
                <a:latin typeface="Arial"/>
                <a:ea typeface="+mj-ea"/>
                <a:cs typeface="Arial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defTabSz="457056">
              <a:lnSpc>
                <a:spcPct val="100000"/>
              </a:lnSpc>
              <a:defRPr/>
            </a:pPr>
            <a:endParaRPr lang="en-US" sz="24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32341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84175" y="1115485"/>
            <a:ext cx="8439150" cy="48196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39617" indent="-339617">
              <a:lnSpc>
                <a:spcPts val="2400"/>
              </a:lnSpc>
              <a:spcBef>
                <a:spcPts val="2000"/>
              </a:spcBef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38" y="256182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2082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256117"/>
            <a:ext cx="8025130" cy="9244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67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518328"/>
            <a:ext cx="8025130" cy="9244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82728" y="256126"/>
            <a:ext cx="3980681" cy="26494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1pPr>
            <a:lvl2pPr marL="457056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2pPr>
            <a:lvl3pPr marL="914109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3pPr>
            <a:lvl4pPr marL="1371165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4pPr>
            <a:lvl5pPr marL="1828218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0270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aom template 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4"/>
            <a:ext cx="42481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814392"/>
      </p:ext>
    </p:extLst>
  </p:cSld>
  <p:clrMapOvr>
    <a:masterClrMapping/>
  </p:clrMapOvr>
  <p:transition spd="med">
    <p:fade/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49294"/>
            <a:ext cx="8823364" cy="6551215"/>
          </a:xfrm>
          <a:prstGeom prst="rect">
            <a:avLst/>
          </a:prstGeom>
          <a:solidFill>
            <a:srgbClr val="CF1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1" tIns="45706" rIns="91411" bIns="4570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19158" y="6410419"/>
            <a:ext cx="1435564" cy="20703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buFont typeface="Arial" pitchFamily="34" charset="0"/>
              <a:buNone/>
              <a:tabLst>
                <a:tab pos="0" algn="l"/>
              </a:tabLst>
            </a:pPr>
            <a:fld id="{92C3ECD4-5A8F-004F-8783-B677B49D1F53}" type="slidenum">
              <a:rPr lang="en-US" sz="800">
                <a:solidFill>
                  <a:prstClr val="white"/>
                </a:solidFill>
                <a:ea typeface="ＭＳ Ｐゴシック" charset="0"/>
              </a:rPr>
              <a:pPr algn="r">
                <a:buFont typeface="Arial" pitchFamily="34" charset="0"/>
                <a:buNone/>
                <a:tabLst>
                  <a:tab pos="0" algn="l"/>
                </a:tabLst>
              </a:pPr>
              <a:t>‹#›</a:t>
            </a:fld>
            <a:endParaRPr lang="en-US" sz="8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187660" y="6452448"/>
            <a:ext cx="768759" cy="1256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buFont typeface="Arial" pitchFamily="34" charset="0"/>
              <a:buNone/>
              <a:tabLst>
                <a:tab pos="0" algn="l"/>
              </a:tabLst>
            </a:pPr>
            <a:r>
              <a:rPr lang="en-US" sz="800" dirty="0">
                <a:solidFill>
                  <a:prstClr val="white"/>
                </a:solidFill>
                <a:ea typeface="ＭＳ Ｐゴシック" charset="0"/>
              </a:rPr>
              <a:t>CONFIDENTIAL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-3167"/>
            <a:ext cx="9144000" cy="6861175"/>
            <a:chOff x="0" y="-3175"/>
            <a:chExt cx="9144000" cy="6861175"/>
          </a:xfrm>
          <a:solidFill>
            <a:srgbClr val="FFFFFF"/>
          </a:solidFill>
        </p:grpSpPr>
        <p:sp>
          <p:nvSpPr>
            <p:cNvPr id="11" name="Rectangle 10"/>
            <p:cNvSpPr/>
            <p:nvPr userDrawn="1"/>
          </p:nvSpPr>
          <p:spPr>
            <a:xfrm>
              <a:off x="0" y="-3175"/>
              <a:ext cx="9144000" cy="176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6681882"/>
              <a:ext cx="9143999" cy="176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8962571" y="0"/>
              <a:ext cx="181429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-3175"/>
              <a:ext cx="181429" cy="686117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3774" y="605411"/>
            <a:ext cx="8520815" cy="5221983"/>
          </a:xfrm>
          <a:prstGeom prst="rect">
            <a:avLst/>
          </a:prstGeom>
        </p:spPr>
        <p:txBody>
          <a:bodyPr vert="horz" lIns="91411" tIns="45706" rIns="91411" bIns="45706" anchor="ctr"/>
          <a:lstStyle>
            <a:lvl1pPr marL="0" indent="0" algn="ctr">
              <a:lnSpc>
                <a:spcPct val="80000"/>
              </a:lnSpc>
              <a:buNone/>
              <a:defRPr sz="7200" b="1">
                <a:solidFill>
                  <a:srgbClr val="FFFFFF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023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of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2936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89479" y="1286941"/>
            <a:ext cx="8497358" cy="47187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39512" indent="-339512">
              <a:lnSpc>
                <a:spcPts val="2000"/>
              </a:lnSpc>
              <a:spcBef>
                <a:spcPts val="800"/>
              </a:spcBef>
              <a:buFont typeface="+mj-lt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9479" y="459410"/>
            <a:ext cx="8508990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0"/>
              </a:spcBef>
              <a:defRPr sz="2600">
                <a:solidFill>
                  <a:srgbClr val="F4000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678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8" y="518328"/>
            <a:ext cx="8025130" cy="9244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82728" y="256126"/>
            <a:ext cx="3980681" cy="26494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1pPr>
            <a:lvl2pPr marL="456917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2pPr>
            <a:lvl3pPr marL="913829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3pPr>
            <a:lvl4pPr marL="1370740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4pPr>
            <a:lvl5pPr marL="1827655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061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S&amp;I PPT Template FIN-03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" y="4"/>
            <a:ext cx="1231900" cy="6858000"/>
          </a:xfrm>
          <a:prstGeom prst="rect">
            <a:avLst/>
          </a:prstGeom>
        </p:spPr>
      </p:pic>
      <p:pic>
        <p:nvPicPr>
          <p:cNvPr id="5" name="Picture 4" descr="MS&amp;I PPT Template FIN-12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"/>
            <a:ext cx="1358900" cy="6858000"/>
          </a:xfrm>
          <a:prstGeom prst="rect">
            <a:avLst/>
          </a:prstGeom>
        </p:spPr>
      </p:pic>
      <p:pic>
        <p:nvPicPr>
          <p:cNvPr id="8" name="Picture 7" descr="MSI Logo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2711" y="228295"/>
            <a:ext cx="798205" cy="523908"/>
          </a:xfrm>
          <a:prstGeom prst="rect">
            <a:avLst/>
          </a:prstGeom>
        </p:spPr>
      </p:pic>
      <p:pic>
        <p:nvPicPr>
          <p:cNvPr id="7" name="Picture 6" descr="MS&amp;I PPT Template FIN-14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803" y="6273674"/>
            <a:ext cx="9140826" cy="452251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1120" y="6579872"/>
            <a:ext cx="2133600" cy="365125"/>
          </a:xfrm>
          <a:prstGeom prst="rect">
            <a:avLst/>
          </a:prstGeom>
        </p:spPr>
        <p:txBody>
          <a:bodyPr lIns="91411" tIns="45706" rIns="91411" bIns="45706"/>
          <a:lstStyle>
            <a:lvl1pPr>
              <a:defRPr sz="1000">
                <a:solidFill>
                  <a:srgbClr val="7E7E7E"/>
                </a:solidFill>
                <a:latin typeface="Franklin Gothic Book"/>
                <a:cs typeface="Franklin Gothic Book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A26ED-722C-4805-8E4A-AC341B4E310A}" type="datetime1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9/4/2013</a:t>
            </a:fld>
            <a:endParaRPr lang="en-US">
              <a:ea typeface="ＭＳ Ｐゴシック" charset="0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1" y="6579872"/>
            <a:ext cx="2895600" cy="365125"/>
          </a:xfrm>
          <a:prstGeom prst="rect">
            <a:avLst/>
          </a:prstGeom>
        </p:spPr>
        <p:txBody>
          <a:bodyPr lIns="91411" tIns="45706" rIns="91411" bIns="45706"/>
          <a:lstStyle>
            <a:lvl1pPr algn="ctr">
              <a:defRPr sz="1000">
                <a:solidFill>
                  <a:srgbClr val="7E7E7E"/>
                </a:solidFill>
                <a:latin typeface="Franklin Gothic Book"/>
                <a:cs typeface="Franklin Gothic Book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ea typeface="ＭＳ Ｐゴシック" charset="0"/>
              </a:rPr>
              <a:t>Classified - Internal use</a:t>
            </a:r>
            <a:endParaRPr lang="en-US" dirty="0">
              <a:ea typeface="ＭＳ Ｐゴシック" charset="0"/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21500" y="6579872"/>
            <a:ext cx="2133600" cy="365125"/>
          </a:xfrm>
          <a:prstGeom prst="rect">
            <a:avLst/>
          </a:prstGeom>
        </p:spPr>
        <p:txBody>
          <a:bodyPr lIns="91411" tIns="45706" rIns="91411" bIns="45706"/>
          <a:lstStyle>
            <a:lvl1pPr algn="r">
              <a:defRPr sz="1000">
                <a:solidFill>
                  <a:srgbClr val="7E7E7E"/>
                </a:solidFill>
                <a:latin typeface="Franklin Gothic Book"/>
                <a:cs typeface="Franklin Gothic Book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279F62-CB4B-49E0-9285-1073E2A2C301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ea typeface="ＭＳ Ｐゴシック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16560" y="160383"/>
            <a:ext cx="7645402" cy="571500"/>
          </a:xfrm>
          <a:prstGeom prst="rect">
            <a:avLst/>
          </a:prstGeom>
        </p:spPr>
        <p:txBody>
          <a:bodyPr vert="horz" lIns="91411" tIns="45706" rIns="91411" bIns="45706"/>
          <a:lstStyle>
            <a:lvl1pPr algn="l">
              <a:defRPr sz="3000" b="1" cap="all">
                <a:latin typeface="Franklin Gothic Heavy"/>
                <a:cs typeface="Franklin Gothic Heavy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26665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918148"/>
      </p:ext>
    </p:extLst>
  </p:cSld>
  <p:clrMapOvr>
    <a:masterClrMapping/>
  </p:clrMapOvr>
  <p:transition spd="med">
    <p:fade/>
  </p:transition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256117"/>
            <a:ext cx="8025130" cy="9244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878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aom template 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4"/>
            <a:ext cx="42481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803012"/>
      </p:ext>
    </p:extLst>
  </p:cSld>
  <p:clrMapOvr>
    <a:masterClrMapping/>
  </p:clrMapOvr>
  <p:transition spd="med">
    <p:fade/>
  </p:transition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of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4003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89479" y="1286941"/>
            <a:ext cx="8497358" cy="47187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39512" indent="-339512">
              <a:lnSpc>
                <a:spcPts val="2000"/>
              </a:lnSpc>
              <a:spcBef>
                <a:spcPts val="800"/>
              </a:spcBef>
              <a:buFont typeface="+mj-lt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9479" y="459406"/>
            <a:ext cx="8508990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0"/>
              </a:spcBef>
              <a:defRPr sz="2600">
                <a:solidFill>
                  <a:srgbClr val="F4000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86086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8" y="518328"/>
            <a:ext cx="8025130" cy="9244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82728" y="256126"/>
            <a:ext cx="3980681" cy="26494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1pPr>
            <a:lvl2pPr marL="456917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2pPr>
            <a:lvl3pPr marL="913829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3pPr>
            <a:lvl4pPr marL="1370740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4pPr>
            <a:lvl5pPr marL="1827655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249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34" y="294676"/>
            <a:ext cx="8229600" cy="80499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>
                <a:solidFill>
                  <a:srgbClr val="E41E2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196455" y="6712424"/>
            <a:ext cx="2751180" cy="1256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buFont typeface="Arial" pitchFamily="34" charset="0"/>
              <a:buNone/>
              <a:tabLst>
                <a:tab pos="0" algn="l"/>
              </a:tabLst>
            </a:pPr>
            <a:r>
              <a:rPr lang="en-US" sz="800" dirty="0" smtClean="0">
                <a:solidFill>
                  <a:schemeClr val="bg1"/>
                </a:solidFill>
                <a:ea typeface="ＭＳ Ｐゴシック" charset="0"/>
              </a:rPr>
              <a:t>WORKING DRAFT FOR DISCUSSION PURPOSES ONLY</a:t>
            </a:r>
            <a:endParaRPr lang="en-US" sz="800" dirty="0">
              <a:solidFill>
                <a:schemeClr val="bg1"/>
              </a:solidFill>
              <a:ea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432481" y="6712424"/>
            <a:ext cx="461666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buFont typeface="Arial" pitchFamily="34" charset="0"/>
              <a:buNone/>
              <a:tabLst>
                <a:tab pos="0" algn="l"/>
              </a:tabLst>
            </a:pPr>
            <a:r>
              <a:rPr lang="en-US" sz="800" dirty="0" smtClean="0">
                <a:solidFill>
                  <a:schemeClr val="bg1"/>
                </a:solidFill>
                <a:ea typeface="ＭＳ Ｐゴシック" charset="0"/>
              </a:rPr>
              <a:t>9/18/2012</a:t>
            </a:r>
            <a:endParaRPr lang="en-US" sz="800" dirty="0">
              <a:solidFill>
                <a:schemeClr val="bg1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0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S&amp;I PPT Template FIN-03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" y="4"/>
            <a:ext cx="1231900" cy="6858000"/>
          </a:xfrm>
          <a:prstGeom prst="rect">
            <a:avLst/>
          </a:prstGeom>
        </p:spPr>
      </p:pic>
      <p:pic>
        <p:nvPicPr>
          <p:cNvPr id="5" name="Picture 4" descr="MS&amp;I PPT Template FIN-12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"/>
            <a:ext cx="1358900" cy="6858000"/>
          </a:xfrm>
          <a:prstGeom prst="rect">
            <a:avLst/>
          </a:prstGeom>
        </p:spPr>
      </p:pic>
      <p:pic>
        <p:nvPicPr>
          <p:cNvPr id="8" name="Picture 7" descr="MSI Logo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2705" y="228295"/>
            <a:ext cx="798205" cy="523908"/>
          </a:xfrm>
          <a:prstGeom prst="rect">
            <a:avLst/>
          </a:prstGeom>
        </p:spPr>
      </p:pic>
      <p:pic>
        <p:nvPicPr>
          <p:cNvPr id="7" name="Picture 6" descr="MS&amp;I PPT Template FIN-14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803" y="6273674"/>
            <a:ext cx="9140826" cy="452251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1120" y="6579872"/>
            <a:ext cx="2133600" cy="365125"/>
          </a:xfrm>
          <a:prstGeom prst="rect">
            <a:avLst/>
          </a:prstGeom>
        </p:spPr>
        <p:txBody>
          <a:bodyPr lIns="91411" tIns="45706" rIns="91411" bIns="45706"/>
          <a:lstStyle>
            <a:lvl1pPr>
              <a:defRPr sz="1000">
                <a:solidFill>
                  <a:srgbClr val="7E7E7E"/>
                </a:solidFill>
                <a:latin typeface="Franklin Gothic Book"/>
                <a:cs typeface="Franklin Gothic Book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A26ED-722C-4805-8E4A-AC341B4E310A}" type="datetime1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9/4/2013</a:t>
            </a:fld>
            <a:endParaRPr lang="en-US">
              <a:ea typeface="ＭＳ Ｐゴシック" charset="0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1" y="6579872"/>
            <a:ext cx="2895600" cy="365125"/>
          </a:xfrm>
          <a:prstGeom prst="rect">
            <a:avLst/>
          </a:prstGeom>
        </p:spPr>
        <p:txBody>
          <a:bodyPr lIns="91411" tIns="45706" rIns="91411" bIns="45706"/>
          <a:lstStyle>
            <a:lvl1pPr algn="ctr">
              <a:defRPr sz="1000">
                <a:solidFill>
                  <a:srgbClr val="7E7E7E"/>
                </a:solidFill>
                <a:latin typeface="Franklin Gothic Book"/>
                <a:cs typeface="Franklin Gothic Book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ea typeface="ＭＳ Ｐゴシック" charset="0"/>
              </a:rPr>
              <a:t>Classified - Internal use</a:t>
            </a:r>
            <a:endParaRPr lang="en-US" dirty="0">
              <a:ea typeface="ＭＳ Ｐゴシック" charset="0"/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21500" y="6579872"/>
            <a:ext cx="2133600" cy="365125"/>
          </a:xfrm>
          <a:prstGeom prst="rect">
            <a:avLst/>
          </a:prstGeom>
        </p:spPr>
        <p:txBody>
          <a:bodyPr lIns="91411" tIns="45706" rIns="91411" bIns="45706"/>
          <a:lstStyle>
            <a:lvl1pPr algn="r">
              <a:defRPr sz="1000">
                <a:solidFill>
                  <a:srgbClr val="7E7E7E"/>
                </a:solidFill>
                <a:latin typeface="Franklin Gothic Book"/>
                <a:cs typeface="Franklin Gothic Book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279F62-CB4B-49E0-9285-1073E2A2C301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ea typeface="ＭＳ Ｐゴシック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16560" y="160383"/>
            <a:ext cx="7645402" cy="571500"/>
          </a:xfrm>
          <a:prstGeom prst="rect">
            <a:avLst/>
          </a:prstGeom>
        </p:spPr>
        <p:txBody>
          <a:bodyPr vert="horz" lIns="91411" tIns="45706" rIns="91411" bIns="45706"/>
          <a:lstStyle>
            <a:lvl1pPr algn="l">
              <a:defRPr sz="3000" b="1" cap="all">
                <a:latin typeface="Franklin Gothic Heavy"/>
                <a:cs typeface="Franklin Gothic Heavy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79772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687010"/>
      </p:ext>
    </p:extLst>
  </p:cSld>
  <p:clrMapOvr>
    <a:masterClrMapping/>
  </p:clrMapOvr>
  <p:transition spd="med">
    <p:fade/>
  </p:transition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25C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685801"/>
            <a:ext cx="5314950" cy="5486400"/>
          </a:xfrm>
        </p:spPr>
        <p:txBody>
          <a:bodyPr wrap="none"/>
          <a:lstStyle>
            <a:lvl1pPr algn="l">
              <a:defRPr sz="97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bg1"/>
                </a:solidFill>
                <a:latin typeface="Arial" charset="0"/>
                <a:ea typeface="ＭＳ Ｐゴシック" pitchFamily="83" charset="-128"/>
              </a:defRPr>
            </a:lvl1pPr>
          </a:lstStyle>
          <a:p>
            <a:pPr>
              <a:defRPr/>
            </a:pPr>
            <a:fld id="{99781A5C-7BF5-407A-8F10-2B7DD11F1133}" type="datetime3">
              <a:rPr lang="en-US">
                <a:solidFill>
                  <a:srgbClr val="FFFFFF"/>
                </a:solidFill>
              </a:rPr>
              <a:pPr>
                <a:defRPr/>
              </a:pPr>
              <a:t>4 September 2013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bg1"/>
                </a:solidFill>
                <a:latin typeface="Arial" charset="0"/>
                <a:ea typeface="ＭＳ Ｐゴシック" pitchFamily="83" charset="-128"/>
              </a:defRPr>
            </a:lvl1pPr>
          </a:lstStyle>
          <a:p>
            <a:pPr>
              <a:defRPr/>
            </a:pPr>
            <a:fld id="{097D1E04-451B-4647-934B-A7950A68B81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bg1"/>
                </a:solidFill>
                <a:latin typeface="Arial" charset="0"/>
                <a:ea typeface="ＭＳ Ｐゴシック" pitchFamily="83" charset="-128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Classified - Confidential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4532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8C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685801"/>
            <a:ext cx="5314950" cy="5486400"/>
          </a:xfrm>
        </p:spPr>
        <p:txBody>
          <a:bodyPr wrap="none"/>
          <a:lstStyle>
            <a:lvl1pPr algn="l">
              <a:defRPr sz="97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bg1"/>
                </a:solidFill>
                <a:latin typeface="Arial" charset="0"/>
                <a:ea typeface="ＭＳ Ｐゴシック" pitchFamily="83" charset="-128"/>
              </a:defRPr>
            </a:lvl1pPr>
          </a:lstStyle>
          <a:p>
            <a:pPr>
              <a:defRPr/>
            </a:pPr>
            <a:fld id="{0E098850-CB7F-435D-A62C-B11FDDE0C6CF}" type="datetime3">
              <a:rPr lang="en-US">
                <a:solidFill>
                  <a:srgbClr val="FFFFFF"/>
                </a:solidFill>
              </a:rPr>
              <a:pPr>
                <a:defRPr/>
              </a:pPr>
              <a:t>4 September 2013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bg1"/>
                </a:solidFill>
                <a:latin typeface="Arial" charset="0"/>
                <a:ea typeface="ＭＳ Ｐゴシック" pitchFamily="83" charset="-128"/>
              </a:defRPr>
            </a:lvl1pPr>
          </a:lstStyle>
          <a:p>
            <a:pPr>
              <a:defRPr/>
            </a:pPr>
            <a:fld id="{5C91DC5B-725A-490B-B502-4B577FCFC70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mtClean="0">
                <a:solidFill>
                  <a:schemeClr val="bg1"/>
                </a:solidFill>
                <a:latin typeface="Arial" charset="0"/>
                <a:ea typeface="ＭＳ Ｐゴシック" pitchFamily="83" charset="-128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Classified - Confidential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8325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83" charset="-128"/>
              </a:defRPr>
            </a:lvl1pPr>
          </a:lstStyle>
          <a:p>
            <a:pPr>
              <a:defRPr/>
            </a:pPr>
            <a:fld id="{1B89DAFE-DAB4-4674-883C-65EFD5E13E3A}" type="datetime3">
              <a:rPr lang="en-US" smtClean="0"/>
              <a:pPr>
                <a:defRPr/>
              </a:pPr>
              <a:t>4 September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mtClean="0">
                <a:latin typeface="Arial" charset="0"/>
                <a:ea typeface="ＭＳ Ｐゴシック" pitchFamily="83" charset="-128"/>
              </a:defRPr>
            </a:lvl1pPr>
          </a:lstStyle>
          <a:p>
            <a:pPr>
              <a:defRPr/>
            </a:pPr>
            <a:r>
              <a:rPr lang="en-US"/>
              <a:t>Classified -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83" charset="-128"/>
              </a:defRPr>
            </a:lvl1pPr>
          </a:lstStyle>
          <a:p>
            <a:pPr>
              <a:defRPr/>
            </a:pPr>
            <a:fld id="{F8C24FFF-2DD6-4264-B5F9-25402FE41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89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ADABD-1EEF-411D-818C-D25EBC10ECB1}" type="datetime3">
              <a:rPr lang="en-US" smtClean="0"/>
              <a:pPr>
                <a:defRPr/>
              </a:pPr>
              <a:t>4 September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Classified -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49C76-C207-421E-B810-CB9B327402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458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05003"/>
            <a:ext cx="3924300" cy="457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905003"/>
            <a:ext cx="3924300" cy="457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83" charset="-128"/>
              </a:defRPr>
            </a:lvl1pPr>
          </a:lstStyle>
          <a:p>
            <a:pPr>
              <a:defRPr/>
            </a:pPr>
            <a:fld id="{9F165F21-10AF-437C-AB7A-8E231CBC60A2}" type="datetime3">
              <a:rPr lang="en-US" smtClean="0"/>
              <a:pPr>
                <a:defRPr/>
              </a:pPr>
              <a:t>4 September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mtClean="0">
                <a:latin typeface="Arial" charset="0"/>
                <a:ea typeface="ＭＳ Ｐゴシック" pitchFamily="83" charset="-128"/>
              </a:defRPr>
            </a:lvl1pPr>
          </a:lstStyle>
          <a:p>
            <a:pPr>
              <a:defRPr/>
            </a:pPr>
            <a:r>
              <a:rPr lang="en-US"/>
              <a:t>Classified -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83" charset="-128"/>
              </a:defRPr>
            </a:lvl1pPr>
          </a:lstStyle>
          <a:p>
            <a:pPr>
              <a:defRPr/>
            </a:pPr>
            <a:fld id="{4F9C465C-D44E-4BA7-9ADB-5CACEBA4E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867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83" charset="-128"/>
              </a:defRPr>
            </a:lvl1pPr>
          </a:lstStyle>
          <a:p>
            <a:pPr>
              <a:defRPr/>
            </a:pPr>
            <a:fld id="{B331045F-F053-4831-B574-4B541037AD92}" type="datetime3">
              <a:rPr lang="en-US" smtClean="0"/>
              <a:pPr>
                <a:defRPr/>
              </a:pPr>
              <a:t>4 September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mtClean="0">
                <a:latin typeface="Arial" charset="0"/>
                <a:ea typeface="ＭＳ Ｐゴシック" pitchFamily="83" charset="-128"/>
              </a:defRPr>
            </a:lvl1pPr>
          </a:lstStyle>
          <a:p>
            <a:pPr>
              <a:defRPr/>
            </a:pPr>
            <a:r>
              <a:rPr lang="en-US"/>
              <a:t>Classified -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83" charset="-128"/>
              </a:defRPr>
            </a:lvl1pPr>
          </a:lstStyle>
          <a:p>
            <a:pPr>
              <a:defRPr/>
            </a:pPr>
            <a:fld id="{94001766-963F-4D27-9907-78D67E09D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97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aom template 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4"/>
            <a:ext cx="42481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044009"/>
      </p:ext>
    </p:extLst>
  </p:cSld>
  <p:clrMapOvr>
    <a:masterClrMapping/>
  </p:clrMapOvr>
  <p:transition spd="med">
    <p:fade/>
  </p:transition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of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0094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martArt Graphic with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75803" y="1329813"/>
            <a:ext cx="8343006" cy="4898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38075" indent="-238075">
              <a:lnSpc>
                <a:spcPct val="100000"/>
              </a:lnSpc>
              <a:spcBef>
                <a:spcPts val="612"/>
              </a:spcBef>
              <a:spcAft>
                <a:spcPts val="612"/>
              </a:spcAft>
              <a:buFont typeface="Arial" pitchFamily="34" charset="0"/>
              <a:buChar char="•"/>
              <a:tabLst/>
              <a:defRPr sz="2000" b="1">
                <a:solidFill>
                  <a:srgbClr val="000000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612"/>
              </a:spcBef>
              <a:spcAft>
                <a:spcPts val="612"/>
              </a:spcAft>
              <a:defRPr sz="1800" b="1">
                <a:solidFill>
                  <a:srgbClr val="000000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Sub-bullet</a:t>
            </a:r>
          </a:p>
          <a:p>
            <a:pPr lvl="1"/>
            <a:r>
              <a:rPr lang="en-US" dirty="0" smtClean="0"/>
              <a:t>Sub-bullet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75805" y="237651"/>
            <a:ext cx="7617300" cy="936671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0000"/>
              </a:lnSpc>
              <a:spcBef>
                <a:spcPts val="2000"/>
              </a:spcBef>
              <a:defRPr sz="3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908724" y="6496174"/>
            <a:ext cx="3344158" cy="16666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 b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white">
                    <a:lumMod val="50000"/>
                  </a:prstClr>
                </a:solidFill>
                <a:ea typeface="ＭＳ Ｐゴシック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576385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89479" y="1286941"/>
            <a:ext cx="8497358" cy="47187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39512" indent="-339512">
              <a:lnSpc>
                <a:spcPts val="2000"/>
              </a:lnSpc>
              <a:spcBef>
                <a:spcPts val="800"/>
              </a:spcBef>
              <a:buFont typeface="+mj-lt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9479" y="459376"/>
            <a:ext cx="8508990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0"/>
              </a:spcBef>
              <a:defRPr sz="2600">
                <a:solidFill>
                  <a:srgbClr val="F4000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77805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8" y="518328"/>
            <a:ext cx="8025130" cy="9244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82728" y="256126"/>
            <a:ext cx="3980681" cy="26494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1pPr>
            <a:lvl2pPr marL="456917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2pPr>
            <a:lvl3pPr marL="913829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3pPr>
            <a:lvl4pPr marL="1370740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4pPr>
            <a:lvl5pPr marL="1827655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7004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685800" y="2130502"/>
            <a:ext cx="7772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377" tIns="45689" rIns="91377" bIns="45689" numCol="1" anchor="ctr" anchorCtr="0" compatLnSpc="1">
            <a:prstTxWarp prst="textNoShape">
              <a:avLst/>
            </a:prstTxWarp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9396105"/>
      </p:ext>
    </p:extLst>
  </p:cSld>
  <p:clrMapOvr>
    <a:masterClrMapping/>
  </p:clrMapOvr>
  <p:hf sldNum="0"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384" tIns="45693" rIns="91384" bIns="4569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lIns="91384" tIns="45693" rIns="91384" bIns="4569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lIns="91384" tIns="45693" rIns="91384" bIns="45693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u="sng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A4C953A2-6008-4103-A561-172A39CB613B}" type="datetimeFigureOut">
              <a:rPr lang="en-US">
                <a:solidFill>
                  <a:srgbClr val="FFFFFF"/>
                </a:solidFill>
              </a:rPr>
              <a:pPr>
                <a:defRPr/>
              </a:pPr>
              <a:t>9/4/2013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lIns="91384" tIns="45693" rIns="91384" bIns="45693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u="sng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Classified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91384" tIns="45693" rIns="91384" bIns="45693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u="sng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B6EC0CD9-78E6-4243-86E6-0E66B5F1CB2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448045"/>
      </p:ext>
    </p:extLst>
  </p:cSld>
  <p:clrMapOvr>
    <a:masterClrMapping/>
  </p:clrMapOvr>
  <p:hf sldNum="0"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aom template 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42481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982954"/>
      </p:ext>
    </p:extLst>
  </p:cSld>
  <p:clrMapOvr>
    <a:masterClrMapping/>
  </p:clrMapOvr>
  <p:transition spd="med">
    <p:fade/>
  </p:transition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of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6356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89479" y="1286938"/>
            <a:ext cx="8497358" cy="47187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39584" indent="-339584">
              <a:lnSpc>
                <a:spcPts val="2000"/>
              </a:lnSpc>
              <a:spcBef>
                <a:spcPts val="800"/>
              </a:spcBef>
              <a:buFont typeface="+mj-lt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9479" y="459369"/>
            <a:ext cx="8508990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0"/>
              </a:spcBef>
              <a:defRPr sz="2600">
                <a:solidFill>
                  <a:srgbClr val="F4000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94331"/>
      </p:ext>
    </p:extLst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8" y="518326"/>
            <a:ext cx="8025130" cy="9244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82728" y="256121"/>
            <a:ext cx="3980681" cy="26494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1pPr>
            <a:lvl2pPr marL="457013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2pPr>
            <a:lvl3pPr marL="914022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3pPr>
            <a:lvl4pPr marL="1371032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4pPr>
            <a:lvl5pPr marL="1828043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98950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685800" y="2130491"/>
            <a:ext cx="7772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397" tIns="45699" rIns="91397" bIns="45699" numCol="1" anchor="ctr" anchorCtr="0" compatLnSpc="1">
            <a:prstTxWarp prst="textNoShape">
              <a:avLst/>
            </a:prstTxWarp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52259"/>
      </p:ext>
    </p:extLst>
  </p:cSld>
  <p:clrMapOvr>
    <a:masterClrMapping/>
  </p:clrMapOvr>
  <p:hf sldNum="0"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404" tIns="45703" rIns="91404" bIns="4570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lIns="91404" tIns="45703" rIns="91404" bIns="4570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lIns="91404" tIns="45703" rIns="91404" bIns="45703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u="sng">
                <a:latin typeface="Arial" pitchFamily="34" charset="0"/>
                <a:ea typeface="ＭＳ Ｐゴシック" pitchFamily="34" charset="-128"/>
              </a:defRPr>
            </a:lvl1pPr>
          </a:lstStyle>
          <a:p>
            <a:pPr defTabSz="914303">
              <a:defRPr/>
            </a:pPr>
            <a:fld id="{A4C953A2-6008-4103-A561-172A39CB613B}" type="datetimeFigureOut">
              <a:rPr lang="en-US" smtClean="0">
                <a:solidFill>
                  <a:srgbClr val="FFFFFF"/>
                </a:solidFill>
              </a:rPr>
              <a:pPr defTabSz="914303">
                <a:defRPr/>
              </a:pPr>
              <a:t>9/4/2013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lIns="91404" tIns="45703" rIns="91404" bIns="45703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u="sng">
                <a:latin typeface="Arial" pitchFamily="34" charset="0"/>
                <a:ea typeface="ＭＳ Ｐゴシック" pitchFamily="34" charset="-128"/>
              </a:defRPr>
            </a:lvl1pPr>
          </a:lstStyle>
          <a:p>
            <a:pPr defTabSz="914303">
              <a:defRPr/>
            </a:pPr>
            <a:r>
              <a:rPr lang="en-US" smtClean="0">
                <a:solidFill>
                  <a:srgbClr val="FFFFFF"/>
                </a:solidFill>
              </a:rPr>
              <a:t>Classified - Confidential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91404" tIns="45703" rIns="91404" bIns="45703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u="sng">
                <a:latin typeface="Arial" pitchFamily="34" charset="0"/>
                <a:ea typeface="ＭＳ Ｐゴシック" pitchFamily="34" charset="-128"/>
              </a:defRPr>
            </a:lvl1pPr>
          </a:lstStyle>
          <a:p>
            <a:pPr defTabSz="914303">
              <a:defRPr/>
            </a:pPr>
            <a:fld id="{B6EC0CD9-78E6-4243-86E6-0E66B5F1CB20}" type="slidenum">
              <a:rPr lang="en-US" smtClean="0">
                <a:solidFill>
                  <a:srgbClr val="FFFFFF"/>
                </a:solidFill>
              </a:rPr>
              <a:pPr defTabSz="914303"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432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4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8606" y="1577042"/>
            <a:ext cx="4701045" cy="1470025"/>
          </a:xfrm>
          <a:prstGeom prst="rect">
            <a:avLst/>
          </a:prstGeom>
        </p:spPr>
        <p:txBody>
          <a:bodyPr lIns="91411" tIns="45706" rIns="91411" bIns="45706" anchor="b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8606" y="3068053"/>
            <a:ext cx="4701045" cy="1752600"/>
          </a:xfrm>
          <a:prstGeom prst="rect">
            <a:avLst/>
          </a:prstGeom>
        </p:spPr>
        <p:txBody>
          <a:bodyPr lIns="91411" tIns="45706" rIns="91411" bIns="45706"/>
          <a:lstStyle>
            <a:lvl1pPr marL="0" indent="0" algn="l">
              <a:buNone/>
              <a:defRPr b="0">
                <a:solidFill>
                  <a:schemeClr val="bg1"/>
                </a:solidFill>
                <a:latin typeface="Arial Narrow" pitchFamily="34" charset="0"/>
              </a:defRPr>
            </a:lvl1pPr>
            <a:lvl2pPr marL="457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20441"/>
      </p:ext>
    </p:extLst>
  </p:cSld>
  <p:clrMapOvr>
    <a:masterClrMapping/>
  </p:clrMapOvr>
  <p:hf sldNum="0"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aom template 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42481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058846"/>
      </p:ext>
    </p:extLst>
  </p:cSld>
  <p:clrMapOvr>
    <a:masterClrMapping/>
  </p:clrMapOvr>
  <p:transition spd="med">
    <p:fade/>
  </p:transition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of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9686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89479" y="1286938"/>
            <a:ext cx="8497358" cy="47187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39584" indent="-339584">
              <a:lnSpc>
                <a:spcPts val="2000"/>
              </a:lnSpc>
              <a:spcBef>
                <a:spcPts val="800"/>
              </a:spcBef>
              <a:buFont typeface="+mj-lt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9479" y="459359"/>
            <a:ext cx="8508990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0"/>
              </a:spcBef>
              <a:defRPr sz="2600">
                <a:solidFill>
                  <a:srgbClr val="F4000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7750"/>
      </p:ext>
    </p:extLst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8" y="518326"/>
            <a:ext cx="8025130" cy="9244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82728" y="256121"/>
            <a:ext cx="3980681" cy="26494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1pPr>
            <a:lvl2pPr marL="457013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2pPr>
            <a:lvl3pPr marL="914022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3pPr>
            <a:lvl4pPr marL="1371032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4pPr>
            <a:lvl5pPr marL="1828043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91129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685800" y="2130482"/>
            <a:ext cx="7772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397" tIns="45699" rIns="91397" bIns="45699" numCol="1" anchor="ctr" anchorCtr="0" compatLnSpc="1">
            <a:prstTxWarp prst="textNoShape">
              <a:avLst/>
            </a:prstTxWarp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8369754"/>
      </p:ext>
    </p:extLst>
  </p:cSld>
  <p:clrMapOvr>
    <a:masterClrMapping/>
  </p:clrMapOvr>
  <p:hf sldNum="0"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404" tIns="45703" rIns="91404" bIns="4570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lIns="91404" tIns="45703" rIns="91404" bIns="4570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lIns="91404" tIns="45703" rIns="91404" bIns="45703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u="sng">
                <a:latin typeface="Arial" pitchFamily="34" charset="0"/>
                <a:ea typeface="ＭＳ Ｐゴシック" pitchFamily="34" charset="-128"/>
              </a:defRPr>
            </a:lvl1pPr>
          </a:lstStyle>
          <a:p>
            <a:pPr defTabSz="914303">
              <a:defRPr/>
            </a:pPr>
            <a:fld id="{A4C953A2-6008-4103-A561-172A39CB613B}" type="datetimeFigureOut">
              <a:rPr lang="en-US" smtClean="0">
                <a:solidFill>
                  <a:srgbClr val="FFFFFF"/>
                </a:solidFill>
              </a:rPr>
              <a:pPr defTabSz="914303">
                <a:defRPr/>
              </a:pPr>
              <a:t>9/4/2013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lIns="91404" tIns="45703" rIns="91404" bIns="45703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u="sng">
                <a:latin typeface="Arial" pitchFamily="34" charset="0"/>
                <a:ea typeface="ＭＳ Ｐゴシック" pitchFamily="34" charset="-128"/>
              </a:defRPr>
            </a:lvl1pPr>
          </a:lstStyle>
          <a:p>
            <a:pPr defTabSz="914303">
              <a:defRPr/>
            </a:pPr>
            <a:r>
              <a:rPr lang="en-US" smtClean="0">
                <a:solidFill>
                  <a:srgbClr val="FFFFFF"/>
                </a:solidFill>
              </a:rPr>
              <a:t>Classified - Confidential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91404" tIns="45703" rIns="91404" bIns="45703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u="sng">
                <a:latin typeface="Arial" pitchFamily="34" charset="0"/>
                <a:ea typeface="ＭＳ Ｐゴシック" pitchFamily="34" charset="-128"/>
              </a:defRPr>
            </a:lvl1pPr>
          </a:lstStyle>
          <a:p>
            <a:pPr defTabSz="914303">
              <a:defRPr/>
            </a:pPr>
            <a:fld id="{B6EC0CD9-78E6-4243-86E6-0E66B5F1CB20}" type="slidenum">
              <a:rPr lang="en-US" smtClean="0">
                <a:solidFill>
                  <a:srgbClr val="FFFFFF"/>
                </a:solidFill>
              </a:rPr>
              <a:pPr defTabSz="914303"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794975"/>
      </p:ext>
    </p:extLst>
  </p:cSld>
  <p:clrMapOvr>
    <a:masterClrMapping/>
  </p:clrMapOvr>
  <p:hf sldNum="0"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aom template 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42481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385437"/>
      </p:ext>
    </p:extLst>
  </p:cSld>
  <p:clrMapOvr>
    <a:masterClrMapping/>
  </p:clrMapOvr>
  <p:transition spd="med">
    <p:fade/>
  </p:transition>
  <p:hf hdr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of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384182" y="256119"/>
            <a:ext cx="8378825" cy="5854700"/>
          </a:xfrm>
          <a:prstGeom prst="roundRect">
            <a:avLst>
              <a:gd name="adj" fmla="val 2786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100" b="1" i="0">
                <a:solidFill>
                  <a:srgbClr val="CF1C20"/>
                </a:solidFill>
                <a:latin typeface="Arial"/>
                <a:ea typeface="+mj-ea"/>
                <a:cs typeface="Arial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defTabSz="457152">
              <a:lnSpc>
                <a:spcPct val="100000"/>
              </a:lnSpc>
              <a:defRPr/>
            </a:pPr>
            <a:endParaRPr lang="en-US" sz="2400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278196"/>
      </p:ext>
    </p:extLst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84175" y="1115485"/>
            <a:ext cx="8439150" cy="48196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39689" indent="-339689">
              <a:lnSpc>
                <a:spcPts val="2400"/>
              </a:lnSpc>
              <a:spcBef>
                <a:spcPts val="2000"/>
              </a:spcBef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7" y="256123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15635"/>
      </p:ext>
    </p:extLst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518326"/>
            <a:ext cx="8025130" cy="9244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82721" y="256121"/>
            <a:ext cx="3980681" cy="26494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1pPr>
            <a:lvl2pPr marL="457152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2pPr>
            <a:lvl3pPr marL="914303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3pPr>
            <a:lvl4pPr marL="1371455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4pPr>
            <a:lvl5pPr marL="1828606" indent="0">
              <a:lnSpc>
                <a:spcPct val="90000"/>
              </a:lnSpc>
              <a:buNone/>
              <a:defRPr sz="1200"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70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49294"/>
            <a:ext cx="8823364" cy="6551215"/>
          </a:xfrm>
          <a:prstGeom prst="rect">
            <a:avLst/>
          </a:prstGeom>
          <a:solidFill>
            <a:srgbClr val="CF1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1" tIns="45706" rIns="91411" bIns="4570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19158" y="6410419"/>
            <a:ext cx="1435564" cy="20703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buFont typeface="Arial" pitchFamily="34" charset="0"/>
              <a:buNone/>
              <a:tabLst>
                <a:tab pos="0" algn="l"/>
              </a:tabLst>
            </a:pPr>
            <a:fld id="{92C3ECD4-5A8F-004F-8783-B677B49D1F53}" type="slidenum">
              <a:rPr lang="en-US" sz="800">
                <a:solidFill>
                  <a:prstClr val="white"/>
                </a:solidFill>
                <a:ea typeface="ＭＳ Ｐゴシック" charset="0"/>
              </a:rPr>
              <a:pPr algn="r">
                <a:buFont typeface="Arial" pitchFamily="34" charset="0"/>
                <a:buNone/>
                <a:tabLst>
                  <a:tab pos="0" algn="l"/>
                </a:tabLst>
              </a:pPr>
              <a:t>‹#›</a:t>
            </a:fld>
            <a:endParaRPr lang="en-US" sz="800" dirty="0">
              <a:solidFill>
                <a:prstClr val="white"/>
              </a:solidFill>
              <a:ea typeface="ＭＳ Ｐゴシック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-3167"/>
            <a:ext cx="9144000" cy="6861175"/>
            <a:chOff x="0" y="-3175"/>
            <a:chExt cx="9144000" cy="6861175"/>
          </a:xfrm>
          <a:solidFill>
            <a:srgbClr val="FFFFFF"/>
          </a:solidFill>
        </p:grpSpPr>
        <p:sp>
          <p:nvSpPr>
            <p:cNvPr id="11" name="Rectangle 10"/>
            <p:cNvSpPr/>
            <p:nvPr userDrawn="1"/>
          </p:nvSpPr>
          <p:spPr>
            <a:xfrm>
              <a:off x="0" y="-3175"/>
              <a:ext cx="9144000" cy="176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6681882"/>
              <a:ext cx="9143999" cy="176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8962571" y="0"/>
              <a:ext cx="181429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-3175"/>
              <a:ext cx="181429" cy="686117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3774" y="605411"/>
            <a:ext cx="8520815" cy="5221983"/>
          </a:xfrm>
          <a:prstGeom prst="rect">
            <a:avLst/>
          </a:prstGeom>
        </p:spPr>
        <p:txBody>
          <a:bodyPr vert="horz" lIns="91411" tIns="45706" rIns="91411" bIns="45706" anchor="ctr"/>
          <a:lstStyle>
            <a:lvl1pPr marL="0" indent="0" algn="ctr">
              <a:lnSpc>
                <a:spcPct val="80000"/>
              </a:lnSpc>
              <a:buNone/>
              <a:defRPr sz="7200" b="1">
                <a:solidFill>
                  <a:srgbClr val="FFFFFF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91964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8573" y="1576987"/>
            <a:ext cx="4701045" cy="1470025"/>
          </a:xfrm>
          <a:prstGeom prst="rect">
            <a:avLst/>
          </a:prstGeom>
        </p:spPr>
        <p:txBody>
          <a:bodyPr lIns="91430" tIns="45716" rIns="91430" bIns="45716" anchor="b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8573" y="3068053"/>
            <a:ext cx="4701045" cy="1752600"/>
          </a:xfrm>
          <a:prstGeom prst="rect">
            <a:avLst/>
          </a:prstGeom>
        </p:spPr>
        <p:txBody>
          <a:bodyPr lIns="91430" tIns="45716" rIns="91430" bIns="45716"/>
          <a:lstStyle>
            <a:lvl1pPr marL="0" indent="0" algn="l">
              <a:buNone/>
              <a:defRPr b="0">
                <a:solidFill>
                  <a:schemeClr val="bg1"/>
                </a:solidFill>
                <a:latin typeface="Arial Narrow" pitchFamily="34" charset="0"/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26177"/>
      </p:ext>
    </p:extLst>
  </p:cSld>
  <p:clrMapOvr>
    <a:masterClrMapping/>
  </p:clrMapOvr>
  <p:hf sldNum="0"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49240"/>
            <a:ext cx="8823364" cy="6551215"/>
          </a:xfrm>
          <a:prstGeom prst="rect">
            <a:avLst/>
          </a:prstGeom>
          <a:solidFill>
            <a:srgbClr val="CF1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 defTabSz="914303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19156" y="6410419"/>
            <a:ext cx="1435564" cy="20703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 defTabSz="914303">
              <a:buFont typeface="Arial" pitchFamily="34" charset="0"/>
              <a:buNone/>
              <a:tabLst>
                <a:tab pos="0" algn="l"/>
              </a:tabLst>
            </a:pPr>
            <a:fld id="{92C3ECD4-5A8F-004F-8783-B677B49D1F53}" type="slidenum">
              <a:rPr lang="en-US" sz="800">
                <a:solidFill>
                  <a:prstClr val="white"/>
                </a:solidFill>
                <a:ea typeface="ＭＳ Ｐゴシック" charset="0"/>
              </a:rPr>
              <a:pPr algn="r" defTabSz="914303">
                <a:buFont typeface="Arial" pitchFamily="34" charset="0"/>
                <a:buNone/>
                <a:tabLst>
                  <a:tab pos="0" algn="l"/>
                </a:tabLst>
              </a:pPr>
              <a:t>‹#›</a:t>
            </a:fld>
            <a:endParaRPr lang="en-US" sz="80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187634" y="6452396"/>
            <a:ext cx="768759" cy="1256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 defTabSz="914303">
              <a:buFont typeface="Arial" pitchFamily="34" charset="0"/>
              <a:buNone/>
              <a:tabLst>
                <a:tab pos="0" algn="l"/>
              </a:tabLst>
            </a:pPr>
            <a:r>
              <a:rPr lang="en-US" sz="800" dirty="0">
                <a:solidFill>
                  <a:prstClr val="white"/>
                </a:solidFill>
                <a:ea typeface="ＭＳ Ｐゴシック" charset="0"/>
              </a:rPr>
              <a:t>CONFIDENTIAL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-3171"/>
            <a:ext cx="9144000" cy="6861175"/>
            <a:chOff x="0" y="-3175"/>
            <a:chExt cx="9144000" cy="6861175"/>
          </a:xfrm>
          <a:solidFill>
            <a:srgbClr val="FFFFFF"/>
          </a:solidFill>
        </p:grpSpPr>
        <p:sp>
          <p:nvSpPr>
            <p:cNvPr id="11" name="Rectangle 10"/>
            <p:cNvSpPr/>
            <p:nvPr userDrawn="1"/>
          </p:nvSpPr>
          <p:spPr>
            <a:xfrm>
              <a:off x="0" y="-3175"/>
              <a:ext cx="9144000" cy="176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3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6681882"/>
              <a:ext cx="9143999" cy="176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3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8962571" y="0"/>
              <a:ext cx="181429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3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-3175"/>
              <a:ext cx="181429" cy="686117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3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3696" y="605358"/>
            <a:ext cx="8520815" cy="5221983"/>
          </a:xfrm>
          <a:prstGeom prst="rect">
            <a:avLst/>
          </a:prstGeom>
        </p:spPr>
        <p:txBody>
          <a:bodyPr vert="horz" lIns="91430" tIns="45716" rIns="91430" bIns="45716" anchor="ctr"/>
          <a:lstStyle>
            <a:lvl1pPr marL="0" indent="0" algn="ctr">
              <a:lnSpc>
                <a:spcPct val="80000"/>
              </a:lnSpc>
              <a:buNone/>
              <a:defRPr sz="7200" b="1">
                <a:solidFill>
                  <a:srgbClr val="FFFFFF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02930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34" y="294622"/>
            <a:ext cx="8229600" cy="80499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>
                <a:solidFill>
                  <a:srgbClr val="CF1C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7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664341"/>
            <a:ext cx="3048000" cy="200025"/>
          </a:xfrm>
          <a:prstGeom prst="rect">
            <a:avLst/>
          </a:prstGeom>
          <a:ln/>
        </p:spPr>
        <p:txBody>
          <a:bodyPr lIns="91430" tIns="45716" rIns="91430" bIns="45716"/>
          <a:lstStyle>
            <a:lvl1pPr>
              <a:defRPr/>
            </a:lvl1pPr>
          </a:lstStyle>
          <a:p>
            <a:pPr defTabSz="914303" fontAlgn="base">
              <a:spcBef>
                <a:spcPct val="0"/>
              </a:spcBef>
              <a:spcAft>
                <a:spcPct val="0"/>
              </a:spcAft>
              <a:defRPr/>
            </a:pPr>
            <a:fld id="{9340BF68-E1C3-4C55-9BBB-5E651DC274AB}" type="slidenum">
              <a:rPr lang="en-US" sz="2400" smtClean="0">
                <a:solidFill>
                  <a:prstClr val="black"/>
                </a:solidFill>
                <a:ea typeface="ＭＳ Ｐゴシック" charset="0"/>
              </a:rPr>
              <a:pPr defTabSz="91430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dirty="0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1" y="6694503"/>
            <a:ext cx="2895600" cy="144463"/>
          </a:xfrm>
          <a:prstGeom prst="rect">
            <a:avLst/>
          </a:prstGeom>
        </p:spPr>
        <p:txBody>
          <a:bodyPr lIns="91430" tIns="45716" rIns="91430" bIns="45716"/>
          <a:lstStyle>
            <a:lvl1pPr>
              <a:defRPr/>
            </a:lvl1pPr>
          </a:lstStyle>
          <a:p>
            <a:pPr defTabSz="91430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prstClr val="black"/>
                </a:solidFill>
                <a:ea typeface="ＭＳ Ｐゴシック" charset="0"/>
              </a:rPr>
              <a:t>Classified - Restricted</a:t>
            </a:r>
            <a:endParaRPr lang="en-US" sz="2400" dirty="0">
              <a:solidFill>
                <a:prstClr val="black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370131"/>
      </p:ext>
    </p:extLst>
  </p:cSld>
  <p:clrMapOvr>
    <a:masterClrMapping/>
  </p:clrMapOvr>
  <p:transition/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8564" y="1576978"/>
            <a:ext cx="4701045" cy="1470025"/>
          </a:xfrm>
          <a:prstGeom prst="rect">
            <a:avLst/>
          </a:prstGeom>
        </p:spPr>
        <p:txBody>
          <a:bodyPr lIns="91430" tIns="45716" rIns="91430" bIns="45716" anchor="b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8564" y="3068053"/>
            <a:ext cx="4701045" cy="1752600"/>
          </a:xfrm>
          <a:prstGeom prst="rect">
            <a:avLst/>
          </a:prstGeom>
        </p:spPr>
        <p:txBody>
          <a:bodyPr lIns="91430" tIns="45716" rIns="91430" bIns="45716"/>
          <a:lstStyle>
            <a:lvl1pPr marL="0" indent="0" algn="l">
              <a:buNone/>
              <a:defRPr b="0">
                <a:solidFill>
                  <a:schemeClr val="bg1"/>
                </a:solidFill>
                <a:latin typeface="Arial Narrow" pitchFamily="34" charset="0"/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75481"/>
      </p:ext>
    </p:extLst>
  </p:cSld>
  <p:clrMapOvr>
    <a:masterClrMapping/>
  </p:clrMapOvr>
  <p:hf sldNum="0"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49231"/>
            <a:ext cx="8823364" cy="6551215"/>
          </a:xfrm>
          <a:prstGeom prst="rect">
            <a:avLst/>
          </a:prstGeom>
          <a:solidFill>
            <a:srgbClr val="CF1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 defTabSz="914303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19156" y="6410419"/>
            <a:ext cx="1435564" cy="20703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 defTabSz="914303">
              <a:buFont typeface="Arial" pitchFamily="34" charset="0"/>
              <a:buNone/>
              <a:tabLst>
                <a:tab pos="0" algn="l"/>
              </a:tabLst>
            </a:pPr>
            <a:fld id="{92C3ECD4-5A8F-004F-8783-B677B49D1F53}" type="slidenum">
              <a:rPr lang="en-US" sz="800" smtClean="0">
                <a:solidFill>
                  <a:prstClr val="white"/>
                </a:solidFill>
                <a:ea typeface="ＭＳ Ｐゴシック" charset="0"/>
              </a:rPr>
              <a:pPr algn="r" defTabSz="914303">
                <a:buFont typeface="Arial" pitchFamily="34" charset="0"/>
                <a:buNone/>
                <a:tabLst>
                  <a:tab pos="0" algn="l"/>
                </a:tabLst>
              </a:pPr>
              <a:t>‹#›</a:t>
            </a:fld>
            <a:endParaRPr lang="en-US" sz="800" dirty="0" smtClean="0">
              <a:solidFill>
                <a:prstClr val="white"/>
              </a:solidFill>
              <a:ea typeface="ＭＳ Ｐゴシック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-3171"/>
            <a:ext cx="9144000" cy="6861175"/>
            <a:chOff x="0" y="-3175"/>
            <a:chExt cx="9144000" cy="6861175"/>
          </a:xfrm>
          <a:solidFill>
            <a:srgbClr val="FFFFFF"/>
          </a:solidFill>
        </p:grpSpPr>
        <p:sp>
          <p:nvSpPr>
            <p:cNvPr id="11" name="Rectangle 10"/>
            <p:cNvSpPr/>
            <p:nvPr userDrawn="1"/>
          </p:nvSpPr>
          <p:spPr>
            <a:xfrm>
              <a:off x="0" y="-3175"/>
              <a:ext cx="9144000" cy="176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3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6681882"/>
              <a:ext cx="9143999" cy="176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3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8962571" y="0"/>
              <a:ext cx="181429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3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-3175"/>
              <a:ext cx="181429" cy="686117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3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3684" y="605348"/>
            <a:ext cx="8520815" cy="5221983"/>
          </a:xfrm>
          <a:prstGeom prst="rect">
            <a:avLst/>
          </a:prstGeom>
        </p:spPr>
        <p:txBody>
          <a:bodyPr vert="horz" lIns="91430" tIns="45716" rIns="91430" bIns="45716" anchor="ctr"/>
          <a:lstStyle>
            <a:lvl1pPr marL="0" indent="0" algn="ctr">
              <a:lnSpc>
                <a:spcPct val="80000"/>
              </a:lnSpc>
              <a:buNone/>
              <a:defRPr sz="7200" b="1">
                <a:solidFill>
                  <a:srgbClr val="FFFFFF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9693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34" y="294613"/>
            <a:ext cx="8229600" cy="80499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>
                <a:solidFill>
                  <a:srgbClr val="CF1C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1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martArt Graphic with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75803" y="1329813"/>
            <a:ext cx="8343006" cy="4898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38075" indent="-238075">
              <a:lnSpc>
                <a:spcPct val="100000"/>
              </a:lnSpc>
              <a:spcBef>
                <a:spcPts val="612"/>
              </a:spcBef>
              <a:spcAft>
                <a:spcPts val="612"/>
              </a:spcAft>
              <a:buFont typeface="Arial" pitchFamily="34" charset="0"/>
              <a:buChar char="•"/>
              <a:tabLst/>
              <a:defRPr sz="2000" b="1">
                <a:solidFill>
                  <a:srgbClr val="000000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612"/>
              </a:spcBef>
              <a:spcAft>
                <a:spcPts val="612"/>
              </a:spcAft>
              <a:defRPr sz="1800" b="1">
                <a:solidFill>
                  <a:srgbClr val="000000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Sub-bullet</a:t>
            </a:r>
          </a:p>
          <a:p>
            <a:pPr lvl="1"/>
            <a:r>
              <a:rPr lang="en-US" dirty="0" smtClean="0"/>
              <a:t>Sub-bullet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75805" y="237651"/>
            <a:ext cx="7617300" cy="936671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0000"/>
              </a:lnSpc>
              <a:spcBef>
                <a:spcPts val="2000"/>
              </a:spcBef>
              <a:defRPr sz="3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15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E61F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om template 1.jpg"/>
          <p:cNvPicPr>
            <a:picLocks noChangeAspect="1"/>
          </p:cNvPicPr>
          <p:nvPr userDrawn="1"/>
        </p:nvPicPr>
        <p:blipFill>
          <a:blip r:embed="rId2" cstate="print"/>
          <a:srcRect r="38056"/>
          <a:stretch>
            <a:fillRect/>
          </a:stretch>
        </p:blipFill>
        <p:spPr>
          <a:xfrm>
            <a:off x="2" y="1"/>
            <a:ext cx="4248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663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hdr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3" y="381000"/>
            <a:ext cx="8382001" cy="3093605"/>
          </a:xfrm>
          <a:prstGeom prst="roundRect">
            <a:avLst>
              <a:gd name="adj" fmla="val 2771"/>
            </a:avLst>
          </a:prstGeom>
          <a:solidFill>
            <a:schemeClr val="tx2"/>
          </a:solidFill>
        </p:spPr>
        <p:txBody>
          <a:bodyPr lIns="320006" tIns="137146" rIns="320006" bIns="137146">
            <a:spAutoFit/>
          </a:bodyPr>
          <a:lstStyle>
            <a:lvl1pPr algn="l">
              <a:lnSpc>
                <a:spcPts val="7199"/>
              </a:lnSpc>
              <a:defRPr sz="6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Title Cont’d</a:t>
            </a:r>
            <a:br>
              <a:rPr lang="en-US" dirty="0" smtClean="0"/>
            </a:br>
            <a:r>
              <a:rPr lang="en-US" dirty="0" err="1" smtClean="0"/>
              <a:t>mm.dd.yy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8343" y="6158437"/>
            <a:ext cx="3505200" cy="157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1200"/>
              </a:lnSpc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Presented by Name</a:t>
            </a:r>
          </a:p>
        </p:txBody>
      </p:sp>
      <p:pic>
        <p:nvPicPr>
          <p:cNvPr id="5" name="Picture 4" descr="alumbottl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79264" y="4848334"/>
            <a:ext cx="383743" cy="15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524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34" y="294676"/>
            <a:ext cx="8229600" cy="80499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>
                <a:solidFill>
                  <a:srgbClr val="CF1C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3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67302" y="4708166"/>
            <a:ext cx="3581400" cy="1371600"/>
          </a:xfrm>
          <a:prstGeom prst="rect">
            <a:avLst/>
          </a:prstGeom>
        </p:spPr>
        <p:txBody>
          <a:bodyPr lIns="91430" tIns="45716" rIns="91430" bIns="45716">
            <a:normAutofit/>
          </a:bodyPr>
          <a:lstStyle>
            <a:lvl1pPr marL="0" indent="0">
              <a:lnSpc>
                <a:spcPts val="2000"/>
              </a:lnSpc>
              <a:spcBef>
                <a:spcPts val="600"/>
              </a:spcBef>
              <a:buNone/>
              <a:defRPr lang="en-US" sz="20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Presentation Title</a:t>
            </a:r>
          </a:p>
          <a:p>
            <a:pPr lvl="0"/>
            <a:r>
              <a:rPr lang="en-US" dirty="0" smtClean="0"/>
              <a:t>(Image in Brand Bar above)</a:t>
            </a:r>
          </a:p>
          <a:p>
            <a:pPr lvl="0"/>
            <a:r>
              <a:rPr lang="en-US" dirty="0" err="1" smtClean="0"/>
              <a:t>mm.dd.yy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380246" y="381005"/>
            <a:ext cx="8382754" cy="3181351"/>
          </a:xfrm>
          <a:prstGeom prst="roundRect">
            <a:avLst>
              <a:gd name="adj" fmla="val 2304"/>
            </a:avLst>
          </a:prstGeom>
          <a:solidFill>
            <a:schemeClr val="tx2"/>
          </a:solidFill>
        </p:spPr>
        <p:txBody>
          <a:bodyPr lIns="320006" tIns="320006" rIns="320006" bIns="320006" anchor="ctr" anchorCtr="1">
            <a:noAutofit/>
          </a:bodyPr>
          <a:lstStyle>
            <a:lvl1pPr marL="0" indent="0">
              <a:lnSpc>
                <a:spcPct val="150000"/>
              </a:lnSpc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 – the image will automatically crop and round the corners. If this box is too small or large, resize it before inserting your image.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8343" y="6158437"/>
            <a:ext cx="3505200" cy="157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1200"/>
              </a:lnSpc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Presented by Name</a:t>
            </a:r>
          </a:p>
        </p:txBody>
      </p:sp>
      <p:pic>
        <p:nvPicPr>
          <p:cNvPr id="7" name="Picture 6" descr="alumbottl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79264" y="4848334"/>
            <a:ext cx="383743" cy="15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907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80251" y="371194"/>
            <a:ext cx="8388441" cy="5575675"/>
          </a:xfrm>
          <a:prstGeom prst="roundRect">
            <a:avLst>
              <a:gd name="adj" fmla="val 1642"/>
            </a:avLst>
          </a:prstGeom>
          <a:solidFill>
            <a:schemeClr val="tx2"/>
          </a:solidFill>
        </p:spPr>
        <p:txBody>
          <a:bodyPr lIns="320006" tIns="484580" rIns="320006" bIns="484580">
            <a:noAutofit/>
          </a:bodyPr>
          <a:lstStyle>
            <a:lvl1pPr marL="0" marR="0" indent="0" algn="l" defTabSz="914303" rtl="0" eaLnBrk="1" fontAlgn="auto" latinLnBrk="0" hangingPunct="1">
              <a:lnSpc>
                <a:spcPts val="24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28606" algn="l"/>
              </a:tabLst>
              <a:defRPr sz="3600" b="0">
                <a:solidFill>
                  <a:srgbClr val="FFFFFF"/>
                </a:solidFill>
              </a:defRPr>
            </a:lvl1pPr>
            <a:lvl2pPr>
              <a:buNone/>
              <a:defRPr sz="1600">
                <a:solidFill>
                  <a:schemeClr val="bg2"/>
                </a:solidFill>
              </a:defRPr>
            </a:lvl2pPr>
            <a:lvl3pPr>
              <a:buNone/>
              <a:defRPr sz="1600">
                <a:solidFill>
                  <a:schemeClr val="bg2"/>
                </a:solidFill>
              </a:defRPr>
            </a:lvl3pPr>
            <a:lvl4pPr>
              <a:buNone/>
              <a:defRPr sz="1600">
                <a:solidFill>
                  <a:schemeClr val="bg2"/>
                </a:solidFill>
              </a:defRPr>
            </a:lvl4pPr>
            <a:lvl5pPr>
              <a:buNone/>
              <a:defRPr sz="1600">
                <a:solidFill>
                  <a:schemeClr val="bg2"/>
                </a:solidFill>
              </a:defRPr>
            </a:lvl5pPr>
          </a:lstStyle>
          <a:p>
            <a:pPr marL="0" marR="0" lvl="0" indent="0" algn="l" defTabSz="914303" rtl="0" eaLnBrk="1" fontAlgn="auto" latinLnBrk="0" hangingPunct="1">
              <a:lnSpc>
                <a:spcPts val="2400"/>
              </a:lnSpc>
              <a:spcBef>
                <a:spcPts val="600"/>
              </a:spcBef>
              <a:spcAft>
                <a:spcPts val="2400"/>
              </a:spcAft>
              <a:buClrTx/>
              <a:buSzTx/>
              <a:buFont typeface="Arial" pitchFamily="34" charset="0"/>
              <a:buNone/>
              <a:tabLst>
                <a:tab pos="1828606" algn="l"/>
              </a:tabLst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 of Contents</a:t>
            </a:r>
          </a:p>
          <a:p>
            <a:pPr marL="0" marR="0" lvl="0" indent="0" algn="l" defTabSz="914303" rtl="0" eaLnBrk="1" fontAlgn="auto" latinLnBrk="0" hangingPunct="1">
              <a:lnSpc>
                <a:spcPts val="24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28606" algn="l"/>
              </a:tabLst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Mission	1</a:t>
            </a:r>
          </a:p>
          <a:p>
            <a:pPr marL="0" marR="0" lvl="0" indent="0" algn="l" defTabSz="914303" rtl="0" eaLnBrk="1" fontAlgn="auto" latinLnBrk="0" hangingPunct="1">
              <a:lnSpc>
                <a:spcPts val="24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28606" algn="l"/>
              </a:tabLst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Beliefs	5</a:t>
            </a:r>
          </a:p>
          <a:p>
            <a:pPr marL="0" marR="0" lvl="0" indent="0" algn="l" defTabSz="914303" rtl="0" eaLnBrk="1" fontAlgn="auto" latinLnBrk="0" hangingPunct="1">
              <a:lnSpc>
                <a:spcPts val="24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28606" algn="l"/>
              </a:tabLst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Strengths	8</a:t>
            </a:r>
          </a:p>
          <a:p>
            <a:pPr marL="0" marR="0" lvl="0" indent="0" algn="l" defTabSz="914303" rtl="0" eaLnBrk="1" fontAlgn="auto" latinLnBrk="0" hangingPunct="1">
              <a:lnSpc>
                <a:spcPts val="24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28606" algn="l"/>
              </a:tabLst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Growth	13</a:t>
            </a:r>
          </a:p>
          <a:p>
            <a:pPr marL="0" marR="0" lvl="0" indent="0" algn="l" defTabSz="914303" rtl="0" eaLnBrk="1" fontAlgn="auto" latinLnBrk="0" hangingPunct="1">
              <a:lnSpc>
                <a:spcPts val="24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28606" algn="l"/>
              </a:tabLst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Capabilities	112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388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380251" y="371192"/>
            <a:ext cx="8392523" cy="5572408"/>
          </a:xfrm>
          <a:prstGeom prst="roundRect">
            <a:avLst>
              <a:gd name="adj" fmla="val 1516"/>
            </a:avLst>
          </a:prstGeom>
          <a:solidFill>
            <a:schemeClr val="tx2"/>
          </a:solidFill>
        </p:spPr>
        <p:txBody>
          <a:bodyPr lIns="320006" tIns="320006" rIns="320006" bIns="320006" anchor="ctr" anchorCtr="1">
            <a:no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 – the image will automatically crop and round the corners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7225" y="666749"/>
            <a:ext cx="3657600" cy="838200"/>
          </a:xfrm>
          <a:prstGeom prst="rect">
            <a:avLst/>
          </a:prstGeom>
        </p:spPr>
        <p:txBody>
          <a:bodyPr lIns="91430" tIns="45716" rIns="91430" bIns="45716">
            <a:noAutofit/>
          </a:bodyPr>
          <a:lstStyle>
            <a:lvl1pPr marL="0" indent="0">
              <a:lnSpc>
                <a:spcPts val="4000"/>
              </a:lnSpc>
              <a:buNone/>
              <a:tabLst>
                <a:tab pos="0" algn="l"/>
              </a:tabLst>
              <a:defRPr sz="3600" b="1">
                <a:solidFill>
                  <a:schemeClr val="tx1"/>
                </a:solidFill>
              </a:defRPr>
            </a:lvl1pPr>
            <a:lvl2pPr>
              <a:buNone/>
              <a:defRPr sz="1600">
                <a:solidFill>
                  <a:schemeClr val="bg2"/>
                </a:solidFill>
              </a:defRPr>
            </a:lvl2pPr>
            <a:lvl3pPr>
              <a:buNone/>
              <a:defRPr sz="1600">
                <a:solidFill>
                  <a:schemeClr val="bg2"/>
                </a:solidFill>
              </a:defRPr>
            </a:lvl3pPr>
            <a:lvl4pPr>
              <a:buNone/>
              <a:defRPr sz="1600">
                <a:solidFill>
                  <a:schemeClr val="bg2"/>
                </a:solidFill>
              </a:defRPr>
            </a:lvl4pPr>
            <a:lvl5pPr>
              <a:buNone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Section Break with Image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707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with Phrase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80251" y="371194"/>
            <a:ext cx="8388441" cy="5575675"/>
          </a:xfrm>
          <a:prstGeom prst="roundRect">
            <a:avLst>
              <a:gd name="adj" fmla="val 1642"/>
            </a:avLst>
          </a:prstGeom>
          <a:solidFill>
            <a:schemeClr val="tx2"/>
          </a:solidFill>
        </p:spPr>
        <p:txBody>
          <a:bodyPr lIns="320006" tIns="484580" rIns="320006" bIns="484580">
            <a:noAutofit/>
          </a:bodyPr>
          <a:lstStyle>
            <a:lvl1pPr marL="0" indent="0">
              <a:lnSpc>
                <a:spcPts val="2200"/>
              </a:lnSpc>
              <a:spcBef>
                <a:spcPts val="2000"/>
              </a:spcBef>
              <a:buNone/>
              <a:tabLst>
                <a:tab pos="0" algn="l"/>
              </a:tabLst>
              <a:defRPr sz="3600" b="0">
                <a:solidFill>
                  <a:srgbClr val="FFFFFF"/>
                </a:solidFill>
              </a:defRPr>
            </a:lvl1pPr>
            <a:lvl2pPr>
              <a:buNone/>
              <a:defRPr sz="1600">
                <a:solidFill>
                  <a:schemeClr val="bg2"/>
                </a:solidFill>
              </a:defRPr>
            </a:lvl2pPr>
            <a:lvl3pPr>
              <a:buNone/>
              <a:defRPr sz="1600">
                <a:solidFill>
                  <a:schemeClr val="bg2"/>
                </a:solidFill>
              </a:defRPr>
            </a:lvl3pPr>
            <a:lvl4pPr>
              <a:buNone/>
              <a:defRPr sz="1600">
                <a:solidFill>
                  <a:schemeClr val="bg2"/>
                </a:solidFill>
              </a:defRPr>
            </a:lvl4pPr>
            <a:lvl5pPr>
              <a:buNone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Section Break with</a:t>
            </a:r>
          </a:p>
          <a:p>
            <a:pPr lvl="0"/>
            <a:r>
              <a:rPr lang="en-US" dirty="0" smtClean="0"/>
              <a:t>Phrase or Quote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5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018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with 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3" y="1059600"/>
            <a:ext cx="838200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tabLst/>
              <a:defRPr sz="3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None/>
              <a:defRPr sz="3600">
                <a:solidFill>
                  <a:srgbClr val="455560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Statement Headline: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9" y="1633538"/>
            <a:ext cx="8386763" cy="4297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900"/>
              </a:lnSpc>
              <a:buFont typeface="Arial" pitchFamily="34" charset="0"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Statement Text Here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7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341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of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61950" y="1114424"/>
            <a:ext cx="8439150" cy="48196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76" indent="-228576">
              <a:lnSpc>
                <a:spcPts val="2400"/>
              </a:lnSpc>
              <a:spcBef>
                <a:spcPts val="2000"/>
              </a:spcBef>
              <a:buFont typeface="Arial" pitchFamily="34" charset="0"/>
              <a:buChar char="•"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3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947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of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72700" y="1106696"/>
            <a:ext cx="3999281" cy="47918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00008" marR="0" indent="-400008" algn="l" defTabSz="914303" rtl="0" eaLnBrk="1" fontAlgn="auto" latinLnBrk="0" hangingPunct="1">
              <a:lnSpc>
                <a:spcPts val="24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762689" y="1107464"/>
            <a:ext cx="4000319" cy="47815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57152" marR="0" indent="-457152" algn="l" defTabSz="914303" rtl="0" eaLnBrk="1" fontAlgn="auto" latinLnBrk="0" hangingPunct="1">
              <a:lnSpc>
                <a:spcPts val="24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7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057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of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5976257" y="1115557"/>
            <a:ext cx="2398486" cy="48353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76" marR="0" indent="-228576" algn="l" defTabSz="914303" rtl="0" eaLnBrk="1" fontAlgn="auto" latinLnBrk="0" hangingPunct="1">
              <a:lnSpc>
                <a:spcPts val="2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370121" y="1115558"/>
            <a:ext cx="2401661" cy="4828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76" marR="0" indent="-228576" algn="l" defTabSz="914303" rtl="0" eaLnBrk="1" fontAlgn="auto" latinLnBrk="0" hangingPunct="1">
              <a:lnSpc>
                <a:spcPts val="2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172731" y="1120726"/>
            <a:ext cx="2401661" cy="4828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76" marR="0" indent="-228576" algn="l" defTabSz="914303" rtl="0" eaLnBrk="1" fontAlgn="auto" latinLnBrk="0" hangingPunct="1">
              <a:lnSpc>
                <a:spcPts val="2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23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52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Bullet PointsList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71476" y="1028705"/>
            <a:ext cx="8401050" cy="461665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2400"/>
              </a:lnSpc>
              <a:spcBef>
                <a:spcPts val="2000"/>
              </a:spcBef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33339" lvl="0" indent="-233339" algn="l" defTabSz="914303" rtl="0" eaLnBrk="1" latinLnBrk="0" hangingPunct="1">
              <a:lnSpc>
                <a:spcPts val="36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33400" y="1524000"/>
            <a:ext cx="8191500" cy="13716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2400"/>
              </a:lnSpc>
              <a:spcBef>
                <a:spcPts val="2000"/>
              </a:spcBef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33339" lvl="0" indent="-233339" algn="l" defTabSz="914303" rtl="0" eaLnBrk="1" latinLnBrk="0" hangingPunct="1">
              <a:lnSpc>
                <a:spcPts val="36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81000" y="3009906"/>
            <a:ext cx="8401050" cy="461665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2400"/>
              </a:lnSpc>
              <a:spcBef>
                <a:spcPts val="2000"/>
              </a:spcBef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33339" lvl="0" indent="-233339" algn="l" defTabSz="914303" rtl="0" eaLnBrk="1" latinLnBrk="0" hangingPunct="1">
              <a:lnSpc>
                <a:spcPts val="36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42925" y="3505206"/>
            <a:ext cx="8191500" cy="2409825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2400"/>
              </a:lnSpc>
              <a:spcBef>
                <a:spcPts val="2000"/>
              </a:spcBef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33339" lvl="0" indent="-233339" algn="l" defTabSz="914303" rtl="0" eaLnBrk="1" latinLnBrk="0" hangingPunct="1">
              <a:lnSpc>
                <a:spcPts val="36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71477" y="352431"/>
            <a:ext cx="8391525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7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5267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Introductory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71476" y="1031966"/>
            <a:ext cx="8401050" cy="88725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2000"/>
              </a:spcBef>
              <a:tabLst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33339" lvl="0" indent="-233339" algn="l" defTabSz="914303" rtl="0" eaLnBrk="1" latinLnBrk="0" hangingPunct="1">
              <a:lnSpc>
                <a:spcPts val="36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81027" y="2114554"/>
            <a:ext cx="8191500" cy="384809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2000"/>
              </a:lnSpc>
              <a:spcBef>
                <a:spcPts val="2000"/>
              </a:spcBef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33339" lvl="0" indent="-233339" algn="l" defTabSz="914303" rtl="0" eaLnBrk="1" latinLnBrk="0" hangingPunct="1">
              <a:lnSpc>
                <a:spcPts val="36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5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8442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martArt Graphic with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75803" y="1329816"/>
            <a:ext cx="8343006" cy="4898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38025" indent="-238025">
              <a:lnSpc>
                <a:spcPct val="100000"/>
              </a:lnSpc>
              <a:spcBef>
                <a:spcPts val="612"/>
              </a:spcBef>
              <a:spcAft>
                <a:spcPts val="612"/>
              </a:spcAft>
              <a:buFont typeface="Arial" pitchFamily="34" charset="0"/>
              <a:buChar char="•"/>
              <a:tabLst/>
              <a:defRPr sz="2000" b="1">
                <a:solidFill>
                  <a:srgbClr val="000000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612"/>
              </a:spcBef>
              <a:spcAft>
                <a:spcPts val="612"/>
              </a:spcAft>
              <a:defRPr sz="1800" b="1">
                <a:solidFill>
                  <a:srgbClr val="000000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Sub-bullet</a:t>
            </a:r>
          </a:p>
          <a:p>
            <a:pPr lvl="1"/>
            <a:r>
              <a:rPr lang="en-US" dirty="0" smtClean="0"/>
              <a:t>Sub-bullet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75807" y="237713"/>
            <a:ext cx="7617300" cy="936671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0000"/>
              </a:lnSpc>
              <a:spcBef>
                <a:spcPts val="2000"/>
              </a:spcBef>
              <a:defRPr sz="3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677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Small 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81000" y="4343408"/>
            <a:ext cx="2419350" cy="3140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2400"/>
              </a:lnSpc>
              <a:buNone/>
              <a:defRPr sz="1200">
                <a:solidFill>
                  <a:srgbClr val="45556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162489" y="1097690"/>
            <a:ext cx="5602373" cy="47794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576" indent="-228576">
              <a:lnSpc>
                <a:spcPts val="2400"/>
              </a:lnSpc>
              <a:spcBef>
                <a:spcPts val="20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373974" y="1161108"/>
            <a:ext cx="2406423" cy="3200400"/>
          </a:xfrm>
          <a:prstGeom prst="roundRect">
            <a:avLst>
              <a:gd name="adj" fmla="val 3850"/>
            </a:avLst>
          </a:prstGeom>
          <a:solidFill>
            <a:schemeClr val="tx2"/>
          </a:solidFill>
        </p:spPr>
        <p:txBody>
          <a:bodyPr lIns="320006" tIns="320006" rIns="320006" bIns="320006" anchor="ctr" anchorCtr="1"/>
          <a:lstStyle>
            <a:lvl1pPr marL="0" indent="0">
              <a:lnSpc>
                <a:spcPts val="2000"/>
              </a:lnSpc>
              <a:spcBef>
                <a:spcPts val="200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 – the image will automatically crop and round the corners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22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26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Two Small Vertic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81000" y="4343408"/>
            <a:ext cx="2438400" cy="3140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971684" y="1128152"/>
            <a:ext cx="2799347" cy="478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576" indent="-228576">
              <a:lnSpc>
                <a:spcPts val="2000"/>
              </a:lnSpc>
              <a:spcBef>
                <a:spcPts val="200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171835" y="4343408"/>
            <a:ext cx="2390775" cy="3140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68727" y="1164452"/>
            <a:ext cx="2406423" cy="3200400"/>
          </a:xfrm>
          <a:prstGeom prst="roundRect">
            <a:avLst>
              <a:gd name="adj" fmla="val 3850"/>
            </a:avLst>
          </a:prstGeom>
          <a:solidFill>
            <a:schemeClr val="tx2"/>
          </a:solidFill>
        </p:spPr>
        <p:txBody>
          <a:bodyPr lIns="320006" tIns="320006" rIns="320006" bIns="320006" anchor="ctr" anchorCtr="1"/>
          <a:lstStyle>
            <a:lvl1pPr marL="0" indent="0">
              <a:lnSpc>
                <a:spcPts val="2000"/>
              </a:lnSpc>
              <a:spcBef>
                <a:spcPts val="200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 – the image will automatically crop and round the corners</a:t>
            </a:r>
            <a:endParaRPr lang="en-US" dirty="0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21" hasCustomPrompt="1"/>
          </p:nvPr>
        </p:nvSpPr>
        <p:spPr>
          <a:xfrm>
            <a:off x="3167179" y="1169752"/>
            <a:ext cx="2406423" cy="3200400"/>
          </a:xfrm>
          <a:prstGeom prst="roundRect">
            <a:avLst>
              <a:gd name="adj" fmla="val 3850"/>
            </a:avLst>
          </a:prstGeom>
          <a:solidFill>
            <a:schemeClr val="tx2"/>
          </a:solidFill>
        </p:spPr>
        <p:txBody>
          <a:bodyPr lIns="320006" tIns="320006" rIns="320006" bIns="320006" anchor="ctr" anchorCtr="1"/>
          <a:lstStyle>
            <a:lvl1pPr marL="0" indent="0">
              <a:lnSpc>
                <a:spcPts val="2000"/>
              </a:lnSpc>
              <a:spcBef>
                <a:spcPts val="200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 – the image will automatically crop and round the corners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24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0536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Large 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3262" y="1167897"/>
            <a:ext cx="3998238" cy="4796829"/>
          </a:xfrm>
          <a:prstGeom prst="roundRect">
            <a:avLst>
              <a:gd name="adj" fmla="val 2096"/>
            </a:avLst>
          </a:prstGeom>
          <a:solidFill>
            <a:schemeClr val="tx2"/>
          </a:solidFill>
        </p:spPr>
        <p:txBody>
          <a:bodyPr lIns="320006" tIns="320006" rIns="320006" bIns="320006" anchor="ctr" anchorCtr="1"/>
          <a:lstStyle>
            <a:lvl1pPr marL="0" marR="0" indent="0" algn="l" defTabSz="914303" rtl="0" eaLnBrk="1" fontAlgn="auto" latinLnBrk="0" hangingPunct="1">
              <a:lnSpc>
                <a:spcPts val="2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 – the image will automatically crop and round the corners</a:t>
            </a:r>
          </a:p>
          <a:p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62502" y="1123951"/>
            <a:ext cx="4000500" cy="48387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576" indent="-228576">
              <a:lnSpc>
                <a:spcPts val="2400"/>
              </a:lnSpc>
              <a:spcBef>
                <a:spcPts val="20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8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75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Small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1005" y="1161108"/>
            <a:ext cx="3990975" cy="1600200"/>
          </a:xfrm>
          <a:prstGeom prst="roundRect">
            <a:avLst>
              <a:gd name="adj" fmla="val 4451"/>
            </a:avLst>
          </a:prstGeom>
          <a:solidFill>
            <a:schemeClr val="tx2"/>
          </a:solidFill>
        </p:spPr>
        <p:txBody>
          <a:bodyPr lIns="320006" tIns="320006" rIns="320006" bIns="320006" anchor="ctr" anchorCtr="1"/>
          <a:lstStyle>
            <a:lvl1pPr marL="0" indent="0">
              <a:lnSpc>
                <a:spcPts val="2000"/>
              </a:lnSpc>
              <a:spcBef>
                <a:spcPts val="2000"/>
              </a:spcBef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 – the image will automatically crop and round the corners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81000" y="2743207"/>
            <a:ext cx="3943350" cy="3140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1200">
                <a:solidFill>
                  <a:srgbClr val="45556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62502" y="1123952"/>
            <a:ext cx="4000500" cy="48101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576" indent="-228576">
              <a:lnSpc>
                <a:spcPts val="2400"/>
              </a:lnSpc>
              <a:spcBef>
                <a:spcPts val="20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8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898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Boints with Two Small Horiz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1005" y="1159327"/>
            <a:ext cx="3990975" cy="2286000"/>
          </a:xfrm>
          <a:prstGeom prst="roundRect">
            <a:avLst>
              <a:gd name="adj" fmla="val 3657"/>
            </a:avLst>
          </a:prstGeom>
          <a:solidFill>
            <a:schemeClr val="tx2"/>
          </a:solidFill>
        </p:spPr>
        <p:txBody>
          <a:bodyPr lIns="320006" tIns="320006" rIns="320006" bIns="320006" anchor="ctr" anchorCtr="1"/>
          <a:lstStyle>
            <a:lvl1pPr marL="0" indent="0">
              <a:lnSpc>
                <a:spcPts val="2000"/>
              </a:lnSpc>
              <a:spcBef>
                <a:spcPts val="200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 – the image will automatically crop and round the corners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381005" y="3733802"/>
            <a:ext cx="3990975" cy="2209800"/>
          </a:xfrm>
          <a:prstGeom prst="roundRect">
            <a:avLst>
              <a:gd name="adj" fmla="val 3393"/>
            </a:avLst>
          </a:prstGeom>
          <a:solidFill>
            <a:schemeClr val="tx2"/>
          </a:solidFill>
        </p:spPr>
        <p:txBody>
          <a:bodyPr lIns="320006" tIns="320006" rIns="320006" bIns="320006" anchor="ctr" anchorCtr="1"/>
          <a:lstStyle>
            <a:lvl1pPr marL="0" indent="0">
              <a:lnSpc>
                <a:spcPts val="2000"/>
              </a:lnSpc>
              <a:spcBef>
                <a:spcPts val="200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 – the image will automatically crop and round the corners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62502" y="1123958"/>
            <a:ext cx="4000500" cy="4829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576" indent="-228576">
              <a:lnSpc>
                <a:spcPts val="2400"/>
              </a:lnSpc>
              <a:spcBef>
                <a:spcPts val="20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9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376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Three Small Horiz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1000" y="1159328"/>
            <a:ext cx="3981450" cy="1371600"/>
          </a:xfrm>
          <a:prstGeom prst="roundRect">
            <a:avLst>
              <a:gd name="adj" fmla="val 6279"/>
            </a:avLst>
          </a:prstGeom>
          <a:solidFill>
            <a:schemeClr val="tx2"/>
          </a:solidFill>
        </p:spPr>
        <p:txBody>
          <a:bodyPr lIns="320006" tIns="320006" rIns="320006" bIns="320006" anchor="ctr" anchorCtr="1"/>
          <a:lstStyle>
            <a:lvl1pPr marL="0" indent="0">
              <a:lnSpc>
                <a:spcPts val="2000"/>
              </a:lnSpc>
              <a:spcBef>
                <a:spcPts val="200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 – the image will automatically crop and round the corners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62502" y="1123951"/>
            <a:ext cx="4000500" cy="48387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576" indent="-228576">
              <a:lnSpc>
                <a:spcPts val="2400"/>
              </a:lnSpc>
              <a:spcBef>
                <a:spcPts val="20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81000" y="4572000"/>
            <a:ext cx="3981450" cy="1371600"/>
          </a:xfrm>
          <a:prstGeom prst="roundRect">
            <a:avLst>
              <a:gd name="adj" fmla="val 6014"/>
            </a:avLst>
          </a:prstGeom>
          <a:solidFill>
            <a:schemeClr val="tx2"/>
          </a:solidFill>
        </p:spPr>
        <p:txBody>
          <a:bodyPr lIns="320006" tIns="320006" rIns="320006" bIns="320006" anchor="ctr" anchorCtr="1"/>
          <a:lstStyle>
            <a:lvl1pPr marL="0" indent="0" algn="l" defTabSz="914303" rtl="0" eaLnBrk="1" latinLnBrk="0" hangingPunct="1">
              <a:lnSpc>
                <a:spcPts val="2000"/>
              </a:lnSpc>
              <a:spcBef>
                <a:spcPts val="2000"/>
              </a:spcBef>
              <a:buFont typeface="Arial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 – the image will automatically crop and round the corners</a:t>
            </a:r>
            <a:endParaRPr lang="en-US" dirty="0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21" hasCustomPrompt="1"/>
          </p:nvPr>
        </p:nvSpPr>
        <p:spPr>
          <a:xfrm>
            <a:off x="381000" y="2857502"/>
            <a:ext cx="3981450" cy="1371600"/>
          </a:xfrm>
          <a:prstGeom prst="roundRect">
            <a:avLst>
              <a:gd name="adj" fmla="val 6081"/>
            </a:avLst>
          </a:prstGeom>
          <a:solidFill>
            <a:schemeClr val="tx2"/>
          </a:solidFill>
        </p:spPr>
        <p:txBody>
          <a:bodyPr lIns="320006" tIns="320006" rIns="320006" bIns="320006" anchor="ctr" anchorCtr="1"/>
          <a:lstStyle>
            <a:lvl1pPr marL="0" indent="0" algn="l" defTabSz="914303" rtl="0" eaLnBrk="1" latinLnBrk="0" hangingPunct="1">
              <a:lnSpc>
                <a:spcPts val="2000"/>
              </a:lnSpc>
              <a:spcBef>
                <a:spcPts val="2000"/>
              </a:spcBef>
              <a:buFont typeface="Arial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 – the image will automatically crop and round the corners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24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6234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Large Horiz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1003" y="1171579"/>
            <a:ext cx="8382001" cy="2381252"/>
          </a:xfrm>
          <a:prstGeom prst="roundRect">
            <a:avLst>
              <a:gd name="adj" fmla="val 3230"/>
            </a:avLst>
          </a:prstGeom>
          <a:solidFill>
            <a:schemeClr val="tx2"/>
          </a:solidFill>
        </p:spPr>
        <p:txBody>
          <a:bodyPr lIns="320006" tIns="320006" rIns="320006" bIns="320006" anchor="ctr" anchorCtr="1"/>
          <a:lstStyle>
            <a:lvl1pPr marL="0" indent="0">
              <a:lnSpc>
                <a:spcPts val="2000"/>
              </a:lnSpc>
              <a:spcBef>
                <a:spcPts val="200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 – the image will automatically crop and round the corners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370250" y="3922102"/>
            <a:ext cx="4005408" cy="19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14288" indent="-114288">
              <a:lnSpc>
                <a:spcPts val="2000"/>
              </a:lnSpc>
              <a:spcBef>
                <a:spcPts val="200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4762734" y="3919296"/>
            <a:ext cx="4000266" cy="199165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14288" indent="-114288">
              <a:lnSpc>
                <a:spcPts val="2000"/>
              </a:lnSpc>
              <a:spcBef>
                <a:spcPts val="2000"/>
              </a:spcBef>
              <a:spcAft>
                <a:spcPts val="0"/>
              </a:spcAft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22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346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Bullet Point Lists with Titles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2804" y="1172938"/>
            <a:ext cx="2408496" cy="1635583"/>
          </a:xfrm>
          <a:prstGeom prst="roundRect">
            <a:avLst>
              <a:gd name="adj" fmla="val 5818"/>
            </a:avLst>
          </a:prstGeom>
          <a:solidFill>
            <a:schemeClr val="tx2"/>
          </a:solidFill>
        </p:spPr>
        <p:txBody>
          <a:bodyPr lIns="320006" tIns="320006" rIns="320006" bIns="320006" anchor="ctr" anchorCtr="1"/>
          <a:lstStyle>
            <a:lvl1pPr marL="0" indent="0">
              <a:lnSpc>
                <a:spcPct val="100000"/>
              </a:lnSpc>
              <a:spcBef>
                <a:spcPts val="200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 – the image will automatically crop and round the corners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81000" y="2819400"/>
            <a:ext cx="2381250" cy="609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24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23" hasCustomPrompt="1"/>
          </p:nvPr>
        </p:nvSpPr>
        <p:spPr>
          <a:xfrm>
            <a:off x="372837" y="3562350"/>
            <a:ext cx="2398938" cy="1695451"/>
          </a:xfrm>
          <a:prstGeom prst="roundRect">
            <a:avLst>
              <a:gd name="adj" fmla="val 5501"/>
            </a:avLst>
          </a:prstGeom>
          <a:solidFill>
            <a:schemeClr val="tx2"/>
          </a:solidFill>
        </p:spPr>
        <p:txBody>
          <a:bodyPr lIns="320006" tIns="320006" rIns="320006" bIns="320006" anchor="ctr" anchorCtr="1"/>
          <a:lstStyle>
            <a:lvl1pPr marL="0" marR="0" indent="0" algn="l" defTabSz="914303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 – the image will automatically crop and round the corners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381005" y="5257800"/>
            <a:ext cx="2390775" cy="609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24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7"/>
          </p:nvPr>
        </p:nvSpPr>
        <p:spPr>
          <a:xfrm>
            <a:off x="3152455" y="1144699"/>
            <a:ext cx="5601027" cy="19985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ts val="2000"/>
              </a:lnSpc>
              <a:spcBef>
                <a:spcPts val="20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lnSpc>
                <a:spcPts val="2000"/>
              </a:lnSpc>
              <a:spcBef>
                <a:spcPts val="2000"/>
              </a:spcBef>
              <a:buFont typeface="Arial" pitchFamily="34" charset="0"/>
              <a:buChar char="•"/>
              <a:defRPr sz="1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28"/>
          </p:nvPr>
        </p:nvSpPr>
        <p:spPr>
          <a:xfrm>
            <a:off x="3155738" y="3562352"/>
            <a:ext cx="5616793" cy="2362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ts val="2000"/>
              </a:lnSpc>
              <a:spcBef>
                <a:spcPts val="20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lnSpc>
                <a:spcPts val="2000"/>
              </a:lnSpc>
              <a:spcBef>
                <a:spcPts val="2000"/>
              </a:spcBef>
              <a:buFont typeface="Arial" pitchFamily="34" charset="0"/>
              <a:buChar char="•"/>
              <a:defRPr sz="1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1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046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61950" y="1114424"/>
            <a:ext cx="8439150" cy="48196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39689" indent="-339689">
              <a:lnSpc>
                <a:spcPts val="2400"/>
              </a:lnSpc>
              <a:spcBef>
                <a:spcPts val="2000"/>
              </a:spcBef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5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s with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7398" y="1160859"/>
            <a:ext cx="1613807" cy="810816"/>
          </a:xfrm>
          <a:prstGeom prst="roundRect">
            <a:avLst>
              <a:gd name="adj" fmla="val 10493"/>
            </a:avLst>
          </a:prstGeom>
          <a:solidFill>
            <a:schemeClr val="tx2"/>
          </a:solidFill>
        </p:spPr>
        <p:txBody>
          <a:bodyPr wrap="square" lIns="164574" tIns="73144" rIns="164574" bIns="73144" anchor="ctr" anchorCtr="0">
            <a:noAutofit/>
          </a:bodyPr>
          <a:lstStyle>
            <a:lvl1pPr marL="0" indent="0">
              <a:lnSpc>
                <a:spcPct val="100000"/>
              </a:lnSpc>
              <a:buNone/>
              <a:tabLst/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1227" y="1158832"/>
            <a:ext cx="6581775" cy="810620"/>
          </a:xfrm>
          <a:prstGeom prst="roundRect">
            <a:avLst>
              <a:gd name="adj" fmla="val 8624"/>
            </a:avLst>
          </a:prstGeom>
          <a:solidFill>
            <a:schemeClr val="tx1">
              <a:lumMod val="85000"/>
            </a:schemeClr>
          </a:solidFill>
        </p:spPr>
        <p:txBody>
          <a:bodyPr wrap="square" lIns="164574" tIns="73144" rIns="164574" bIns="73144" numCol="2" spcCol="274291" anchor="ctr" anchorCtr="0">
            <a:noAutofit/>
          </a:bodyPr>
          <a:lstStyle>
            <a:lvl1pPr marL="114288" indent="-114288">
              <a:lnSpc>
                <a:spcPts val="1440"/>
              </a:lnSpc>
              <a:spcBef>
                <a:spcPts val="300"/>
              </a:spcBef>
              <a:spcAft>
                <a:spcPts val="0"/>
              </a:spcAft>
              <a:tabLst>
                <a:tab pos="2742909" algn="l"/>
              </a:tabLst>
              <a:defRPr sz="1200"/>
            </a:lvl1pPr>
          </a:lstStyle>
          <a:p>
            <a:pPr lvl="0"/>
            <a:r>
              <a:rPr lang="en-US" dirty="0" smtClean="0"/>
              <a:t>Click to edit Master text styles	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68451" y="2159697"/>
            <a:ext cx="1613807" cy="810816"/>
          </a:xfrm>
          <a:prstGeom prst="roundRect">
            <a:avLst>
              <a:gd name="adj" fmla="val 10493"/>
            </a:avLst>
          </a:prstGeom>
          <a:solidFill>
            <a:schemeClr val="tx2"/>
          </a:solidFill>
        </p:spPr>
        <p:txBody>
          <a:bodyPr wrap="square" lIns="164574" tIns="73144" rIns="164574" bIns="73144" anchor="ctr" anchorCtr="0">
            <a:noAutofit/>
          </a:bodyPr>
          <a:lstStyle>
            <a:lvl1pPr marL="0" indent="0">
              <a:lnSpc>
                <a:spcPct val="100000"/>
              </a:lnSpc>
              <a:buNone/>
              <a:tabLst/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182277" y="2157667"/>
            <a:ext cx="6581775" cy="810620"/>
          </a:xfrm>
          <a:prstGeom prst="roundRect">
            <a:avLst>
              <a:gd name="adj" fmla="val 8624"/>
            </a:avLst>
          </a:prstGeom>
          <a:solidFill>
            <a:schemeClr val="tx1">
              <a:lumMod val="85000"/>
            </a:schemeClr>
          </a:solidFill>
        </p:spPr>
        <p:txBody>
          <a:bodyPr wrap="square" lIns="164574" tIns="73144" rIns="164574" bIns="73144" numCol="2" spcCol="274291" anchor="ctr" anchorCtr="0">
            <a:noAutofit/>
          </a:bodyPr>
          <a:lstStyle>
            <a:lvl1pPr marL="114288" indent="-114288">
              <a:lnSpc>
                <a:spcPts val="1440"/>
              </a:lnSpc>
              <a:spcBef>
                <a:spcPts val="300"/>
              </a:spcBef>
              <a:spcAft>
                <a:spcPts val="0"/>
              </a:spcAft>
              <a:tabLst>
                <a:tab pos="2742909" algn="l"/>
              </a:tabLst>
              <a:defRPr sz="1200"/>
            </a:lvl1pPr>
          </a:lstStyle>
          <a:p>
            <a:pPr lvl="0"/>
            <a:r>
              <a:rPr lang="en-US" dirty="0" smtClean="0"/>
              <a:t>Click to edit Master text styles	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72160" y="3151810"/>
            <a:ext cx="1613807" cy="810816"/>
          </a:xfrm>
          <a:prstGeom prst="roundRect">
            <a:avLst>
              <a:gd name="adj" fmla="val 10493"/>
            </a:avLst>
          </a:prstGeom>
          <a:solidFill>
            <a:schemeClr val="tx2"/>
          </a:solidFill>
        </p:spPr>
        <p:txBody>
          <a:bodyPr wrap="square" lIns="164574" tIns="73144" rIns="164574" bIns="73144" anchor="ctr" anchorCtr="0">
            <a:noAutofit/>
          </a:bodyPr>
          <a:lstStyle>
            <a:lvl1pPr marL="0" indent="0">
              <a:lnSpc>
                <a:spcPct val="100000"/>
              </a:lnSpc>
              <a:buNone/>
              <a:tabLst/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185992" y="3149784"/>
            <a:ext cx="6581775" cy="810620"/>
          </a:xfrm>
          <a:prstGeom prst="roundRect">
            <a:avLst>
              <a:gd name="adj" fmla="val 8624"/>
            </a:avLst>
          </a:prstGeom>
          <a:solidFill>
            <a:schemeClr val="tx1">
              <a:lumMod val="85000"/>
            </a:schemeClr>
          </a:solidFill>
        </p:spPr>
        <p:txBody>
          <a:bodyPr wrap="square" lIns="164574" tIns="73144" rIns="164574" bIns="73144" numCol="2" spcCol="274291" anchor="ctr" anchorCtr="0">
            <a:noAutofit/>
          </a:bodyPr>
          <a:lstStyle>
            <a:lvl1pPr marL="114288" indent="-114288">
              <a:lnSpc>
                <a:spcPts val="1440"/>
              </a:lnSpc>
              <a:spcBef>
                <a:spcPts val="300"/>
              </a:spcBef>
              <a:spcAft>
                <a:spcPts val="0"/>
              </a:spcAft>
              <a:tabLst>
                <a:tab pos="2742909" algn="l"/>
              </a:tabLst>
              <a:defRPr sz="1200"/>
            </a:lvl1pPr>
          </a:lstStyle>
          <a:p>
            <a:pPr lvl="0"/>
            <a:r>
              <a:rPr lang="en-US" dirty="0" smtClean="0"/>
              <a:t>Click to edit Master text styles	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71488" y="4142073"/>
            <a:ext cx="1613807" cy="810816"/>
          </a:xfrm>
          <a:prstGeom prst="roundRect">
            <a:avLst>
              <a:gd name="adj" fmla="val 10493"/>
            </a:avLst>
          </a:prstGeom>
          <a:solidFill>
            <a:schemeClr val="tx2"/>
          </a:solidFill>
        </p:spPr>
        <p:txBody>
          <a:bodyPr wrap="square" lIns="164574" tIns="73144" rIns="164574" bIns="73144" anchor="ctr" anchorCtr="0">
            <a:noAutofit/>
          </a:bodyPr>
          <a:lstStyle>
            <a:lvl1pPr marL="0" indent="0">
              <a:lnSpc>
                <a:spcPct val="100000"/>
              </a:lnSpc>
              <a:buNone/>
              <a:tabLst/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2185316" y="4140046"/>
            <a:ext cx="6581775" cy="810620"/>
          </a:xfrm>
          <a:prstGeom prst="roundRect">
            <a:avLst>
              <a:gd name="adj" fmla="val 8624"/>
            </a:avLst>
          </a:prstGeom>
          <a:solidFill>
            <a:schemeClr val="tx1">
              <a:lumMod val="85000"/>
            </a:schemeClr>
          </a:solidFill>
        </p:spPr>
        <p:txBody>
          <a:bodyPr wrap="square" lIns="164574" tIns="73144" rIns="164574" bIns="73144" numCol="2" spcCol="274291" anchor="ctr" anchorCtr="0">
            <a:noAutofit/>
          </a:bodyPr>
          <a:lstStyle>
            <a:lvl1pPr marL="114288" indent="-114288">
              <a:lnSpc>
                <a:spcPts val="1440"/>
              </a:lnSpc>
              <a:spcBef>
                <a:spcPts val="300"/>
              </a:spcBef>
              <a:spcAft>
                <a:spcPts val="0"/>
              </a:spcAft>
              <a:tabLst>
                <a:tab pos="2742909" algn="l"/>
              </a:tabLst>
              <a:defRPr sz="1200"/>
            </a:lvl1pPr>
          </a:lstStyle>
          <a:p>
            <a:pPr lvl="0"/>
            <a:r>
              <a:rPr lang="en-US" dirty="0" smtClean="0"/>
              <a:t>Click to edit Master text styles	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65945" y="5134057"/>
            <a:ext cx="1613807" cy="810816"/>
          </a:xfrm>
          <a:prstGeom prst="roundRect">
            <a:avLst>
              <a:gd name="adj" fmla="val 10493"/>
            </a:avLst>
          </a:prstGeom>
          <a:solidFill>
            <a:schemeClr val="tx2"/>
          </a:solidFill>
        </p:spPr>
        <p:txBody>
          <a:bodyPr wrap="square" lIns="164574" tIns="73144" rIns="164574" bIns="73144" anchor="ctr" anchorCtr="0">
            <a:noAutofit/>
          </a:bodyPr>
          <a:lstStyle>
            <a:lvl1pPr marL="0" indent="0">
              <a:lnSpc>
                <a:spcPct val="100000"/>
              </a:lnSpc>
              <a:buNone/>
              <a:tabLst/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2179773" y="5132031"/>
            <a:ext cx="6581775" cy="810620"/>
          </a:xfrm>
          <a:prstGeom prst="roundRect">
            <a:avLst>
              <a:gd name="adj" fmla="val 8624"/>
            </a:avLst>
          </a:prstGeom>
          <a:solidFill>
            <a:schemeClr val="tx1">
              <a:lumMod val="85000"/>
            </a:schemeClr>
          </a:solidFill>
        </p:spPr>
        <p:txBody>
          <a:bodyPr wrap="square" lIns="164574" tIns="73144" rIns="164574" bIns="73144" numCol="2" spcCol="274291" anchor="ctr" anchorCtr="0">
            <a:noAutofit/>
          </a:bodyPr>
          <a:lstStyle>
            <a:lvl1pPr marL="114288" indent="-114288">
              <a:lnSpc>
                <a:spcPts val="1440"/>
              </a:lnSpc>
              <a:spcBef>
                <a:spcPts val="300"/>
              </a:spcBef>
              <a:spcAft>
                <a:spcPts val="0"/>
              </a:spcAft>
              <a:tabLst>
                <a:tab pos="2742909" algn="l"/>
              </a:tabLst>
              <a:defRPr sz="1200"/>
            </a:lvl1pPr>
          </a:lstStyle>
          <a:p>
            <a:pPr lvl="0"/>
            <a:r>
              <a:rPr lang="en-US" dirty="0" smtClean="0"/>
              <a:t>Click to edit Master text styles	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44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aom template 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4"/>
            <a:ext cx="42481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536967"/>
      </p:ext>
    </p:extLst>
  </p:cSld>
  <p:clrMapOvr>
    <a:masterClrMapping/>
  </p:clrMapOvr>
  <p:transition spd="med">
    <p:fade/>
  </p:transition>
  <p:hf hdr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62858" y="1139080"/>
            <a:ext cx="8400143" cy="810620"/>
          </a:xfrm>
          <a:prstGeom prst="roundRect">
            <a:avLst>
              <a:gd name="adj" fmla="val 12963"/>
            </a:avLst>
          </a:prstGeom>
          <a:solidFill>
            <a:schemeClr val="bg1"/>
          </a:solidFill>
        </p:spPr>
        <p:txBody>
          <a:bodyPr wrap="square" lIns="164574" tIns="73144" rIns="164574" bIns="73144" numCol="2" anchor="ctr" anchorCtr="0">
            <a:noAutofit/>
          </a:bodyPr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	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70001" y="2171600"/>
            <a:ext cx="8400143" cy="786343"/>
          </a:xfrm>
          <a:prstGeom prst="roundRect">
            <a:avLst>
              <a:gd name="adj" fmla="val 12963"/>
            </a:avLst>
          </a:prstGeom>
          <a:solidFill>
            <a:schemeClr val="bg2">
              <a:lumMod val="85000"/>
            </a:schemeClr>
          </a:solidFill>
        </p:spPr>
        <p:txBody>
          <a:bodyPr wrap="square" lIns="164574" tIns="73144" rIns="164574" bIns="73144" numCol="2" anchor="ctr" anchorCtr="0">
            <a:noAutofit/>
          </a:bodyPr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1500"/>
            </a:lvl1pPr>
          </a:lstStyle>
          <a:p>
            <a:pPr lvl="0"/>
            <a:r>
              <a:rPr lang="en-US" dirty="0" smtClean="0"/>
              <a:t>Click to edit Master text styles	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77201" y="3145179"/>
            <a:ext cx="8400143" cy="810620"/>
          </a:xfrm>
          <a:prstGeom prst="roundRect">
            <a:avLst>
              <a:gd name="adj" fmla="val 12963"/>
            </a:avLst>
          </a:prstGeom>
          <a:solidFill>
            <a:schemeClr val="bg1"/>
          </a:solidFill>
        </p:spPr>
        <p:txBody>
          <a:bodyPr wrap="square" lIns="164574" tIns="73144" rIns="164574" bIns="73144" numCol="2" anchor="ctr" anchorCtr="0">
            <a:noAutofit/>
          </a:bodyPr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	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70060" y="4154028"/>
            <a:ext cx="8400143" cy="810620"/>
          </a:xfrm>
          <a:prstGeom prst="roundRect">
            <a:avLst>
              <a:gd name="adj" fmla="val 12963"/>
            </a:avLst>
          </a:prstGeom>
          <a:solidFill>
            <a:schemeClr val="bg2">
              <a:lumMod val="85000"/>
            </a:schemeClr>
          </a:solidFill>
        </p:spPr>
        <p:txBody>
          <a:bodyPr wrap="square" lIns="164574" tIns="73144" rIns="164574" bIns="73144" numCol="2" anchor="ctr" anchorCtr="0">
            <a:noAutofit/>
          </a:bodyPr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1500"/>
            </a:lvl1pPr>
          </a:lstStyle>
          <a:p>
            <a:pPr lvl="0"/>
            <a:r>
              <a:rPr lang="en-US" dirty="0" smtClean="0"/>
              <a:t>Click to edit Master text styles	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378125" y="5142142"/>
            <a:ext cx="8400143" cy="810620"/>
          </a:xfrm>
          <a:prstGeom prst="roundRect">
            <a:avLst>
              <a:gd name="adj" fmla="val 12963"/>
            </a:avLst>
          </a:prstGeom>
          <a:solidFill>
            <a:schemeClr val="bg1"/>
          </a:solidFill>
        </p:spPr>
        <p:txBody>
          <a:bodyPr wrap="square" lIns="164574" tIns="73144" rIns="164574" bIns="73144" numCol="2" anchor="ctr" anchorCtr="0">
            <a:noAutofit/>
          </a:bodyPr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	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 numCol="2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20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825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with Supporti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2539" y="1168252"/>
            <a:ext cx="8390467" cy="4371447"/>
          </a:xfrm>
          <a:prstGeom prst="roundRect">
            <a:avLst>
              <a:gd name="adj" fmla="val 2069"/>
            </a:avLst>
          </a:prstGeom>
          <a:solidFill>
            <a:schemeClr val="tx2"/>
          </a:solidFill>
        </p:spPr>
        <p:txBody>
          <a:bodyPr lIns="320006" tIns="320006" rIns="320006" bIns="320006" anchor="ctr" anchorCtr="1"/>
          <a:lstStyle>
            <a:lvl1pPr marL="0" indent="0">
              <a:lnSpc>
                <a:spcPts val="2000"/>
              </a:lnSpc>
              <a:spcBef>
                <a:spcPts val="200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 – the image will automatically crop and round the corners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58028" y="5793442"/>
            <a:ext cx="8458200" cy="1846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7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186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 with Supporti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5"/>
          </p:nvPr>
        </p:nvSpPr>
        <p:spPr>
          <a:xfrm>
            <a:off x="381003" y="1143001"/>
            <a:ext cx="8382001" cy="44196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58028" y="5793442"/>
            <a:ext cx="8458200" cy="1846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tabLst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8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184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Small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7935" y="1168576"/>
            <a:ext cx="3219450" cy="4810125"/>
          </a:xfrm>
          <a:prstGeom prst="roundRect">
            <a:avLst>
              <a:gd name="adj" fmla="val 2728"/>
            </a:avLst>
          </a:prstGeom>
          <a:solidFill>
            <a:schemeClr val="tx2"/>
          </a:solidFill>
        </p:spPr>
        <p:txBody>
          <a:bodyPr lIns="320006" tIns="320006" rIns="320006" bIns="320006" anchor="ctr" anchorCtr="1"/>
          <a:lstStyle>
            <a:lvl1pPr marL="0" marR="0" indent="0" algn="l" defTabSz="914303" rtl="0" eaLnBrk="1" fontAlgn="auto" latinLnBrk="0" hangingPunct="1">
              <a:lnSpc>
                <a:spcPts val="2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 – the image will automatically crop and round the corners</a:t>
            </a:r>
          </a:p>
          <a:p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966117" y="1102677"/>
            <a:ext cx="4796883" cy="478526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576" indent="-228576">
              <a:lnSpc>
                <a:spcPts val="2400"/>
              </a:lnSpc>
              <a:spcBef>
                <a:spcPts val="20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8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76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Big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962402" y="1115756"/>
            <a:ext cx="4800600" cy="48373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576" indent="-228576">
              <a:lnSpc>
                <a:spcPts val="4000"/>
              </a:lnSpc>
              <a:spcBef>
                <a:spcPts val="2000"/>
              </a:spcBef>
              <a:spcAft>
                <a:spcPts val="0"/>
              </a:spcAft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7935" y="1168576"/>
            <a:ext cx="3219450" cy="4810125"/>
          </a:xfrm>
          <a:prstGeom prst="roundRect">
            <a:avLst>
              <a:gd name="adj" fmla="val 2544"/>
            </a:avLst>
          </a:prstGeom>
          <a:solidFill>
            <a:schemeClr val="tx2"/>
          </a:solidFill>
        </p:spPr>
        <p:txBody>
          <a:bodyPr lIns="320006" tIns="320006" rIns="320006" bIns="320006" anchor="ctr" anchorCtr="1"/>
          <a:lstStyle>
            <a:lvl1pPr marL="0" marR="0" indent="0" algn="l" defTabSz="914303" rtl="0" eaLnBrk="1" fontAlgn="auto" latinLnBrk="0" hangingPunct="1">
              <a:lnSpc>
                <a:spcPts val="2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 – the image will automatically crop and round the corners</a:t>
            </a:r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8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407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Multiple Sections Under One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90800" y="1167488"/>
            <a:ext cx="3962400" cy="2005315"/>
          </a:xfrm>
          <a:prstGeom prst="roundRect">
            <a:avLst>
              <a:gd name="adj" fmla="val 4276"/>
            </a:avLst>
          </a:prstGeom>
          <a:solidFill>
            <a:schemeClr val="tx2"/>
          </a:solidFill>
        </p:spPr>
        <p:txBody>
          <a:bodyPr lIns="91430" tIns="45716" rIns="91430" bIns="45716" anchor="ctr" anchorCtr="0">
            <a:normAutofit/>
          </a:bodyPr>
          <a:lstStyle>
            <a:lvl1pPr marL="0" indent="0" algn="ctr">
              <a:lnSpc>
                <a:spcPts val="3600"/>
              </a:lnSpc>
              <a:buNone/>
              <a:tabLst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81000" y="3505200"/>
            <a:ext cx="1981200" cy="1905000"/>
          </a:xfrm>
          <a:prstGeom prst="roundRect">
            <a:avLst>
              <a:gd name="adj" fmla="val 4368"/>
            </a:avLst>
          </a:prstGeom>
          <a:solidFill>
            <a:schemeClr val="tx1">
              <a:lumMod val="85000"/>
            </a:schemeClr>
          </a:solidFill>
        </p:spPr>
        <p:txBody>
          <a:bodyPr lIns="91430" tIns="45716" rIns="91430" bIns="45716" anchor="t" anchorCtr="0">
            <a:noAutofit/>
          </a:bodyPr>
          <a:lstStyle>
            <a:lvl1pPr marL="0" indent="0" algn="l">
              <a:lnSpc>
                <a:spcPts val="2000"/>
              </a:lnSpc>
              <a:buNone/>
              <a:tabLst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514600" y="3505200"/>
            <a:ext cx="1981200" cy="1905000"/>
          </a:xfrm>
          <a:prstGeom prst="roundRect">
            <a:avLst>
              <a:gd name="adj" fmla="val 3318"/>
            </a:avLst>
          </a:prstGeom>
          <a:solidFill>
            <a:schemeClr val="tx1">
              <a:lumMod val="85000"/>
            </a:schemeClr>
          </a:solidFill>
        </p:spPr>
        <p:txBody>
          <a:bodyPr lIns="91430" tIns="45716" rIns="91430" bIns="45716" anchor="t" anchorCtr="0">
            <a:noAutofit/>
          </a:bodyPr>
          <a:lstStyle>
            <a:lvl1pPr marL="0" indent="0" algn="l">
              <a:lnSpc>
                <a:spcPts val="2000"/>
              </a:lnSpc>
              <a:buNone/>
              <a:tabLst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4629152" y="3505200"/>
            <a:ext cx="1981200" cy="1905000"/>
          </a:xfrm>
          <a:prstGeom prst="roundRect">
            <a:avLst>
              <a:gd name="adj" fmla="val 3990"/>
            </a:avLst>
          </a:prstGeom>
          <a:solidFill>
            <a:schemeClr val="tx1">
              <a:lumMod val="85000"/>
            </a:schemeClr>
          </a:solidFill>
        </p:spPr>
        <p:txBody>
          <a:bodyPr lIns="91430" tIns="45716" rIns="91430" bIns="45716" anchor="t" anchorCtr="0">
            <a:noAutofit/>
          </a:bodyPr>
          <a:lstStyle>
            <a:lvl1pPr marL="0" indent="0" algn="l">
              <a:lnSpc>
                <a:spcPts val="2000"/>
              </a:lnSpc>
              <a:buNone/>
              <a:tabLst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743700" y="3505200"/>
            <a:ext cx="1981200" cy="1905000"/>
          </a:xfrm>
          <a:prstGeom prst="roundRect">
            <a:avLst>
              <a:gd name="adj" fmla="val 4493"/>
            </a:avLst>
          </a:prstGeom>
          <a:solidFill>
            <a:schemeClr val="tx1">
              <a:lumMod val="85000"/>
            </a:schemeClr>
          </a:solidFill>
        </p:spPr>
        <p:txBody>
          <a:bodyPr lIns="91430" tIns="45716" rIns="91430" bIns="45716" anchor="t" anchorCtr="0">
            <a:noAutofit/>
          </a:bodyPr>
          <a:lstStyle>
            <a:lvl1pPr marL="0" indent="0" algn="l">
              <a:lnSpc>
                <a:spcPts val="2000"/>
              </a:lnSpc>
              <a:buNone/>
              <a:tabLst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24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952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with large Call-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019180"/>
            <a:ext cx="1981200" cy="7137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3600"/>
              </a:lnSpc>
              <a:buFont typeface="Arial" pitchFamily="34" charset="0"/>
              <a:buNone/>
              <a:tabLst/>
              <a:defRPr sz="20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	</a:t>
            </a:r>
          </a:p>
          <a:p>
            <a:pPr lvl="1"/>
            <a:endParaRPr lang="en-US" dirty="0" smtClean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562602" y="1095375"/>
            <a:ext cx="3200400" cy="1447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5000"/>
              </a:lnSpc>
              <a:spcBef>
                <a:spcPts val="1200"/>
              </a:spcBef>
              <a:spcAft>
                <a:spcPts val="600"/>
              </a:spcAft>
              <a:buNone/>
              <a:tabLst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martArt Placeholder 14"/>
          <p:cNvSpPr>
            <a:spLocks noGrp="1"/>
          </p:cNvSpPr>
          <p:nvPr>
            <p:ph type="dgm" sz="quarter" idx="16"/>
          </p:nvPr>
        </p:nvSpPr>
        <p:spPr>
          <a:xfrm>
            <a:off x="2362200" y="1524007"/>
            <a:ext cx="4495800" cy="4019551"/>
          </a:xfrm>
          <a:prstGeom prst="rect">
            <a:avLst/>
          </a:prstGeom>
        </p:spPr>
        <p:txBody>
          <a:bodyPr lIns="91430" tIns="45716" rIns="91430" bIns="45716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SmartArt graphic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81406" y="1964070"/>
            <a:ext cx="2009373" cy="6252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2000"/>
              </a:spcBef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r>
              <a:rPr lang="en-US" dirty="0" err="1" smtClean="0"/>
              <a:t>editedit</a:t>
            </a:r>
            <a:r>
              <a:rPr lang="en-US" dirty="0" smtClean="0"/>
              <a:t> Master text</a:t>
            </a:r>
          </a:p>
          <a:p>
            <a:pPr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2430" y="3222232"/>
            <a:ext cx="2028825" cy="7137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3600"/>
              </a:lnSpc>
              <a:buFont typeface="Arial" pitchFamily="34" charset="0"/>
              <a:buNone/>
              <a:tabLst/>
              <a:defRPr sz="20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	</a:t>
            </a:r>
          </a:p>
          <a:p>
            <a:pPr lvl="1"/>
            <a:endParaRPr lang="en-US" dirty="0" smtClean="0"/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354514" y="3723758"/>
            <a:ext cx="2009373" cy="6252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2000"/>
              </a:spcBef>
              <a:buNone/>
              <a:tabLst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03" rtl="0" eaLnBrk="1" latinLnBrk="0" hangingPunct="1">
              <a:lnSpc>
                <a:spcPts val="2400"/>
              </a:lnSpc>
              <a:spcBef>
                <a:spcPts val="2000"/>
              </a:spcBef>
              <a:buFont typeface="Arial" pitchFamily="34" charset="0"/>
              <a:buNone/>
              <a:tabLst/>
            </a:pPr>
            <a:r>
              <a:rPr lang="en-US" dirty="0" smtClean="0"/>
              <a:t>Click to </a:t>
            </a:r>
            <a:r>
              <a:rPr lang="en-US" dirty="0" err="1" smtClean="0"/>
              <a:t>edi</a:t>
            </a:r>
            <a:r>
              <a:rPr lang="en-US" dirty="0" smtClean="0"/>
              <a:t>  Master text</a:t>
            </a:r>
          </a:p>
          <a:p>
            <a:pPr lvl="0"/>
            <a:endParaRPr 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22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7273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Graphic with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562600" y="1143007"/>
            <a:ext cx="3048000" cy="48291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000"/>
              </a:lnSpc>
              <a:spcBef>
                <a:spcPts val="2000"/>
              </a:spcBef>
              <a:spcAft>
                <a:spcPts val="0"/>
              </a:spcAft>
              <a:buNone/>
              <a:tabLst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martArt Placeholder 14"/>
          <p:cNvSpPr>
            <a:spLocks noGrp="1"/>
          </p:cNvSpPr>
          <p:nvPr>
            <p:ph type="dgm" sz="quarter" idx="16"/>
          </p:nvPr>
        </p:nvSpPr>
        <p:spPr>
          <a:xfrm>
            <a:off x="228602" y="1123955"/>
            <a:ext cx="5257800" cy="484822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SmartArt graphic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9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811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5"/>
          </p:nvPr>
        </p:nvSpPr>
        <p:spPr>
          <a:xfrm>
            <a:off x="381001" y="1143001"/>
            <a:ext cx="3415730" cy="4578531"/>
          </a:xfrm>
          <a:prstGeom prst="rect">
            <a:avLst/>
          </a:prstGeom>
        </p:spPr>
        <p:txBody>
          <a:bodyPr lIns="91430" tIns="45716" rIns="91430" bIns="45716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62402" y="1107376"/>
            <a:ext cx="4800600" cy="48101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576" indent="-228576">
              <a:lnSpc>
                <a:spcPts val="2400"/>
              </a:lnSpc>
              <a:spcBef>
                <a:spcPts val="20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0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915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5"/>
          </p:nvPr>
        </p:nvSpPr>
        <p:spPr>
          <a:xfrm>
            <a:off x="381003" y="1143002"/>
            <a:ext cx="8382001" cy="4953000"/>
          </a:xfrm>
          <a:prstGeom prst="rect">
            <a:avLst/>
          </a:prstGeom>
        </p:spPr>
        <p:txBody>
          <a:bodyPr lIns="91430" tIns="45716" rIns="91430" bIns="45716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71476" y="352431"/>
            <a:ext cx="8382001" cy="30777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2000"/>
              </a:spcBef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8"/>
          </p:nvPr>
        </p:nvSpPr>
        <p:spPr>
          <a:xfrm>
            <a:off x="1164396" y="6500908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/>
          <a:p>
            <a:pPr defTabSz="914303"/>
            <a:r>
              <a:rPr lang="en-US" smtClean="0">
                <a:solidFill>
                  <a:srgbClr val="FFFFFF"/>
                </a:solidFill>
              </a:rPr>
              <a:t>Business Unit Presidents’ Meeting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02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df"/><Relationship Id="rId3" Type="http://schemas.openxmlformats.org/officeDocument/2006/relationships/slideLayout" Target="../slideLayouts/slideLayout52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9" Type="http://schemas.openxmlformats.org/officeDocument/2006/relationships/image" Target="../media/image10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2.jpeg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59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6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6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26" Type="http://schemas.openxmlformats.org/officeDocument/2006/relationships/slideLayout" Target="../slideLayouts/slideLayout93.xml"/><Relationship Id="rId3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88.xml"/><Relationship Id="rId34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5" Type="http://schemas.openxmlformats.org/officeDocument/2006/relationships/slideLayout" Target="../slideLayouts/slideLayout92.xml"/><Relationship Id="rId33" Type="http://schemas.openxmlformats.org/officeDocument/2006/relationships/slideLayout" Target="../slideLayouts/slideLayout100.xml"/><Relationship Id="rId38" Type="http://schemas.openxmlformats.org/officeDocument/2006/relationships/image" Target="../media/image11.png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96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24" Type="http://schemas.openxmlformats.org/officeDocument/2006/relationships/slideLayout" Target="../slideLayouts/slideLayout91.xml"/><Relationship Id="rId32" Type="http://schemas.openxmlformats.org/officeDocument/2006/relationships/slideLayout" Target="../slideLayouts/slideLayout99.xml"/><Relationship Id="rId37" Type="http://schemas.openxmlformats.org/officeDocument/2006/relationships/theme" Target="../theme/theme14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23" Type="http://schemas.openxmlformats.org/officeDocument/2006/relationships/slideLayout" Target="../slideLayouts/slideLayout90.xml"/><Relationship Id="rId28" Type="http://schemas.openxmlformats.org/officeDocument/2006/relationships/slideLayout" Target="../slideLayouts/slideLayout95.xml"/><Relationship Id="rId36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86.xml"/><Relationship Id="rId31" Type="http://schemas.openxmlformats.org/officeDocument/2006/relationships/slideLayout" Target="../slideLayouts/slideLayout98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9.xml"/><Relationship Id="rId27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7.xml"/><Relationship Id="rId35" Type="http://schemas.openxmlformats.org/officeDocument/2006/relationships/slideLayout" Target="../slideLayouts/slideLayout10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9.xml"/><Relationship Id="rId7" Type="http://schemas.openxmlformats.org/officeDocument/2006/relationships/theme" Target="../theme/theme16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0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6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theme" Target="../theme/theme18.xml"/><Relationship Id="rId5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31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9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5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1.pdf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df"/><Relationship Id="rId3" Type="http://schemas.openxmlformats.org/officeDocument/2006/relationships/slideLayout" Target="../slideLayouts/slideLayout40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9" Type="http://schemas.openxmlformats.org/officeDocument/2006/relationships/image" Target="../media/image10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df"/><Relationship Id="rId3" Type="http://schemas.openxmlformats.org/officeDocument/2006/relationships/slideLayout" Target="../slideLayouts/slideLayout46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-3167"/>
            <a:ext cx="9144000" cy="6861175"/>
            <a:chOff x="0" y="-3175"/>
            <a:chExt cx="9144000" cy="68611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-3175"/>
              <a:ext cx="9073661" cy="176118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6681882"/>
              <a:ext cx="9143999" cy="176118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8962571" y="0"/>
              <a:ext cx="181429" cy="6858000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-3175"/>
              <a:ext cx="181429" cy="6861175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419158" y="6410419"/>
            <a:ext cx="1435564" cy="20703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buFont typeface="Arial" pitchFamily="34" charset="0"/>
              <a:buNone/>
              <a:tabLst>
                <a:tab pos="0" algn="l"/>
              </a:tabLst>
            </a:pPr>
            <a:fld id="{92C3ECD4-5A8F-004F-8783-B677B49D1F53}" type="slidenum">
              <a:rPr lang="en-US" sz="800">
                <a:solidFill>
                  <a:prstClr val="white">
                    <a:lumMod val="50000"/>
                  </a:prstClr>
                </a:solidFill>
                <a:ea typeface="ＭＳ Ｐゴシック" charset="0"/>
              </a:rPr>
              <a:pPr algn="r">
                <a:buFont typeface="Arial" pitchFamily="34" charset="0"/>
                <a:buNone/>
                <a:tabLst>
                  <a:tab pos="0" algn="l"/>
                </a:tabLst>
              </a:pPr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87660" y="6452448"/>
            <a:ext cx="768759" cy="1256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buFont typeface="Arial" pitchFamily="34" charset="0"/>
              <a:buNone/>
              <a:tabLst>
                <a:tab pos="0" algn="l"/>
              </a:tabLst>
            </a:pPr>
            <a:r>
              <a:rPr lang="en-US" sz="800" dirty="0">
                <a:solidFill>
                  <a:srgbClr val="7F7F7F"/>
                </a:solidFill>
                <a:ea typeface="ＭＳ Ｐゴシック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8432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754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109" rtl="0" eaLnBrk="1" latinLnBrk="0" hangingPunct="1">
        <a:lnSpc>
          <a:spcPct val="85000"/>
        </a:lnSpc>
        <a:spcBef>
          <a:spcPct val="0"/>
        </a:spcBef>
        <a:buNone/>
        <a:defRPr lang="en-US" sz="2400" b="1" kern="1200">
          <a:solidFill>
            <a:srgbClr val="E71F29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3290" indent="-233290" algn="l" defTabSz="914109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2102" indent="-285660" algn="l" defTabSz="914109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7282" indent="-228527" algn="l" defTabSz="914109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6117" indent="-228527" algn="l" defTabSz="914109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7015" indent="-228527" algn="l" defTabSz="914109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00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55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10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64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6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9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65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74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2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83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3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emplate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1026" name="TextBox 6"/>
          <p:cNvSpPr txBox="1">
            <a:spLocks noChangeArrowheads="1"/>
          </p:cNvSpPr>
          <p:nvPr/>
        </p:nvSpPr>
        <p:spPr bwMode="auto">
          <a:xfrm>
            <a:off x="-144195" y="6450187"/>
            <a:ext cx="423863" cy="36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303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None/>
              <a:defRPr/>
            </a:pPr>
            <a:fld id="{DFC74965-FA44-7B48-9D08-8B852AAB0A6A}" type="slidenum">
              <a:rPr lang="en-US" sz="700" smtClean="0">
                <a:solidFill>
                  <a:srgbClr val="FFFFFF"/>
                </a:solidFill>
                <a:cs typeface="Arial" charset="0"/>
              </a:rPr>
              <a:pPr algn="ctr" defTabSz="914303" eaLnBrk="1" fontAlgn="base" hangingPunct="1">
                <a:spcBef>
                  <a:spcPts val="1200"/>
                </a:spcBef>
                <a:spcAft>
                  <a:spcPct val="0"/>
                </a:spcAft>
                <a:buFont typeface="Arial" charset="0"/>
                <a:buNone/>
                <a:defRPr/>
              </a:pPr>
              <a:t>‹#›</a:t>
            </a:fld>
            <a:endParaRPr lang="en-US" sz="800" dirty="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2"/>
          <p:cNvSpPr txBox="1">
            <a:spLocks/>
          </p:cNvSpPr>
          <p:nvPr/>
        </p:nvSpPr>
        <p:spPr bwMode="auto">
          <a:xfrm>
            <a:off x="3743326" y="3405736"/>
            <a:ext cx="28956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3" rIns="91404" bIns="45703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303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770478" y="6591030"/>
            <a:ext cx="2536825" cy="1099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dirty="0" err="1" smtClean="0">
                <a:solidFill>
                  <a:srgbClr val="455560"/>
                </a:solidFill>
                <a:latin typeface="Arial"/>
              </a:rPr>
              <a:t>GMD’s</a:t>
            </a:r>
            <a:r>
              <a:rPr lang="en-US" sz="700" dirty="0" smtClean="0">
                <a:solidFill>
                  <a:srgbClr val="455560"/>
                </a:solidFill>
                <a:latin typeface="Arial"/>
              </a:rPr>
              <a:t> Meeting</a:t>
            </a:r>
            <a:endParaRPr lang="en-US" sz="700" dirty="0">
              <a:solidFill>
                <a:srgbClr val="45556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890946" y="6479832"/>
            <a:ext cx="1075267" cy="3781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 rtlCol="0" anchor="ctr"/>
          <a:lstStyle/>
          <a:p>
            <a:pPr algn="ctr" defTabSz="914303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539440" y="6591030"/>
            <a:ext cx="2536825" cy="10991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700" dirty="0" smtClean="0">
                <a:solidFill>
                  <a:srgbClr val="455560"/>
                </a:solidFill>
                <a:latin typeface="Arial"/>
              </a:rPr>
              <a:t>Highly Restricted</a:t>
            </a:r>
            <a:endParaRPr lang="en-US" sz="700" dirty="0">
              <a:solidFill>
                <a:srgbClr val="45556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67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F400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5pPr>
      <a:lvl6pPr marL="457013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6pPr>
      <a:lvl7pPr marL="914022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7pPr>
      <a:lvl8pPr marL="1371032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8pPr>
      <a:lvl9pPr marL="1828043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9pPr>
    </p:titleStyle>
    <p:bodyStyle>
      <a:lvl1pPr marL="342759" indent="-342759" algn="l" rtl="0" eaLnBrk="0" fontAlgn="base" hangingPunct="0">
        <a:lnSpc>
          <a:spcPts val="7199"/>
        </a:lnSpc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rgbClr val="455560"/>
          </a:solidFill>
          <a:latin typeface="+mn-lt"/>
          <a:ea typeface="ＭＳ Ｐゴシック" charset="0"/>
          <a:cs typeface="ＭＳ Ｐゴシック" charset="0"/>
        </a:defRPr>
      </a:lvl1pPr>
      <a:lvl2pPr marL="742644" indent="-285633" algn="l" rtl="0" eaLnBrk="0" fontAlgn="base" hangingPunct="0">
        <a:lnSpc>
          <a:spcPts val="7199"/>
        </a:lnSpc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rgbClr val="455560"/>
          </a:solidFill>
          <a:latin typeface="+mn-lt"/>
          <a:ea typeface="ＭＳ Ｐゴシック" charset="0"/>
          <a:cs typeface="+mn-cs"/>
        </a:defRPr>
      </a:lvl2pPr>
      <a:lvl3pPr marL="1142528" indent="-228505" algn="l" rtl="0" eaLnBrk="0" fontAlgn="base" hangingPunct="0">
        <a:lnSpc>
          <a:spcPts val="7199"/>
        </a:lnSpc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rgbClr val="455560"/>
          </a:solidFill>
          <a:latin typeface="+mn-lt"/>
          <a:ea typeface="ＭＳ Ｐゴシック" charset="0"/>
          <a:cs typeface="+mn-cs"/>
        </a:defRPr>
      </a:lvl3pPr>
      <a:lvl4pPr marL="1599539" indent="-228505" algn="l" rtl="0" eaLnBrk="0" fontAlgn="base" hangingPunct="0">
        <a:lnSpc>
          <a:spcPts val="7199"/>
        </a:lnSpc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rgbClr val="455560"/>
          </a:solidFill>
          <a:latin typeface="+mn-lt"/>
          <a:ea typeface="ＭＳ Ｐゴシック" charset="0"/>
          <a:cs typeface="+mn-cs"/>
        </a:defRPr>
      </a:lvl4pPr>
      <a:lvl5pPr marL="2056550" indent="-228505" algn="l" rtl="0" eaLnBrk="0" fontAlgn="base" hangingPunct="0">
        <a:lnSpc>
          <a:spcPts val="7199"/>
        </a:lnSpc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rgbClr val="455560"/>
          </a:solidFill>
          <a:latin typeface="+mn-lt"/>
          <a:ea typeface="ＭＳ Ｐゴシック" charset="0"/>
          <a:cs typeface="+mn-cs"/>
        </a:defRPr>
      </a:lvl5pPr>
      <a:lvl6pPr marL="2513560" indent="-228505" algn="l" defTabSz="9140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71" indent="-228505" algn="l" defTabSz="9140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584" indent="-228505" algn="l" defTabSz="9140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594" indent="-228505" algn="l" defTabSz="9140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3" algn="l" defTabSz="9140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2" algn="l" defTabSz="9140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32" algn="l" defTabSz="9140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43" algn="l" defTabSz="9140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56" algn="l" defTabSz="9140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66" algn="l" defTabSz="9140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78" algn="l" defTabSz="9140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89" algn="l" defTabSz="9140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6"/>
          <p:cNvSpPr txBox="1">
            <a:spLocks noChangeArrowheads="1"/>
          </p:cNvSpPr>
          <p:nvPr/>
        </p:nvSpPr>
        <p:spPr bwMode="auto">
          <a:xfrm>
            <a:off x="8353433" y="6483351"/>
            <a:ext cx="423863" cy="3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14303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None/>
              <a:defRPr/>
            </a:pPr>
            <a:fld id="{DFC74965-FA44-7B48-9D08-8B852AAB0A6A}" type="slidenum">
              <a:rPr lang="en-US" sz="800" smtClean="0">
                <a:solidFill>
                  <a:srgbClr val="455560"/>
                </a:solidFill>
                <a:cs typeface="Arial" charset="0"/>
              </a:rPr>
              <a:pPr algn="r" defTabSz="914303" eaLnBrk="1" fontAlgn="base" hangingPunct="1">
                <a:spcBef>
                  <a:spcPts val="1200"/>
                </a:spcBef>
                <a:spcAft>
                  <a:spcPct val="0"/>
                </a:spcAft>
                <a:buFont typeface="Arial" charset="0"/>
                <a:buNone/>
                <a:defRPr/>
              </a:pPr>
              <a:t>‹#›</a:t>
            </a:fld>
            <a:endParaRPr lang="en-US" sz="800" smtClean="0">
              <a:solidFill>
                <a:srgbClr val="455560"/>
              </a:solidFill>
              <a:cs typeface="Arial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7261225" y="6605756"/>
            <a:ext cx="1295400" cy="12561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800" dirty="0" smtClean="0">
                <a:solidFill>
                  <a:srgbClr val="455560"/>
                </a:solidFill>
                <a:latin typeface="Arial"/>
              </a:rPr>
              <a:t>Confidential</a:t>
            </a:r>
            <a:endParaRPr lang="en-US" sz="800" dirty="0">
              <a:solidFill>
                <a:srgbClr val="455560"/>
              </a:solidFill>
              <a:latin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6286500"/>
            <a:ext cx="8382001" cy="0"/>
          </a:xfrm>
          <a:prstGeom prst="line">
            <a:avLst/>
          </a:prstGeom>
          <a:ln w="6350" cmpd="sng">
            <a:solidFill>
              <a:srgbClr val="4555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3"/>
          <p:cNvSpPr txBox="1">
            <a:spLocks/>
          </p:cNvSpPr>
          <p:nvPr/>
        </p:nvSpPr>
        <p:spPr>
          <a:xfrm>
            <a:off x="1255713" y="6599767"/>
            <a:ext cx="2000250" cy="150284"/>
          </a:xfrm>
          <a:prstGeom prst="rect">
            <a:avLst/>
          </a:prstGeom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303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 smtClean="0">
                <a:solidFill>
                  <a:srgbClr val="455560"/>
                </a:solidFill>
                <a:cs typeface="Arial" charset="0"/>
              </a:rPr>
              <a:t>Business Unit Presidents</a:t>
            </a:r>
            <a:r>
              <a:rPr lang="ja-JP" altLang="en-US" sz="800" b="1" dirty="0" smtClean="0">
                <a:solidFill>
                  <a:srgbClr val="455560"/>
                </a:solidFill>
                <a:cs typeface="Arial" charset="0"/>
              </a:rPr>
              <a:t>’</a:t>
            </a:r>
            <a:r>
              <a:rPr lang="en-US" altLang="ja-JP" sz="800" b="1" dirty="0" smtClean="0">
                <a:solidFill>
                  <a:srgbClr val="455560"/>
                </a:solidFill>
                <a:cs typeface="Arial" charset="0"/>
              </a:rPr>
              <a:t> Meeting</a:t>
            </a:r>
            <a:endParaRPr lang="en-US" sz="800" b="1" dirty="0" smtClean="0">
              <a:solidFill>
                <a:srgbClr val="455560"/>
              </a:solidFill>
              <a:cs typeface="Arial" charset="0"/>
            </a:endParaRPr>
          </a:p>
        </p:txBody>
      </p:sp>
      <p:sp>
        <p:nvSpPr>
          <p:cNvPr id="7" name="Footer Placeholder 2"/>
          <p:cNvSpPr txBox="1">
            <a:spLocks/>
          </p:cNvSpPr>
          <p:nvPr/>
        </p:nvSpPr>
        <p:spPr bwMode="auto">
          <a:xfrm>
            <a:off x="3743326" y="3405723"/>
            <a:ext cx="28956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303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pic>
        <p:nvPicPr>
          <p:cNvPr id="11" name="Picture 10" descr="Coca-Cola_Script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011" y="6365163"/>
            <a:ext cx="912473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7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2" r:id="rId4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F400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6pPr>
      <a:lvl7pPr marL="914303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7pPr>
      <a:lvl8pPr marL="1371455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8pPr>
      <a:lvl9pPr marL="1828606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9pPr>
    </p:titleStyle>
    <p:bodyStyle>
      <a:lvl1pPr marL="342864" indent="-342864" algn="l" rtl="0" eaLnBrk="0" fontAlgn="base" hangingPunct="0">
        <a:lnSpc>
          <a:spcPts val="7199"/>
        </a:lnSpc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rgbClr val="455560"/>
          </a:solidFill>
          <a:latin typeface="+mn-lt"/>
          <a:ea typeface="ＭＳ Ｐゴシック" charset="0"/>
          <a:cs typeface="ＭＳ Ｐゴシック" charset="0"/>
        </a:defRPr>
      </a:lvl1pPr>
      <a:lvl2pPr marL="742871" indent="-285720" algn="l" rtl="0" eaLnBrk="0" fontAlgn="base" hangingPunct="0">
        <a:lnSpc>
          <a:spcPts val="7199"/>
        </a:lnSpc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rgbClr val="455560"/>
          </a:solidFill>
          <a:latin typeface="+mn-lt"/>
          <a:ea typeface="ＭＳ Ｐゴシック" charset="0"/>
          <a:cs typeface="+mn-cs"/>
        </a:defRPr>
      </a:lvl2pPr>
      <a:lvl3pPr marL="1142879" indent="-228576" algn="l" rtl="0" eaLnBrk="0" fontAlgn="base" hangingPunct="0">
        <a:lnSpc>
          <a:spcPts val="7199"/>
        </a:lnSpc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rgbClr val="455560"/>
          </a:solidFill>
          <a:latin typeface="+mn-lt"/>
          <a:ea typeface="ＭＳ Ｐゴシック" charset="0"/>
          <a:cs typeface="+mn-cs"/>
        </a:defRPr>
      </a:lvl3pPr>
      <a:lvl4pPr marL="1600030" indent="-228576" algn="l" rtl="0" eaLnBrk="0" fontAlgn="base" hangingPunct="0">
        <a:lnSpc>
          <a:spcPts val="7199"/>
        </a:lnSpc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rgbClr val="455560"/>
          </a:solidFill>
          <a:latin typeface="+mn-lt"/>
          <a:ea typeface="ＭＳ Ｐゴシック" charset="0"/>
          <a:cs typeface="+mn-cs"/>
        </a:defRPr>
      </a:lvl4pPr>
      <a:lvl5pPr marL="2057182" indent="-228576" algn="l" rtl="0" eaLnBrk="0" fontAlgn="base" hangingPunct="0">
        <a:lnSpc>
          <a:spcPts val="7199"/>
        </a:lnSpc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rgbClr val="455560"/>
          </a:solidFill>
          <a:latin typeface="+mn-lt"/>
          <a:ea typeface="ＭＳ Ｐゴシック" charset="0"/>
          <a:cs typeface="+mn-cs"/>
        </a:defRPr>
      </a:lvl5pPr>
      <a:lvl6pPr marL="2514333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85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37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88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3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5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6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8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09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1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12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-3171"/>
            <a:ext cx="9144000" cy="6861175"/>
            <a:chOff x="0" y="-3175"/>
            <a:chExt cx="9144000" cy="68611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-3175"/>
              <a:ext cx="9073661" cy="176118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3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6681882"/>
              <a:ext cx="9143999" cy="176118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3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8962571" y="0"/>
              <a:ext cx="181429" cy="6858000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3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-3175"/>
              <a:ext cx="181429" cy="6861175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3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419156" y="6410419"/>
            <a:ext cx="1435564" cy="20703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 defTabSz="914303">
              <a:buFont typeface="Arial" pitchFamily="34" charset="0"/>
              <a:buNone/>
              <a:tabLst>
                <a:tab pos="0" algn="l"/>
              </a:tabLst>
            </a:pPr>
            <a:fld id="{92C3ECD4-5A8F-004F-8783-B677B49D1F53}" type="slidenum">
              <a:rPr lang="en-US" sz="800">
                <a:solidFill>
                  <a:prstClr val="white">
                    <a:lumMod val="50000"/>
                  </a:prstClr>
                </a:solidFill>
                <a:ea typeface="ＭＳ Ｐゴシック" charset="0"/>
              </a:rPr>
              <a:pPr algn="r" defTabSz="914303">
                <a:buFont typeface="Arial" pitchFamily="34" charset="0"/>
                <a:buNone/>
                <a:tabLst>
                  <a:tab pos="0" algn="l"/>
                </a:tabLst>
              </a:pPr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87634" y="6452396"/>
            <a:ext cx="768759" cy="1256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 defTabSz="914303">
              <a:buFont typeface="Arial" pitchFamily="34" charset="0"/>
              <a:buNone/>
              <a:tabLst>
                <a:tab pos="0" algn="l"/>
              </a:tabLst>
            </a:pPr>
            <a:r>
              <a:rPr lang="en-US" sz="800" dirty="0">
                <a:solidFill>
                  <a:srgbClr val="7F7F7F"/>
                </a:solidFill>
                <a:ea typeface="ＭＳ Ｐゴシック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187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303" rtl="0" eaLnBrk="1" latinLnBrk="0" hangingPunct="1">
        <a:lnSpc>
          <a:spcPct val="85000"/>
        </a:lnSpc>
        <a:spcBef>
          <a:spcPct val="0"/>
        </a:spcBef>
        <a:buNone/>
        <a:defRPr lang="en-US" sz="2400" b="1" kern="1200">
          <a:solidFill>
            <a:srgbClr val="E71F29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3339" indent="-233339" algn="l" defTabSz="914303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2234" indent="-285720" algn="l" defTabSz="914303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7478" indent="-228576" algn="l" defTabSz="914303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6372" indent="-228576" algn="l" defTabSz="914303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7330" indent="-228576" algn="l" defTabSz="914303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333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85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37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88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3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5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6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8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09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1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12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-3171"/>
            <a:ext cx="9144000" cy="6861175"/>
            <a:chOff x="0" y="-3175"/>
            <a:chExt cx="9144000" cy="68611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-3175"/>
              <a:ext cx="9073661" cy="176118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3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6681882"/>
              <a:ext cx="9143999" cy="176118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3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8962571" y="0"/>
              <a:ext cx="181429" cy="6858000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3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-3175"/>
              <a:ext cx="181429" cy="6861175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3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419156" y="6410419"/>
            <a:ext cx="1435564" cy="20703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 defTabSz="914303">
              <a:buFont typeface="Arial" pitchFamily="34" charset="0"/>
              <a:buNone/>
              <a:tabLst>
                <a:tab pos="0" algn="l"/>
              </a:tabLst>
            </a:pPr>
            <a:fld id="{92C3ECD4-5A8F-004F-8783-B677B49D1F53}" type="slidenum">
              <a:rPr lang="en-US" sz="800" smtClean="0">
                <a:solidFill>
                  <a:prstClr val="white">
                    <a:lumMod val="50000"/>
                  </a:prstClr>
                </a:solidFill>
                <a:ea typeface="ＭＳ Ｐゴシック" charset="0"/>
              </a:rPr>
              <a:pPr algn="r" defTabSz="914303">
                <a:buFont typeface="Arial" pitchFamily="34" charset="0"/>
                <a:buNone/>
                <a:tabLst>
                  <a:tab pos="0" algn="l"/>
                </a:tabLst>
              </a:pPr>
              <a:t>‹#›</a:t>
            </a:fld>
            <a:endParaRPr lang="en-US" sz="800" dirty="0" smtClean="0">
              <a:solidFill>
                <a:prstClr val="white">
                  <a:lumMod val="50000"/>
                </a:prstClr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8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303" rtl="0" eaLnBrk="1" latinLnBrk="0" hangingPunct="1">
        <a:lnSpc>
          <a:spcPct val="85000"/>
        </a:lnSpc>
        <a:spcBef>
          <a:spcPct val="0"/>
        </a:spcBef>
        <a:buNone/>
        <a:defRPr lang="en-US" sz="2400" b="1" kern="1200">
          <a:solidFill>
            <a:srgbClr val="E71F29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3339" indent="-233339" algn="l" defTabSz="914303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2234" indent="-285720" algn="l" defTabSz="914303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7478" indent="-228576" algn="l" defTabSz="914303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6372" indent="-228576" algn="l" defTabSz="914303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7330" indent="-228576" algn="l" defTabSz="914303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333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85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37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88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3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5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6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8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09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1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12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7093" y="6483034"/>
            <a:ext cx="422508" cy="37068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 defTabSz="914303">
              <a:spcBef>
                <a:spcPts val="1200"/>
              </a:spcBef>
              <a:buFont typeface="Arial" pitchFamily="34" charset="0"/>
              <a:buNone/>
              <a:tabLst>
                <a:tab pos="0" algn="l"/>
              </a:tabLst>
            </a:pPr>
            <a:fld id="{DD31707B-DDCC-F845-826B-275FC49AD607}" type="slidenum">
              <a:rPr lang="en-US" sz="800">
                <a:solidFill>
                  <a:srgbClr val="455560"/>
                </a:solidFill>
              </a:rPr>
              <a:pPr algn="r" defTabSz="914303">
                <a:spcBef>
                  <a:spcPts val="1200"/>
                </a:spcBef>
                <a:buFont typeface="Arial" pitchFamily="34" charset="0"/>
                <a:buNone/>
                <a:tabLst>
                  <a:tab pos="0" algn="l"/>
                </a:tabLst>
              </a:pPr>
              <a:t>‹#›</a:t>
            </a:fld>
            <a:endParaRPr lang="en-US" sz="800" dirty="0">
              <a:solidFill>
                <a:srgbClr val="455560"/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7243541" y="6605572"/>
            <a:ext cx="1295426" cy="12561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 smtClean="0">
                <a:solidFill>
                  <a:srgbClr val="455560"/>
                </a:solidFill>
                <a:latin typeface="Arial"/>
              </a:rPr>
              <a:t>Confidential</a:t>
            </a:r>
            <a:endParaRPr lang="en-US" sz="800" dirty="0">
              <a:solidFill>
                <a:srgbClr val="455560"/>
              </a:solidFill>
              <a:latin typeface="Arial"/>
            </a:endParaRPr>
          </a:p>
        </p:txBody>
      </p:sp>
      <p:pic>
        <p:nvPicPr>
          <p:cNvPr id="5" name="Picture 4" descr="header_spencerian-01.jpg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246254" y="6348522"/>
            <a:ext cx="1011936" cy="42476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81003" y="6252547"/>
            <a:ext cx="8382001" cy="0"/>
          </a:xfrm>
          <a:prstGeom prst="line">
            <a:avLst/>
          </a:prstGeom>
          <a:ln>
            <a:solidFill>
              <a:srgbClr val="4555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3"/>
          <p:cNvSpPr txBox="1">
            <a:spLocks/>
          </p:cNvSpPr>
          <p:nvPr/>
        </p:nvSpPr>
        <p:spPr>
          <a:xfrm>
            <a:off x="1164396" y="6500906"/>
            <a:ext cx="2895600" cy="365125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455560"/>
                </a:solidFill>
              </a:rPr>
              <a:t>Business Unit Presidents’ Meeting</a:t>
            </a:r>
            <a:endParaRPr lang="en-US" dirty="0">
              <a:solidFill>
                <a:srgbClr val="4555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88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  <p:sldLayoutId id="2147483782" r:id="rId27"/>
    <p:sldLayoutId id="2147483783" r:id="rId28"/>
    <p:sldLayoutId id="2147483784" r:id="rId29"/>
    <p:sldLayoutId id="2147483785" r:id="rId30"/>
    <p:sldLayoutId id="2147483786" r:id="rId31"/>
    <p:sldLayoutId id="2147483787" r:id="rId32"/>
    <p:sldLayoutId id="2147483788" r:id="rId33"/>
    <p:sldLayoutId id="2147483789" r:id="rId34"/>
    <p:sldLayoutId id="2147483790" r:id="rId35"/>
    <p:sldLayoutId id="2147483792" r:id="rId36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303" rtl="0" eaLnBrk="1" latinLnBrk="0" hangingPunct="1">
        <a:spcBef>
          <a:spcPct val="0"/>
        </a:spcBef>
        <a:buNone/>
        <a:defRPr sz="2400" b="1" kern="1200">
          <a:solidFill>
            <a:srgbClr val="F40000"/>
          </a:solidFill>
          <a:latin typeface="+mj-lt"/>
          <a:ea typeface="+mj-ea"/>
          <a:cs typeface="+mj-cs"/>
        </a:defRPr>
      </a:lvl1pPr>
    </p:titleStyle>
    <p:bodyStyle>
      <a:lvl1pPr marL="342864" indent="-342864" algn="l" defTabSz="914303" rtl="0" eaLnBrk="1" latinLnBrk="0" hangingPunct="1">
        <a:lnSpc>
          <a:spcPts val="7199"/>
        </a:lnSpc>
        <a:spcBef>
          <a:spcPts val="0"/>
        </a:spcBef>
        <a:buFont typeface="Arial" pitchFamily="34" charset="0"/>
        <a:buChar char="•"/>
        <a:defRPr sz="3200" kern="1200">
          <a:solidFill>
            <a:srgbClr val="455560"/>
          </a:solidFill>
          <a:latin typeface="+mn-lt"/>
          <a:ea typeface="+mn-ea"/>
          <a:cs typeface="+mn-cs"/>
        </a:defRPr>
      </a:lvl1pPr>
      <a:lvl2pPr marL="742871" indent="-285720" algn="l" defTabSz="914303" rtl="0" eaLnBrk="1" latinLnBrk="0" hangingPunct="1">
        <a:lnSpc>
          <a:spcPts val="7199"/>
        </a:lnSpc>
        <a:spcBef>
          <a:spcPts val="0"/>
        </a:spcBef>
        <a:buFont typeface="Arial" pitchFamily="34" charset="0"/>
        <a:buChar char="–"/>
        <a:defRPr sz="2800" kern="1200">
          <a:solidFill>
            <a:srgbClr val="455560"/>
          </a:solidFill>
          <a:latin typeface="+mn-lt"/>
          <a:ea typeface="+mn-ea"/>
          <a:cs typeface="+mn-cs"/>
        </a:defRPr>
      </a:lvl2pPr>
      <a:lvl3pPr marL="1142879" indent="-228576" algn="l" defTabSz="914303" rtl="0" eaLnBrk="1" latinLnBrk="0" hangingPunct="1">
        <a:lnSpc>
          <a:spcPts val="7199"/>
        </a:lnSpc>
        <a:spcBef>
          <a:spcPts val="0"/>
        </a:spcBef>
        <a:buFont typeface="Arial" pitchFamily="34" charset="0"/>
        <a:buChar char="•"/>
        <a:defRPr sz="2400" kern="1200">
          <a:solidFill>
            <a:srgbClr val="455560"/>
          </a:solidFill>
          <a:latin typeface="+mn-lt"/>
          <a:ea typeface="+mn-ea"/>
          <a:cs typeface="+mn-cs"/>
        </a:defRPr>
      </a:lvl3pPr>
      <a:lvl4pPr marL="1600030" indent="-228576" algn="l" defTabSz="914303" rtl="0" eaLnBrk="1" latinLnBrk="0" hangingPunct="1">
        <a:lnSpc>
          <a:spcPts val="7199"/>
        </a:lnSpc>
        <a:spcBef>
          <a:spcPts val="0"/>
        </a:spcBef>
        <a:buFont typeface="Arial" pitchFamily="34" charset="0"/>
        <a:buChar char="–"/>
        <a:defRPr sz="2000" kern="1200">
          <a:solidFill>
            <a:srgbClr val="455560"/>
          </a:solidFill>
          <a:latin typeface="+mn-lt"/>
          <a:ea typeface="+mn-ea"/>
          <a:cs typeface="+mn-cs"/>
        </a:defRPr>
      </a:lvl4pPr>
      <a:lvl5pPr marL="2057182" indent="-228576" algn="l" defTabSz="914303" rtl="0" eaLnBrk="1" latinLnBrk="0" hangingPunct="1">
        <a:lnSpc>
          <a:spcPts val="7199"/>
        </a:lnSpc>
        <a:spcBef>
          <a:spcPts val="0"/>
        </a:spcBef>
        <a:buFont typeface="Arial" pitchFamily="34" charset="0"/>
        <a:buChar char="»"/>
        <a:defRPr sz="2000" kern="1200">
          <a:solidFill>
            <a:srgbClr val="455560"/>
          </a:solidFill>
          <a:latin typeface="+mn-lt"/>
          <a:ea typeface="+mn-ea"/>
          <a:cs typeface="+mn-cs"/>
        </a:defRPr>
      </a:lvl5pPr>
      <a:lvl6pPr marL="2514333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85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37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88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3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5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6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8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09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1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12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275"/>
            <a:ext cx="8229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1811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6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+mn-cs"/>
              </a:defRPr>
            </a:lvl1pPr>
          </a:lstStyle>
          <a:p>
            <a:pPr defTabSz="914303" fontAlgn="base">
              <a:spcBef>
                <a:spcPct val="0"/>
              </a:spcBef>
              <a:spcAft>
                <a:spcPct val="0"/>
              </a:spcAft>
              <a:defRPr/>
            </a:pPr>
            <a:fld id="{A0CAE0C2-7A19-4859-8652-DD79E4B05E70}" type="datetime1">
              <a:rPr lang="en-US" smtClean="0">
                <a:solidFill>
                  <a:srgbClr val="000000"/>
                </a:solidFill>
              </a:rPr>
              <a:pPr defTabSz="914303" fontAlgn="base">
                <a:spcBef>
                  <a:spcPct val="0"/>
                </a:spcBef>
                <a:spcAft>
                  <a:spcPct val="0"/>
                </a:spcAft>
                <a:defRPr/>
              </a:pPr>
              <a:t>9/4/2013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5226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+mn-cs"/>
              </a:defRPr>
            </a:lvl1pPr>
          </a:lstStyle>
          <a:p>
            <a:pPr defTabSz="91430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Classified - Internal use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6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+mn-cs"/>
              </a:defRPr>
            </a:lvl1pPr>
          </a:lstStyle>
          <a:p>
            <a:pPr defTabSz="914303" fontAlgn="base">
              <a:spcBef>
                <a:spcPct val="0"/>
              </a:spcBef>
              <a:spcAft>
                <a:spcPct val="0"/>
              </a:spcAft>
              <a:defRPr/>
            </a:pPr>
            <a:fld id="{FD7FA792-6E77-4270-8BAF-7173B1B697EE}" type="slidenum">
              <a:rPr lang="en-US" smtClean="0">
                <a:solidFill>
                  <a:srgbClr val="000000"/>
                </a:solidFill>
              </a:rPr>
              <a:pPr defTabSz="91430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0" y="2"/>
            <a:ext cx="9144000" cy="1001712"/>
          </a:xfrm>
          <a:prstGeom prst="rect">
            <a:avLst/>
          </a:prstGeom>
          <a:solidFill>
            <a:srgbClr val="E4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430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444501" y="261938"/>
            <a:ext cx="8224838" cy="3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spAutoFit/>
          </a:bodyPr>
          <a:lstStyle/>
          <a:p>
            <a:pPr defTabSz="91430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15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Rounded MT Bold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Rounded MT Bold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Rounded MT Bold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Rounded MT Bold" pitchFamily="34" charset="0"/>
        </a:defRPr>
      </a:lvl5pPr>
      <a:lvl6pPr marL="4571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Rounded MT Bold" pitchFamily="34" charset="0"/>
        </a:defRPr>
      </a:lvl6pPr>
      <a:lvl7pPr marL="9143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Rounded MT Bold" pitchFamily="34" charset="0"/>
        </a:defRPr>
      </a:lvl7pPr>
      <a:lvl8pPr marL="13714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Rounded MT Bold" pitchFamily="34" charset="0"/>
        </a:defRPr>
      </a:lvl8pPr>
      <a:lvl9pPr marL="18286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Rounded MT Bold" pitchFamily="34" charset="0"/>
        </a:defRPr>
      </a:lvl9pPr>
    </p:titleStyle>
    <p:bodyStyle>
      <a:lvl1pPr marL="460327" indent="-34286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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917478" indent="-28572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"/>
        <a:defRPr sz="2000">
          <a:solidFill>
            <a:schemeClr val="bg2"/>
          </a:solidFill>
          <a:latin typeface="+mn-lt"/>
        </a:defRPr>
      </a:lvl2pPr>
      <a:lvl3pPr marL="1260342" indent="-228576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"/>
        <a:defRPr sz="2000">
          <a:solidFill>
            <a:schemeClr val="bg2"/>
          </a:solidFill>
          <a:latin typeface="+mn-lt"/>
        </a:defRPr>
      </a:lvl3pPr>
      <a:lvl4pPr marL="1603206" indent="-228576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"/>
        <a:defRPr sz="2400">
          <a:solidFill>
            <a:schemeClr val="bg2"/>
          </a:solidFill>
          <a:latin typeface="+mn-lt"/>
        </a:defRPr>
      </a:lvl4pPr>
      <a:lvl5pPr marL="2057182" indent="-228576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"/>
        <a:defRPr sz="2400">
          <a:solidFill>
            <a:schemeClr val="bg2"/>
          </a:solidFill>
          <a:latin typeface="+mn-lt"/>
        </a:defRPr>
      </a:lvl5pPr>
      <a:lvl6pPr marL="2514333" indent="-228576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"/>
        <a:defRPr sz="2400">
          <a:solidFill>
            <a:schemeClr val="bg2"/>
          </a:solidFill>
          <a:latin typeface="+mn-lt"/>
        </a:defRPr>
      </a:lvl6pPr>
      <a:lvl7pPr marL="2971485" indent="-228576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"/>
        <a:defRPr sz="2400">
          <a:solidFill>
            <a:schemeClr val="bg2"/>
          </a:solidFill>
          <a:latin typeface="+mn-lt"/>
        </a:defRPr>
      </a:lvl7pPr>
      <a:lvl8pPr marL="3428637" indent="-228576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"/>
        <a:defRPr sz="2400">
          <a:solidFill>
            <a:schemeClr val="bg2"/>
          </a:solidFill>
          <a:latin typeface="+mn-lt"/>
        </a:defRPr>
      </a:lvl8pPr>
      <a:lvl9pPr marL="3885788" indent="-228576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"/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3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5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6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8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09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1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12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-3167"/>
            <a:ext cx="9144000" cy="6861175"/>
            <a:chOff x="0" y="-3175"/>
            <a:chExt cx="9144000" cy="68611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-3175"/>
              <a:ext cx="9073661" cy="176118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6681882"/>
              <a:ext cx="9143999" cy="176118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8962571" y="0"/>
              <a:ext cx="181429" cy="6858000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-3175"/>
              <a:ext cx="181429" cy="6861175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419158" y="6410419"/>
            <a:ext cx="1435564" cy="20703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buFont typeface="Arial" pitchFamily="34" charset="0"/>
              <a:buNone/>
              <a:tabLst>
                <a:tab pos="0" algn="l"/>
              </a:tabLst>
            </a:pPr>
            <a:fld id="{92C3ECD4-5A8F-004F-8783-B677B49D1F53}" type="slidenum">
              <a:rPr lang="en-US" sz="800">
                <a:solidFill>
                  <a:prstClr val="white">
                    <a:lumMod val="50000"/>
                  </a:prstClr>
                </a:solidFill>
                <a:ea typeface="ＭＳ Ｐゴシック" charset="0"/>
              </a:rPr>
              <a:pPr algn="r">
                <a:buFont typeface="Arial" pitchFamily="34" charset="0"/>
                <a:buNone/>
                <a:tabLst>
                  <a:tab pos="0" algn="l"/>
                </a:tabLst>
              </a:pPr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87660" y="6452448"/>
            <a:ext cx="768759" cy="1256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buFont typeface="Arial" pitchFamily="34" charset="0"/>
              <a:buNone/>
              <a:tabLst>
                <a:tab pos="0" algn="l"/>
              </a:tabLst>
            </a:pPr>
            <a:r>
              <a:rPr lang="en-US" sz="800" dirty="0">
                <a:solidFill>
                  <a:srgbClr val="7F7F7F"/>
                </a:solidFill>
                <a:ea typeface="ＭＳ Ｐゴシック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5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8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109" rtl="0" eaLnBrk="1" latinLnBrk="0" hangingPunct="1">
        <a:lnSpc>
          <a:spcPct val="85000"/>
        </a:lnSpc>
        <a:spcBef>
          <a:spcPct val="0"/>
        </a:spcBef>
        <a:buNone/>
        <a:defRPr lang="en-US" sz="2400" b="1" kern="1200">
          <a:solidFill>
            <a:srgbClr val="E71F29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3290" indent="-233290" algn="l" defTabSz="914109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2102" indent="-285660" algn="l" defTabSz="914109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7282" indent="-228527" algn="l" defTabSz="914109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6117" indent="-228527" algn="l" defTabSz="914109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7015" indent="-228527" algn="l" defTabSz="914109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00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55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10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64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6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9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65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74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2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83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3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-3167"/>
            <a:ext cx="9144000" cy="6861175"/>
            <a:chOff x="0" y="-3175"/>
            <a:chExt cx="9144000" cy="68611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-3175"/>
              <a:ext cx="9073661" cy="176118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6681882"/>
              <a:ext cx="9143999" cy="176118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8962571" y="0"/>
              <a:ext cx="181429" cy="6858000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-3175"/>
              <a:ext cx="181429" cy="6861175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419158" y="6410419"/>
            <a:ext cx="1435564" cy="20703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buFont typeface="Arial" pitchFamily="34" charset="0"/>
              <a:buNone/>
              <a:tabLst>
                <a:tab pos="0" algn="l"/>
              </a:tabLst>
            </a:pPr>
            <a:fld id="{92C3ECD4-5A8F-004F-8783-B677B49D1F53}" type="slidenum">
              <a:rPr lang="en-US" sz="800">
                <a:solidFill>
                  <a:prstClr val="white">
                    <a:lumMod val="50000"/>
                  </a:prstClr>
                </a:solidFill>
                <a:ea typeface="ＭＳ Ｐゴシック" charset="0"/>
              </a:rPr>
              <a:pPr algn="r">
                <a:buFont typeface="Arial" pitchFamily="34" charset="0"/>
                <a:buNone/>
                <a:tabLst>
                  <a:tab pos="0" algn="l"/>
                </a:tabLst>
              </a:pPr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87660" y="6452448"/>
            <a:ext cx="768759" cy="1256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buFont typeface="Arial" pitchFamily="34" charset="0"/>
              <a:buNone/>
              <a:tabLst>
                <a:tab pos="0" algn="l"/>
              </a:tabLst>
            </a:pPr>
            <a:r>
              <a:rPr lang="en-US" sz="800" dirty="0">
                <a:solidFill>
                  <a:srgbClr val="7F7F7F"/>
                </a:solidFill>
                <a:ea typeface="ＭＳ Ｐゴシック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2851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109" rtl="0" eaLnBrk="1" latinLnBrk="0" hangingPunct="1">
        <a:lnSpc>
          <a:spcPct val="85000"/>
        </a:lnSpc>
        <a:spcBef>
          <a:spcPct val="0"/>
        </a:spcBef>
        <a:buNone/>
        <a:defRPr lang="en-US" sz="2400" b="1" kern="1200">
          <a:solidFill>
            <a:srgbClr val="E71F29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3290" indent="-233290" algn="l" defTabSz="914109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2102" indent="-285660" algn="l" defTabSz="914109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7282" indent="-228527" algn="l" defTabSz="914109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6117" indent="-228527" algn="l" defTabSz="914109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7015" indent="-228527" algn="l" defTabSz="914109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00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55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10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64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6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9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65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74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2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83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3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-3168"/>
            <a:ext cx="9144000" cy="6861175"/>
            <a:chOff x="0" y="-3175"/>
            <a:chExt cx="9144000" cy="68611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-3175"/>
              <a:ext cx="9073661" cy="176118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6681882"/>
              <a:ext cx="9143999" cy="176118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8962571" y="0"/>
              <a:ext cx="181429" cy="6858000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-3175"/>
              <a:ext cx="181429" cy="6861175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419157" y="6410419"/>
            <a:ext cx="1435564" cy="20703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 defTabSz="914206">
              <a:buFont typeface="Arial" pitchFamily="34" charset="0"/>
              <a:buNone/>
              <a:tabLst>
                <a:tab pos="0" algn="l"/>
              </a:tabLst>
            </a:pPr>
            <a:fld id="{92C3ECD4-5A8F-004F-8783-B677B49D1F53}" type="slidenum">
              <a:rPr lang="en-US" sz="800">
                <a:solidFill>
                  <a:prstClr val="white">
                    <a:lumMod val="50000"/>
                  </a:prstClr>
                </a:solidFill>
                <a:ea typeface="ＭＳ Ｐゴシック" charset="0"/>
              </a:rPr>
              <a:pPr algn="r" defTabSz="914206">
                <a:buFont typeface="Arial" pitchFamily="34" charset="0"/>
                <a:buNone/>
                <a:tabLst>
                  <a:tab pos="0" algn="l"/>
                </a:tabLst>
              </a:pPr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5333" y="6452447"/>
            <a:ext cx="753411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 defTabSz="914206">
              <a:buFont typeface="Arial" pitchFamily="34" charset="0"/>
              <a:buNone/>
              <a:tabLst>
                <a:tab pos="0" algn="l"/>
              </a:tabLst>
            </a:pPr>
            <a:r>
              <a:rPr lang="en-US" sz="800" dirty="0">
                <a:solidFill>
                  <a:srgbClr val="7F7F7F"/>
                </a:solidFill>
                <a:ea typeface="ＭＳ Ｐゴシック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5676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206" rtl="0" eaLnBrk="1" latinLnBrk="0" hangingPunct="1">
        <a:lnSpc>
          <a:spcPct val="85000"/>
        </a:lnSpc>
        <a:spcBef>
          <a:spcPct val="0"/>
        </a:spcBef>
        <a:buNone/>
        <a:defRPr lang="en-US" sz="2400" b="1" kern="1200">
          <a:solidFill>
            <a:srgbClr val="E71F29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3314" indent="-233314" algn="l" defTabSz="914206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2168" indent="-285690" algn="l" defTabSz="914206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7380" indent="-228551" algn="l" defTabSz="914206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6245" indent="-228551" algn="l" defTabSz="914206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7172" indent="-228551" algn="l" defTabSz="914206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066" indent="-228551" algn="l" defTabSz="9142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70" indent="-228551" algn="l" defTabSz="9142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73" indent="-228551" algn="l" defTabSz="9142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76" indent="-228551" algn="l" defTabSz="9142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4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6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0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12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16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18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22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25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-3168"/>
            <a:ext cx="9144000" cy="6861175"/>
            <a:chOff x="0" y="-3175"/>
            <a:chExt cx="9144000" cy="68611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-3175"/>
              <a:ext cx="9073661" cy="176118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6681882"/>
              <a:ext cx="9143999" cy="176118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8962571" y="0"/>
              <a:ext cx="181429" cy="6858000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-3175"/>
              <a:ext cx="181429" cy="6861175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06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419157" y="6410419"/>
            <a:ext cx="1435564" cy="20703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 defTabSz="914206">
              <a:buFont typeface="Arial" pitchFamily="34" charset="0"/>
              <a:buNone/>
              <a:tabLst>
                <a:tab pos="0" algn="l"/>
              </a:tabLst>
            </a:pPr>
            <a:fld id="{92C3ECD4-5A8F-004F-8783-B677B49D1F53}" type="slidenum">
              <a:rPr lang="en-US" sz="800">
                <a:solidFill>
                  <a:prstClr val="white">
                    <a:lumMod val="50000"/>
                  </a:prstClr>
                </a:solidFill>
                <a:ea typeface="ＭＳ Ｐゴシック" charset="0"/>
              </a:rPr>
              <a:pPr algn="r" defTabSz="914206">
                <a:buFont typeface="Arial" pitchFamily="34" charset="0"/>
                <a:buNone/>
                <a:tabLst>
                  <a:tab pos="0" algn="l"/>
                </a:tabLst>
              </a:pPr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5333" y="6452447"/>
            <a:ext cx="753411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 defTabSz="914206">
              <a:buFont typeface="Arial" pitchFamily="34" charset="0"/>
              <a:buNone/>
              <a:tabLst>
                <a:tab pos="0" algn="l"/>
              </a:tabLst>
            </a:pPr>
            <a:r>
              <a:rPr lang="en-US" sz="800" dirty="0">
                <a:solidFill>
                  <a:srgbClr val="7F7F7F"/>
                </a:solidFill>
                <a:ea typeface="ＭＳ Ｐゴシック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29387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9" r:id="rId7"/>
    <p:sldLayoutId id="2147483870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206" rtl="0" eaLnBrk="1" latinLnBrk="0" hangingPunct="1">
        <a:lnSpc>
          <a:spcPct val="85000"/>
        </a:lnSpc>
        <a:spcBef>
          <a:spcPct val="0"/>
        </a:spcBef>
        <a:buNone/>
        <a:defRPr lang="en-US" sz="2400" b="1" kern="1200">
          <a:solidFill>
            <a:srgbClr val="E71F29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3314" indent="-233314" algn="l" defTabSz="914206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2168" indent="-285690" algn="l" defTabSz="914206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7380" indent="-228551" algn="l" defTabSz="914206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6245" indent="-228551" algn="l" defTabSz="914206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7172" indent="-228551" algn="l" defTabSz="914206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066" indent="-228551" algn="l" defTabSz="9142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70" indent="-228551" algn="l" defTabSz="9142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73" indent="-228551" algn="l" defTabSz="9142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76" indent="-228551" algn="l" defTabSz="9142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4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6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0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12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16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18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22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25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-3167"/>
            <a:ext cx="9144000" cy="6861175"/>
            <a:chOff x="0" y="-3175"/>
            <a:chExt cx="9144000" cy="68611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-3175"/>
              <a:ext cx="9073661" cy="176118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6681882"/>
              <a:ext cx="9143999" cy="176118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8962571" y="0"/>
              <a:ext cx="181429" cy="6858000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-3175"/>
              <a:ext cx="181429" cy="6861175"/>
            </a:xfrm>
            <a:prstGeom prst="rect">
              <a:avLst/>
            </a:prstGeom>
            <a:solidFill>
              <a:srgbClr val="CF1C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419158" y="6410419"/>
            <a:ext cx="1435564" cy="20703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buFont typeface="Arial" pitchFamily="34" charset="0"/>
              <a:buNone/>
              <a:tabLst>
                <a:tab pos="0" algn="l"/>
              </a:tabLst>
            </a:pPr>
            <a:fld id="{92C3ECD4-5A8F-004F-8783-B677B49D1F53}" type="slidenum">
              <a:rPr lang="en-US" sz="800">
                <a:solidFill>
                  <a:prstClr val="white">
                    <a:lumMod val="50000"/>
                  </a:prstClr>
                </a:solidFill>
                <a:ea typeface="ＭＳ Ｐゴシック" charset="0"/>
              </a:rPr>
              <a:pPr algn="r">
                <a:buFont typeface="Arial" pitchFamily="34" charset="0"/>
                <a:buNone/>
                <a:tabLst>
                  <a:tab pos="0" algn="l"/>
                </a:tabLst>
              </a:pPr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109" rtl="0" eaLnBrk="1" latinLnBrk="0" hangingPunct="1">
        <a:lnSpc>
          <a:spcPct val="85000"/>
        </a:lnSpc>
        <a:spcBef>
          <a:spcPct val="0"/>
        </a:spcBef>
        <a:buNone/>
        <a:defRPr lang="en-US" sz="2400" b="1" kern="1200">
          <a:solidFill>
            <a:srgbClr val="E71F29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3290" indent="-233290" algn="l" defTabSz="914109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2102" indent="-285660" algn="l" defTabSz="914109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7282" indent="-228527" algn="l" defTabSz="914109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6117" indent="-228527" algn="l" defTabSz="914109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7015" indent="-228527" algn="l" defTabSz="914109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00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55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10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64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6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9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65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74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2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83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3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6"/>
          <p:cNvSpPr txBox="1">
            <a:spLocks noChangeArrowheads="1"/>
          </p:cNvSpPr>
          <p:nvPr/>
        </p:nvSpPr>
        <p:spPr bwMode="auto">
          <a:xfrm>
            <a:off x="8353525" y="6483351"/>
            <a:ext cx="423863" cy="3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None/>
              <a:defRPr/>
            </a:pPr>
            <a:fld id="{DFC74965-FA44-7B48-9D08-8B852AAB0A6A}" type="slidenum">
              <a:rPr lang="en-US" sz="800" smtClean="0">
                <a:solidFill>
                  <a:srgbClr val="455560"/>
                </a:solidFill>
                <a:cs typeface="Arial" charset="0"/>
              </a:rPr>
              <a:pPr algn="r" eaLnBrk="1" fontAlgn="base" hangingPunct="1">
                <a:spcBef>
                  <a:spcPts val="1200"/>
                </a:spcBef>
                <a:spcAft>
                  <a:spcPct val="0"/>
                </a:spcAft>
                <a:buFont typeface="Arial" charset="0"/>
                <a:buNone/>
                <a:defRPr/>
              </a:pPr>
              <a:t>‹#›</a:t>
            </a:fld>
            <a:endParaRPr lang="en-US" sz="800" smtClean="0">
              <a:solidFill>
                <a:srgbClr val="455560"/>
              </a:solidFill>
              <a:cs typeface="Arial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7261225" y="6605760"/>
            <a:ext cx="1295400" cy="12561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800" dirty="0" smtClean="0">
                <a:solidFill>
                  <a:srgbClr val="455560"/>
                </a:solidFill>
                <a:latin typeface="Arial"/>
              </a:rPr>
              <a:t>Confidential</a:t>
            </a:r>
            <a:endParaRPr lang="en-US" sz="800" dirty="0">
              <a:solidFill>
                <a:srgbClr val="455560"/>
              </a:solidFill>
              <a:latin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13" y="6286500"/>
            <a:ext cx="8382001" cy="0"/>
          </a:xfrm>
          <a:prstGeom prst="line">
            <a:avLst/>
          </a:prstGeom>
          <a:ln w="6350" cmpd="sng">
            <a:solidFill>
              <a:srgbClr val="4555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3"/>
          <p:cNvSpPr txBox="1">
            <a:spLocks/>
          </p:cNvSpPr>
          <p:nvPr/>
        </p:nvSpPr>
        <p:spPr>
          <a:xfrm>
            <a:off x="1255713" y="6599767"/>
            <a:ext cx="2000250" cy="150284"/>
          </a:xfrm>
          <a:prstGeom prst="rect">
            <a:avLst/>
          </a:prstGeom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 smtClean="0">
                <a:solidFill>
                  <a:srgbClr val="455560"/>
                </a:solidFill>
                <a:cs typeface="Arial" charset="0"/>
              </a:rPr>
              <a:t>Business Unit Presidents</a:t>
            </a:r>
            <a:r>
              <a:rPr lang="ja-JP" altLang="en-US" sz="800" b="1" dirty="0" smtClean="0">
                <a:solidFill>
                  <a:srgbClr val="455560"/>
                </a:solidFill>
                <a:cs typeface="Arial" charset="0"/>
              </a:rPr>
              <a:t>’</a:t>
            </a:r>
            <a:r>
              <a:rPr lang="en-US" altLang="ja-JP" sz="800" b="1" dirty="0" smtClean="0">
                <a:solidFill>
                  <a:srgbClr val="455560"/>
                </a:solidFill>
                <a:cs typeface="Arial" charset="0"/>
              </a:rPr>
              <a:t> Meeting</a:t>
            </a:r>
            <a:endParaRPr lang="en-US" sz="800" b="1" dirty="0" smtClean="0">
              <a:solidFill>
                <a:srgbClr val="455560"/>
              </a:solidFill>
              <a:cs typeface="Arial" charset="0"/>
            </a:endParaRPr>
          </a:p>
        </p:txBody>
      </p:sp>
      <p:sp>
        <p:nvSpPr>
          <p:cNvPr id="7" name="Footer Placeholder 2"/>
          <p:cNvSpPr txBox="1">
            <a:spLocks/>
          </p:cNvSpPr>
          <p:nvPr/>
        </p:nvSpPr>
        <p:spPr bwMode="auto">
          <a:xfrm>
            <a:off x="3743327" y="3405763"/>
            <a:ext cx="28956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6" rIns="91411" bIns="45706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pic>
        <p:nvPicPr>
          <p:cNvPr id="11" name="Picture 10" descr="Coca-Cola_Script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036" y="6365163"/>
            <a:ext cx="912473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7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F400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5pPr>
      <a:lvl6pPr marL="457056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6pPr>
      <a:lvl7pPr marL="914109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7pPr>
      <a:lvl8pPr marL="1371165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8pPr>
      <a:lvl9pPr marL="1828218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9pPr>
    </p:titleStyle>
    <p:bodyStyle>
      <a:lvl1pPr marL="342791" indent="-342791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rgbClr val="455560"/>
          </a:solidFill>
          <a:latin typeface="+mn-lt"/>
          <a:ea typeface="ＭＳ Ｐゴシック" charset="0"/>
          <a:cs typeface="ＭＳ Ｐゴシック" charset="0"/>
        </a:defRPr>
      </a:lvl1pPr>
      <a:lvl2pPr marL="742714" indent="-285660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rgbClr val="455560"/>
          </a:solidFill>
          <a:latin typeface="+mn-lt"/>
          <a:ea typeface="ＭＳ Ｐゴシック" charset="0"/>
          <a:cs typeface="+mn-cs"/>
        </a:defRPr>
      </a:lvl2pPr>
      <a:lvl3pPr marL="1142636" indent="-228527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rgbClr val="455560"/>
          </a:solidFill>
          <a:latin typeface="+mn-lt"/>
          <a:ea typeface="ＭＳ Ｐゴシック" charset="0"/>
          <a:cs typeface="+mn-cs"/>
        </a:defRPr>
      </a:lvl3pPr>
      <a:lvl4pPr marL="1599691" indent="-228527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rgbClr val="455560"/>
          </a:solidFill>
          <a:latin typeface="+mn-lt"/>
          <a:ea typeface="ＭＳ Ｐゴシック" charset="0"/>
          <a:cs typeface="+mn-cs"/>
        </a:defRPr>
      </a:lvl4pPr>
      <a:lvl5pPr marL="2056746" indent="-228527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rgbClr val="455560"/>
          </a:solidFill>
          <a:latin typeface="+mn-lt"/>
          <a:ea typeface="ＭＳ Ｐゴシック" charset="0"/>
          <a:cs typeface="+mn-cs"/>
        </a:defRPr>
      </a:lvl5pPr>
      <a:lvl6pPr marL="2513800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55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10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64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6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9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65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74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2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83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3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6"/>
          <p:cNvSpPr txBox="1">
            <a:spLocks noChangeArrowheads="1"/>
          </p:cNvSpPr>
          <p:nvPr/>
        </p:nvSpPr>
        <p:spPr bwMode="auto">
          <a:xfrm>
            <a:off x="8353523" y="6483351"/>
            <a:ext cx="423863" cy="3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None/>
              <a:defRPr/>
            </a:pPr>
            <a:fld id="{DFC74965-FA44-7B48-9D08-8B852AAB0A6A}" type="slidenum">
              <a:rPr lang="en-US" sz="800" smtClean="0">
                <a:solidFill>
                  <a:srgbClr val="455560"/>
                </a:solidFill>
                <a:cs typeface="Arial" charset="0"/>
              </a:rPr>
              <a:pPr algn="r" eaLnBrk="1" fontAlgn="base" hangingPunct="1">
                <a:spcBef>
                  <a:spcPts val="1200"/>
                </a:spcBef>
                <a:spcAft>
                  <a:spcPct val="0"/>
                </a:spcAft>
                <a:buFont typeface="Arial" charset="0"/>
                <a:buNone/>
                <a:defRPr/>
              </a:pPr>
              <a:t>‹#›</a:t>
            </a:fld>
            <a:endParaRPr lang="en-US" sz="800" smtClean="0">
              <a:solidFill>
                <a:srgbClr val="455560"/>
              </a:solidFill>
              <a:cs typeface="Arial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7261225" y="6605760"/>
            <a:ext cx="1295400" cy="12561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800" dirty="0" smtClean="0">
                <a:solidFill>
                  <a:srgbClr val="455560"/>
                </a:solidFill>
                <a:latin typeface="Arial"/>
              </a:rPr>
              <a:t>Confidential</a:t>
            </a:r>
            <a:endParaRPr lang="en-US" sz="800" dirty="0">
              <a:solidFill>
                <a:srgbClr val="455560"/>
              </a:solidFill>
              <a:latin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13" y="6286500"/>
            <a:ext cx="8382001" cy="0"/>
          </a:xfrm>
          <a:prstGeom prst="line">
            <a:avLst/>
          </a:prstGeom>
          <a:ln w="6350" cmpd="sng">
            <a:solidFill>
              <a:srgbClr val="4555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3"/>
          <p:cNvSpPr txBox="1">
            <a:spLocks/>
          </p:cNvSpPr>
          <p:nvPr/>
        </p:nvSpPr>
        <p:spPr>
          <a:xfrm>
            <a:off x="1255713" y="6599767"/>
            <a:ext cx="2000250" cy="150284"/>
          </a:xfrm>
          <a:prstGeom prst="rect">
            <a:avLst/>
          </a:prstGeom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 smtClean="0">
                <a:solidFill>
                  <a:srgbClr val="455560"/>
                </a:solidFill>
                <a:cs typeface="Arial" charset="0"/>
              </a:rPr>
              <a:t>Business Unit Presidents</a:t>
            </a:r>
            <a:r>
              <a:rPr lang="ja-JP" altLang="en-US" sz="800" b="1" dirty="0" smtClean="0">
                <a:solidFill>
                  <a:srgbClr val="455560"/>
                </a:solidFill>
                <a:cs typeface="Arial" charset="0"/>
              </a:rPr>
              <a:t>’</a:t>
            </a:r>
            <a:r>
              <a:rPr lang="en-US" altLang="ja-JP" sz="800" b="1" dirty="0" smtClean="0">
                <a:solidFill>
                  <a:srgbClr val="455560"/>
                </a:solidFill>
                <a:cs typeface="Arial" charset="0"/>
              </a:rPr>
              <a:t> Meeting</a:t>
            </a:r>
            <a:endParaRPr lang="en-US" sz="800" b="1" dirty="0" smtClean="0">
              <a:solidFill>
                <a:srgbClr val="455560"/>
              </a:solidFill>
              <a:cs typeface="Arial" charset="0"/>
            </a:endParaRPr>
          </a:p>
        </p:txBody>
      </p:sp>
      <p:sp>
        <p:nvSpPr>
          <p:cNvPr id="7" name="Footer Placeholder 2"/>
          <p:cNvSpPr txBox="1">
            <a:spLocks/>
          </p:cNvSpPr>
          <p:nvPr/>
        </p:nvSpPr>
        <p:spPr bwMode="auto">
          <a:xfrm>
            <a:off x="3743327" y="3405763"/>
            <a:ext cx="28956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6" rIns="91411" bIns="45706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2088" y="6568020"/>
            <a:ext cx="1143000" cy="2286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1" tIns="45706" rIns="91411" bIns="45706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</a:rPr>
              <a:t>DRAFT </a:t>
            </a:r>
            <a:r>
              <a:rPr lang="en-US" sz="800" b="1" dirty="0" smtClean="0">
                <a:solidFill>
                  <a:srgbClr val="FFFFFF"/>
                </a:solidFill>
              </a:rPr>
              <a:t>02.17.2012</a:t>
            </a:r>
            <a:endParaRPr lang="en-US" sz="800" b="1" dirty="0">
              <a:solidFill>
                <a:srgbClr val="FFFFFF"/>
              </a:solidFill>
            </a:endParaRPr>
          </a:p>
        </p:txBody>
      </p:sp>
      <p:pic>
        <p:nvPicPr>
          <p:cNvPr id="10" name="Picture 9" descr="Coca-Cola_Script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600" y="6375404"/>
            <a:ext cx="883504" cy="3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1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F400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5pPr>
      <a:lvl6pPr marL="457056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6pPr>
      <a:lvl7pPr marL="914109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7pPr>
      <a:lvl8pPr marL="1371165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8pPr>
      <a:lvl9pPr marL="1828218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9pPr>
    </p:titleStyle>
    <p:bodyStyle>
      <a:lvl1pPr marL="342791" indent="-342791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rgbClr val="455560"/>
          </a:solidFill>
          <a:latin typeface="+mn-lt"/>
          <a:ea typeface="ＭＳ Ｐゴシック" charset="0"/>
          <a:cs typeface="ＭＳ Ｐゴシック" charset="0"/>
        </a:defRPr>
      </a:lvl1pPr>
      <a:lvl2pPr marL="742714" indent="-285660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rgbClr val="455560"/>
          </a:solidFill>
          <a:latin typeface="+mn-lt"/>
          <a:ea typeface="ＭＳ Ｐゴシック" charset="0"/>
          <a:cs typeface="+mn-cs"/>
        </a:defRPr>
      </a:lvl2pPr>
      <a:lvl3pPr marL="1142636" indent="-228527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rgbClr val="455560"/>
          </a:solidFill>
          <a:latin typeface="+mn-lt"/>
          <a:ea typeface="ＭＳ Ｐゴシック" charset="0"/>
          <a:cs typeface="+mn-cs"/>
        </a:defRPr>
      </a:lvl3pPr>
      <a:lvl4pPr marL="1599691" indent="-228527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rgbClr val="455560"/>
          </a:solidFill>
          <a:latin typeface="+mn-lt"/>
          <a:ea typeface="ＭＳ Ｐゴシック" charset="0"/>
          <a:cs typeface="+mn-cs"/>
        </a:defRPr>
      </a:lvl4pPr>
      <a:lvl5pPr marL="2056746" indent="-228527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rgbClr val="455560"/>
          </a:solidFill>
          <a:latin typeface="+mn-lt"/>
          <a:ea typeface="ＭＳ Ｐゴシック" charset="0"/>
          <a:cs typeface="+mn-cs"/>
        </a:defRPr>
      </a:lvl5pPr>
      <a:lvl6pPr marL="2513800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55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10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64" indent="-228527" algn="l" defTabSz="9141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6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9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65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74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2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83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38" algn="l" defTabSz="914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emplate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"/>
            <a:ext cx="9144000" cy="6858000"/>
          </a:xfrm>
          <a:prstGeom prst="rect">
            <a:avLst/>
          </a:prstGeom>
        </p:spPr>
      </p:pic>
      <p:sp>
        <p:nvSpPr>
          <p:cNvPr id="1026" name="TextBox 6"/>
          <p:cNvSpPr txBox="1">
            <a:spLocks noChangeArrowheads="1"/>
          </p:cNvSpPr>
          <p:nvPr/>
        </p:nvSpPr>
        <p:spPr bwMode="auto">
          <a:xfrm>
            <a:off x="-144193" y="6450187"/>
            <a:ext cx="423863" cy="36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None/>
              <a:defRPr/>
            </a:pPr>
            <a:fld id="{DFC74965-FA44-7B48-9D08-8B852AAB0A6A}" type="slidenum">
              <a:rPr lang="en-US" sz="700" smtClean="0">
                <a:solidFill>
                  <a:srgbClr val="FFFFFF"/>
                </a:solidFill>
                <a:cs typeface="Arial" charset="0"/>
              </a:rPr>
              <a:pPr algn="ctr" eaLnBrk="1" fontAlgn="base" hangingPunct="1">
                <a:spcBef>
                  <a:spcPts val="1200"/>
                </a:spcBef>
                <a:spcAft>
                  <a:spcPct val="0"/>
                </a:spcAft>
                <a:buFont typeface="Arial" charset="0"/>
                <a:buNone/>
                <a:defRPr/>
              </a:pPr>
              <a:t>‹#›</a:t>
            </a:fld>
            <a:endParaRPr lang="en-US" sz="800" dirty="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2"/>
          <p:cNvSpPr txBox="1">
            <a:spLocks/>
          </p:cNvSpPr>
          <p:nvPr/>
        </p:nvSpPr>
        <p:spPr bwMode="auto">
          <a:xfrm>
            <a:off x="3743327" y="3405763"/>
            <a:ext cx="28956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4" tIns="45693" rIns="91384" bIns="45693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770502" y="6591030"/>
            <a:ext cx="2536825" cy="1099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dirty="0" err="1" smtClean="0">
                <a:solidFill>
                  <a:srgbClr val="455560"/>
                </a:solidFill>
                <a:latin typeface="Arial"/>
              </a:rPr>
              <a:t>GMD’s</a:t>
            </a:r>
            <a:r>
              <a:rPr lang="en-US" sz="700" dirty="0" smtClean="0">
                <a:solidFill>
                  <a:srgbClr val="455560"/>
                </a:solidFill>
                <a:latin typeface="Arial"/>
              </a:rPr>
              <a:t> Meeting</a:t>
            </a:r>
            <a:endParaRPr lang="en-US" sz="700" dirty="0">
              <a:solidFill>
                <a:srgbClr val="45556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891024" y="6479885"/>
            <a:ext cx="1075267" cy="3781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1" tIns="45706" rIns="91411" bIns="4570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539466" y="6591030"/>
            <a:ext cx="2536825" cy="10991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700" dirty="0" smtClean="0">
                <a:solidFill>
                  <a:srgbClr val="455560"/>
                </a:solidFill>
                <a:latin typeface="Arial"/>
              </a:rPr>
              <a:t>Highly Restricted</a:t>
            </a:r>
            <a:endParaRPr lang="en-US" sz="700" dirty="0">
              <a:solidFill>
                <a:srgbClr val="45556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646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F400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5pPr>
      <a:lvl6pPr marL="456917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6pPr>
      <a:lvl7pPr marL="913829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7pPr>
      <a:lvl8pPr marL="1370740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8pPr>
      <a:lvl9pPr marL="1827655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9pPr>
    </p:titleStyle>
    <p:bodyStyle>
      <a:lvl1pPr marL="342687" indent="-342687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rgbClr val="455560"/>
          </a:solidFill>
          <a:latin typeface="+mn-lt"/>
          <a:ea typeface="ＭＳ Ｐゴシック" charset="0"/>
          <a:cs typeface="ＭＳ Ｐゴシック" charset="0"/>
        </a:defRPr>
      </a:lvl1pPr>
      <a:lvl2pPr marL="742487" indent="-285572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rgbClr val="455560"/>
          </a:solidFill>
          <a:latin typeface="+mn-lt"/>
          <a:ea typeface="ＭＳ Ｐゴシック" charset="0"/>
          <a:cs typeface="+mn-cs"/>
        </a:defRPr>
      </a:lvl2pPr>
      <a:lvl3pPr marL="1142285" indent="-228456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rgbClr val="455560"/>
          </a:solidFill>
          <a:latin typeface="+mn-lt"/>
          <a:ea typeface="ＭＳ Ｐゴシック" charset="0"/>
          <a:cs typeface="+mn-cs"/>
        </a:defRPr>
      </a:lvl3pPr>
      <a:lvl4pPr marL="1599200" indent="-228456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rgbClr val="455560"/>
          </a:solidFill>
          <a:latin typeface="+mn-lt"/>
          <a:ea typeface="ＭＳ Ｐゴシック" charset="0"/>
          <a:cs typeface="+mn-cs"/>
        </a:defRPr>
      </a:lvl4pPr>
      <a:lvl5pPr marL="2056114" indent="-228456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rgbClr val="455560"/>
          </a:solidFill>
          <a:latin typeface="+mn-lt"/>
          <a:ea typeface="ＭＳ Ｐゴシック" charset="0"/>
          <a:cs typeface="+mn-cs"/>
        </a:defRPr>
      </a:lvl5pPr>
      <a:lvl6pPr marL="2513027" indent="-228456" algn="l" defTabSz="9138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942" indent="-228456" algn="l" defTabSz="9138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857" indent="-228456" algn="l" defTabSz="9138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770" indent="-228456" algn="l" defTabSz="9138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17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29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40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55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72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85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399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14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emplate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0" y="4"/>
            <a:ext cx="9144000" cy="6858000"/>
          </a:xfrm>
          <a:prstGeom prst="rect">
            <a:avLst/>
          </a:prstGeom>
        </p:spPr>
      </p:pic>
      <p:sp>
        <p:nvSpPr>
          <p:cNvPr id="1026" name="TextBox 6"/>
          <p:cNvSpPr txBox="1">
            <a:spLocks noChangeArrowheads="1"/>
          </p:cNvSpPr>
          <p:nvPr/>
        </p:nvSpPr>
        <p:spPr bwMode="auto">
          <a:xfrm>
            <a:off x="-144193" y="6450187"/>
            <a:ext cx="423863" cy="36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None/>
              <a:defRPr/>
            </a:pPr>
            <a:fld id="{DFC74965-FA44-7B48-9D08-8B852AAB0A6A}" type="slidenum">
              <a:rPr lang="en-US" sz="700" smtClean="0">
                <a:solidFill>
                  <a:srgbClr val="FFFFFF"/>
                </a:solidFill>
                <a:cs typeface="Arial" charset="0"/>
              </a:rPr>
              <a:pPr algn="ctr" eaLnBrk="1" fontAlgn="base" hangingPunct="1">
                <a:spcBef>
                  <a:spcPts val="1200"/>
                </a:spcBef>
                <a:spcAft>
                  <a:spcPct val="0"/>
                </a:spcAft>
                <a:buFont typeface="Arial" charset="0"/>
                <a:buNone/>
                <a:defRPr/>
              </a:pPr>
              <a:t>‹#›</a:t>
            </a:fld>
            <a:endParaRPr lang="en-US" sz="800" dirty="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2"/>
          <p:cNvSpPr txBox="1">
            <a:spLocks/>
          </p:cNvSpPr>
          <p:nvPr/>
        </p:nvSpPr>
        <p:spPr bwMode="auto">
          <a:xfrm>
            <a:off x="3743327" y="3405763"/>
            <a:ext cx="28956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4" tIns="45693" rIns="91384" bIns="45693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770502" y="6591030"/>
            <a:ext cx="2536825" cy="1099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dirty="0" err="1" smtClean="0">
                <a:solidFill>
                  <a:srgbClr val="455560"/>
                </a:solidFill>
                <a:latin typeface="Arial"/>
              </a:rPr>
              <a:t>GMD’s</a:t>
            </a:r>
            <a:r>
              <a:rPr lang="en-US" sz="700" dirty="0" smtClean="0">
                <a:solidFill>
                  <a:srgbClr val="455560"/>
                </a:solidFill>
                <a:latin typeface="Arial"/>
              </a:rPr>
              <a:t> Meeting</a:t>
            </a:r>
            <a:endParaRPr lang="en-US" sz="700" dirty="0">
              <a:solidFill>
                <a:srgbClr val="45556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891018" y="6479881"/>
            <a:ext cx="1075267" cy="3781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1" tIns="45706" rIns="91411" bIns="4570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539466" y="6591030"/>
            <a:ext cx="2536825" cy="10991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700" dirty="0" smtClean="0">
                <a:solidFill>
                  <a:srgbClr val="455560"/>
                </a:solidFill>
                <a:latin typeface="Arial"/>
              </a:rPr>
              <a:t>Highly Restricted</a:t>
            </a:r>
            <a:endParaRPr lang="en-US" sz="700" dirty="0">
              <a:solidFill>
                <a:srgbClr val="45556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818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F400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5pPr>
      <a:lvl6pPr marL="456917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6pPr>
      <a:lvl7pPr marL="913829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7pPr>
      <a:lvl8pPr marL="1370740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8pPr>
      <a:lvl9pPr marL="1827655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9pPr>
    </p:titleStyle>
    <p:bodyStyle>
      <a:lvl1pPr marL="342687" indent="-342687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rgbClr val="455560"/>
          </a:solidFill>
          <a:latin typeface="+mn-lt"/>
          <a:ea typeface="ＭＳ Ｐゴシック" charset="0"/>
          <a:cs typeface="ＭＳ Ｐゴシック" charset="0"/>
        </a:defRPr>
      </a:lvl1pPr>
      <a:lvl2pPr marL="742487" indent="-285572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rgbClr val="455560"/>
          </a:solidFill>
          <a:latin typeface="+mn-lt"/>
          <a:ea typeface="ＭＳ Ｐゴシック" charset="0"/>
          <a:cs typeface="+mn-cs"/>
        </a:defRPr>
      </a:lvl2pPr>
      <a:lvl3pPr marL="1142285" indent="-228456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rgbClr val="455560"/>
          </a:solidFill>
          <a:latin typeface="+mn-lt"/>
          <a:ea typeface="ＭＳ Ｐゴシック" charset="0"/>
          <a:cs typeface="+mn-cs"/>
        </a:defRPr>
      </a:lvl3pPr>
      <a:lvl4pPr marL="1599200" indent="-228456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rgbClr val="455560"/>
          </a:solidFill>
          <a:latin typeface="+mn-lt"/>
          <a:ea typeface="ＭＳ Ｐゴシック" charset="0"/>
          <a:cs typeface="+mn-cs"/>
        </a:defRPr>
      </a:lvl4pPr>
      <a:lvl5pPr marL="2056114" indent="-228456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rgbClr val="455560"/>
          </a:solidFill>
          <a:latin typeface="+mn-lt"/>
          <a:ea typeface="ＭＳ Ｐゴシック" charset="0"/>
          <a:cs typeface="+mn-cs"/>
        </a:defRPr>
      </a:lvl5pPr>
      <a:lvl6pPr marL="2513027" indent="-228456" algn="l" defTabSz="9138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942" indent="-228456" algn="l" defTabSz="9138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857" indent="-228456" algn="l" defTabSz="9138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770" indent="-228456" algn="l" defTabSz="9138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17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29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40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55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72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85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399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14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459052"/>
            <a:ext cx="8001000" cy="14115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71500" y="1905003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2443" y="6840823"/>
            <a:ext cx="914797" cy="912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00" smtClean="0">
                <a:solidFill>
                  <a:srgbClr val="FFFFFF">
                    <a:lumMod val="75000"/>
                  </a:srgbClr>
                </a:solidFill>
                <a:latin typeface="Arial"/>
                <a:ea typeface="+mn-ea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7469ADCA-E04A-4684-A080-1B973A4272A4}" type="datetime3">
              <a:rPr lang="en-US"/>
              <a:pPr>
                <a:defRPr/>
              </a:pPr>
              <a:t>4 September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7667" y="6678086"/>
            <a:ext cx="2742406" cy="926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600" smtClean="0">
                <a:solidFill>
                  <a:srgbClr val="FFFFFF">
                    <a:lumMod val="75000"/>
                  </a:srgbClr>
                </a:solidFill>
                <a:latin typeface="Arial"/>
                <a:ea typeface="+mn-ea"/>
                <a:cs typeface="+mn-cs"/>
                <a:sym typeface="Gill Sans" charset="0"/>
              </a:defRPr>
            </a:lvl1pPr>
          </a:lstStyle>
          <a:p>
            <a:pPr>
              <a:defRPr/>
            </a:pPr>
            <a:r>
              <a:rPr lang="en-US"/>
              <a:t>Classified -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665" y="6887109"/>
            <a:ext cx="274836" cy="912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600" smtClean="0">
                <a:solidFill>
                  <a:srgbClr val="FFFFFF">
                    <a:lumMod val="75000"/>
                  </a:srgbClr>
                </a:solidFill>
                <a:latin typeface="Arial"/>
                <a:ea typeface="+mn-ea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6F7BF22D-CB55-4DBE-A655-2D3191C922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-350573"/>
            <a:ext cx="0" cy="2738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Group 20"/>
          <p:cNvGrpSpPr>
            <a:grpSpLocks/>
          </p:cNvGrpSpPr>
          <p:nvPr/>
        </p:nvGrpSpPr>
        <p:grpSpPr bwMode="auto">
          <a:xfrm>
            <a:off x="2985493" y="-350573"/>
            <a:ext cx="93266" cy="273844"/>
            <a:chOff x="3060700" y="-350838"/>
            <a:chExt cx="93663" cy="274638"/>
          </a:xfrm>
        </p:grpSpPr>
        <p:cxnSp>
          <p:nvCxnSpPr>
            <p:cNvPr id="22" name="Straight Connector 21"/>
            <p:cNvCxnSpPr/>
            <p:nvPr userDrawn="1"/>
          </p:nvCxnSpPr>
          <p:spPr>
            <a:xfrm>
              <a:off x="3060700" y="-350838"/>
              <a:ext cx="0" cy="2746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3154363" y="-350838"/>
              <a:ext cx="0" cy="2746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3" name="Group 23"/>
          <p:cNvGrpSpPr>
            <a:grpSpLocks/>
          </p:cNvGrpSpPr>
          <p:nvPr/>
        </p:nvGrpSpPr>
        <p:grpSpPr bwMode="auto">
          <a:xfrm>
            <a:off x="6065243" y="-350573"/>
            <a:ext cx="93266" cy="273844"/>
            <a:chOff x="5988050" y="-350838"/>
            <a:chExt cx="93663" cy="274638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988050" y="-350838"/>
              <a:ext cx="0" cy="2746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081713" y="-350838"/>
              <a:ext cx="0" cy="2746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9144000" y="-350573"/>
            <a:ext cx="0" cy="2738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1500" y="6932142"/>
            <a:ext cx="0" cy="27516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6" name="Group 6"/>
          <p:cNvGrpSpPr>
            <a:grpSpLocks/>
          </p:cNvGrpSpPr>
          <p:nvPr/>
        </p:nvGrpSpPr>
        <p:grpSpPr bwMode="auto">
          <a:xfrm>
            <a:off x="4525368" y="6932142"/>
            <a:ext cx="93266" cy="275167"/>
            <a:chOff x="3060700" y="6933149"/>
            <a:chExt cx="93663" cy="274320"/>
          </a:xfrm>
        </p:grpSpPr>
        <p:cxnSp>
          <p:nvCxnSpPr>
            <p:cNvPr id="30" name="Straight Connector 29"/>
            <p:cNvCxnSpPr/>
            <p:nvPr userDrawn="1"/>
          </p:nvCxnSpPr>
          <p:spPr>
            <a:xfrm>
              <a:off x="3060700" y="6933149"/>
              <a:ext cx="0" cy="2743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3154363" y="6933149"/>
              <a:ext cx="0" cy="2743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>
            <a:off x="8572500" y="6932142"/>
            <a:ext cx="0" cy="27516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>
            <a:off x="-213816" y="6339582"/>
            <a:ext cx="0" cy="2748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9" name="Group 33"/>
          <p:cNvGrpSpPr>
            <a:grpSpLocks/>
          </p:cNvGrpSpPr>
          <p:nvPr/>
        </p:nvGrpSpPr>
        <p:grpSpPr bwMode="auto">
          <a:xfrm>
            <a:off x="-351234" y="4922630"/>
            <a:ext cx="274836" cy="91281"/>
            <a:chOff x="-350838" y="4667250"/>
            <a:chExt cx="274638" cy="92075"/>
          </a:xfrm>
        </p:grpSpPr>
        <p:cxnSp>
          <p:nvCxnSpPr>
            <p:cNvPr id="35" name="Straight Connector 34"/>
            <p:cNvCxnSpPr/>
            <p:nvPr userDrawn="1"/>
          </p:nvCxnSpPr>
          <p:spPr>
            <a:xfrm rot="16200000">
              <a:off x="-213519" y="4622006"/>
              <a:ext cx="0" cy="2746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16200000">
              <a:off x="-213519" y="4529931"/>
              <a:ext cx="0" cy="2746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0" name="Group 36"/>
          <p:cNvGrpSpPr>
            <a:grpSpLocks/>
          </p:cNvGrpSpPr>
          <p:nvPr/>
        </p:nvGrpSpPr>
        <p:grpSpPr bwMode="auto">
          <a:xfrm>
            <a:off x="-351234" y="3368145"/>
            <a:ext cx="274836" cy="91283"/>
            <a:chOff x="-350838" y="2933700"/>
            <a:chExt cx="274638" cy="92075"/>
          </a:xfrm>
        </p:grpSpPr>
        <p:cxnSp>
          <p:nvCxnSpPr>
            <p:cNvPr id="38" name="Straight Connector 37"/>
            <p:cNvCxnSpPr/>
            <p:nvPr userDrawn="1"/>
          </p:nvCxnSpPr>
          <p:spPr>
            <a:xfrm rot="16200000">
              <a:off x="-213519" y="2888456"/>
              <a:ext cx="0" cy="2746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16200000">
              <a:off x="-213519" y="2796381"/>
              <a:ext cx="0" cy="2746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rot="16200000">
            <a:off x="-213816" y="1767586"/>
            <a:ext cx="0" cy="2748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9357817" y="6339582"/>
            <a:ext cx="0" cy="2748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3" name="Group 4"/>
          <p:cNvGrpSpPr>
            <a:grpSpLocks/>
          </p:cNvGrpSpPr>
          <p:nvPr/>
        </p:nvGrpSpPr>
        <p:grpSpPr bwMode="auto">
          <a:xfrm>
            <a:off x="9220402" y="4144702"/>
            <a:ext cx="274836" cy="92603"/>
            <a:chOff x="9220200" y="2933254"/>
            <a:chExt cx="274320" cy="92155"/>
          </a:xfrm>
        </p:grpSpPr>
        <p:cxnSp>
          <p:nvCxnSpPr>
            <p:cNvPr id="43" name="Straight Connector 42"/>
            <p:cNvCxnSpPr/>
            <p:nvPr userDrawn="1"/>
          </p:nvCxnSpPr>
          <p:spPr>
            <a:xfrm rot="16200000">
              <a:off x="9357360" y="2888249"/>
              <a:ext cx="0" cy="2743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16200000">
              <a:off x="9357360" y="2796094"/>
              <a:ext cx="0" cy="2743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/>
          <p:cNvCxnSpPr/>
          <p:nvPr/>
        </p:nvCxnSpPr>
        <p:spPr>
          <a:xfrm rot="16200000">
            <a:off x="9357817" y="1767586"/>
            <a:ext cx="0" cy="2748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46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lnSpc>
          <a:spcPct val="70000"/>
        </a:lnSpc>
        <a:spcBef>
          <a:spcPct val="0"/>
        </a:spcBef>
        <a:spcAft>
          <a:spcPct val="0"/>
        </a:spcAft>
        <a:defRPr lang="en-US" sz="6700" kern="900" cap="all" spc="-105">
          <a:solidFill>
            <a:srgbClr val="F05133"/>
          </a:solidFill>
          <a:latin typeface="Impact" pitchFamily="34" charset="0"/>
          <a:ea typeface="Impact" pitchFamily="34" charset="0"/>
          <a:cs typeface="Impact" pitchFamily="34" charset="0"/>
        </a:defRPr>
      </a:lvl1pPr>
      <a:lvl2pPr algn="l" rtl="0" fontAlgn="base">
        <a:lnSpc>
          <a:spcPct val="65000"/>
        </a:lnSpc>
        <a:spcBef>
          <a:spcPct val="0"/>
        </a:spcBef>
        <a:spcAft>
          <a:spcPct val="0"/>
        </a:spcAft>
        <a:defRPr sz="6700">
          <a:solidFill>
            <a:srgbClr val="F05133"/>
          </a:solidFill>
          <a:latin typeface="Franklin Gothic Std Condensed" pitchFamily="34" charset="0"/>
          <a:ea typeface="Franklin Gothic Condensed"/>
          <a:cs typeface="Franklin Gothic Condensed"/>
        </a:defRPr>
      </a:lvl2pPr>
      <a:lvl3pPr algn="l" rtl="0" fontAlgn="base">
        <a:lnSpc>
          <a:spcPct val="65000"/>
        </a:lnSpc>
        <a:spcBef>
          <a:spcPct val="0"/>
        </a:spcBef>
        <a:spcAft>
          <a:spcPct val="0"/>
        </a:spcAft>
        <a:defRPr sz="6700">
          <a:solidFill>
            <a:srgbClr val="F05133"/>
          </a:solidFill>
          <a:latin typeface="Franklin Gothic Std Condensed" pitchFamily="34" charset="0"/>
          <a:ea typeface="Franklin Gothic Condensed"/>
          <a:cs typeface="Franklin Gothic Condensed"/>
        </a:defRPr>
      </a:lvl3pPr>
      <a:lvl4pPr algn="l" rtl="0" fontAlgn="base">
        <a:lnSpc>
          <a:spcPct val="65000"/>
        </a:lnSpc>
        <a:spcBef>
          <a:spcPct val="0"/>
        </a:spcBef>
        <a:spcAft>
          <a:spcPct val="0"/>
        </a:spcAft>
        <a:defRPr sz="6700">
          <a:solidFill>
            <a:srgbClr val="F05133"/>
          </a:solidFill>
          <a:latin typeface="Franklin Gothic Std Condensed" pitchFamily="34" charset="0"/>
          <a:ea typeface="Franklin Gothic Condensed"/>
          <a:cs typeface="Franklin Gothic Condensed"/>
        </a:defRPr>
      </a:lvl4pPr>
      <a:lvl5pPr algn="l" rtl="0" fontAlgn="base">
        <a:lnSpc>
          <a:spcPct val="65000"/>
        </a:lnSpc>
        <a:spcBef>
          <a:spcPct val="0"/>
        </a:spcBef>
        <a:spcAft>
          <a:spcPct val="0"/>
        </a:spcAft>
        <a:defRPr sz="6700">
          <a:solidFill>
            <a:srgbClr val="F05133"/>
          </a:solidFill>
          <a:latin typeface="Franklin Gothic Std Condensed" pitchFamily="34" charset="0"/>
          <a:ea typeface="Franklin Gothic Condensed"/>
          <a:cs typeface="Franklin Gothic Condensed"/>
        </a:defRPr>
      </a:lvl5pPr>
      <a:lvl6pPr marL="456888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</a:defRPr>
      </a:lvl6pPr>
      <a:lvl7pPr marL="913782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</a:defRPr>
      </a:lvl7pPr>
      <a:lvl8pPr marL="1370673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</a:defRPr>
      </a:lvl8pPr>
      <a:lvl9pPr marL="1827563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Black" pitchFamily="34" charset="0"/>
        </a:defRPr>
      </a:lvl9pPr>
    </p:titleStyle>
    <p:bodyStyle>
      <a:lvl1pPr marL="342156" indent="-342156" algn="l" rtl="0" fontAlgn="base">
        <a:lnSpc>
          <a:spcPct val="85000"/>
        </a:lnSpc>
        <a:spcBef>
          <a:spcPct val="0"/>
        </a:spcBef>
        <a:spcAft>
          <a:spcPts val="1199"/>
        </a:spcAft>
        <a:buFont typeface="Arial" pitchFamily="34" charset="0"/>
        <a:defRPr sz="1700" kern="1200" spc="-70">
          <a:solidFill>
            <a:schemeClr val="tx1"/>
          </a:solidFill>
          <a:latin typeface="+mn-lt"/>
          <a:ea typeface="Century Schoolbook" pitchFamily="18" charset="0"/>
          <a:cs typeface="Century Schoolbook"/>
        </a:defRPr>
      </a:lvl1pPr>
      <a:lvl2pPr marL="742079" indent="-285501" algn="l" rtl="0" fontAlgn="base">
        <a:lnSpc>
          <a:spcPct val="85000"/>
        </a:lnSpc>
        <a:spcBef>
          <a:spcPct val="0"/>
        </a:spcBef>
        <a:spcAft>
          <a:spcPts val="1199"/>
        </a:spcAft>
        <a:buFont typeface="Arial" pitchFamily="34" charset="0"/>
        <a:buChar char="–"/>
        <a:defRPr sz="1700" kern="1200" spc="-70">
          <a:solidFill>
            <a:schemeClr val="tx1"/>
          </a:solidFill>
          <a:latin typeface="+mn-lt"/>
          <a:ea typeface="Century Schoolbook" pitchFamily="18" charset="0"/>
          <a:cs typeface="Century Schoolbook" pitchFamily="18" charset="0"/>
        </a:defRPr>
      </a:lvl2pPr>
      <a:lvl3pPr marL="1142002" indent="-227735" algn="l" rtl="0" fontAlgn="base">
        <a:lnSpc>
          <a:spcPct val="85000"/>
        </a:lnSpc>
        <a:spcBef>
          <a:spcPct val="0"/>
        </a:spcBef>
        <a:spcAft>
          <a:spcPts val="1199"/>
        </a:spcAft>
        <a:buFont typeface="Arial" pitchFamily="34" charset="0"/>
        <a:buChar char="•"/>
        <a:defRPr sz="1700" kern="1200" spc="-70">
          <a:solidFill>
            <a:schemeClr val="tx1"/>
          </a:solidFill>
          <a:latin typeface="+mn-lt"/>
          <a:ea typeface="Century Schoolbook" pitchFamily="18" charset="0"/>
          <a:cs typeface="Century Schoolbook" pitchFamily="18" charset="0"/>
        </a:defRPr>
      </a:lvl3pPr>
      <a:lvl4pPr marL="1598581" indent="-22773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Century Schoolbook" pitchFamily="18" charset="0"/>
          <a:cs typeface="Century Schoolbook" pitchFamily="18" charset="0"/>
        </a:defRPr>
      </a:lvl4pPr>
      <a:lvl5pPr marL="2055159" indent="-22773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Century Schoolbook" pitchFamily="18" charset="0"/>
          <a:cs typeface="Century Schoolbook" pitchFamily="18" charset="0"/>
        </a:defRPr>
      </a:lvl5pPr>
      <a:lvl6pPr marL="2512893" indent="-228444" algn="l" defTabSz="9137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784" indent="-228444" algn="l" defTabSz="9137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677" indent="-228444" algn="l" defTabSz="9137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566" indent="-228444" algn="l" defTabSz="9137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8" algn="l" defTabSz="913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82" algn="l" defTabSz="913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73" algn="l" defTabSz="913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63" algn="l" defTabSz="913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49" algn="l" defTabSz="913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43" algn="l" defTabSz="913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231" algn="l" defTabSz="913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121" algn="l" defTabSz="9137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emplate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0" y="4"/>
            <a:ext cx="9144000" cy="6858000"/>
          </a:xfrm>
          <a:prstGeom prst="rect">
            <a:avLst/>
          </a:prstGeom>
        </p:spPr>
      </p:pic>
      <p:sp>
        <p:nvSpPr>
          <p:cNvPr id="1026" name="TextBox 6"/>
          <p:cNvSpPr txBox="1">
            <a:spLocks noChangeArrowheads="1"/>
          </p:cNvSpPr>
          <p:nvPr/>
        </p:nvSpPr>
        <p:spPr bwMode="auto">
          <a:xfrm>
            <a:off x="-144193" y="6450187"/>
            <a:ext cx="423863" cy="36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None/>
              <a:defRPr/>
            </a:pPr>
            <a:fld id="{DFC74965-FA44-7B48-9D08-8B852AAB0A6A}" type="slidenum">
              <a:rPr lang="en-US" sz="700" smtClean="0">
                <a:solidFill>
                  <a:srgbClr val="FFFFFF"/>
                </a:solidFill>
                <a:cs typeface="Arial" charset="0"/>
              </a:rPr>
              <a:pPr algn="ctr" eaLnBrk="1" fontAlgn="base" hangingPunct="1">
                <a:spcBef>
                  <a:spcPts val="1200"/>
                </a:spcBef>
                <a:spcAft>
                  <a:spcPct val="0"/>
                </a:spcAft>
                <a:buFont typeface="Arial" charset="0"/>
                <a:buNone/>
                <a:defRPr/>
              </a:pPr>
              <a:t>‹#›</a:t>
            </a:fld>
            <a:endParaRPr lang="en-US" sz="800" dirty="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2"/>
          <p:cNvSpPr txBox="1">
            <a:spLocks/>
          </p:cNvSpPr>
          <p:nvPr/>
        </p:nvSpPr>
        <p:spPr bwMode="auto">
          <a:xfrm>
            <a:off x="3743327" y="3405763"/>
            <a:ext cx="28956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4" tIns="45693" rIns="91384" bIns="45693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770479" y="6591030"/>
            <a:ext cx="2536825" cy="1099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dirty="0" err="1" smtClean="0">
                <a:solidFill>
                  <a:srgbClr val="455560"/>
                </a:solidFill>
                <a:latin typeface="Arial"/>
              </a:rPr>
              <a:t>GMD’s</a:t>
            </a:r>
            <a:r>
              <a:rPr lang="en-US" sz="700" dirty="0" smtClean="0">
                <a:solidFill>
                  <a:srgbClr val="455560"/>
                </a:solidFill>
                <a:latin typeface="Arial"/>
              </a:rPr>
              <a:t> Meeting</a:t>
            </a:r>
            <a:endParaRPr lang="en-US" sz="700" dirty="0">
              <a:solidFill>
                <a:srgbClr val="45556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890974" y="6479850"/>
            <a:ext cx="1075267" cy="3781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1" tIns="45706" rIns="91411" bIns="4570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539466" y="6591030"/>
            <a:ext cx="2536825" cy="10991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700" dirty="0" smtClean="0">
                <a:solidFill>
                  <a:srgbClr val="455560"/>
                </a:solidFill>
                <a:latin typeface="Arial"/>
              </a:rPr>
              <a:t>Highly Restricted</a:t>
            </a:r>
            <a:endParaRPr lang="en-US" sz="700" dirty="0">
              <a:solidFill>
                <a:srgbClr val="45556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18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F400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5pPr>
      <a:lvl6pPr marL="456917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6pPr>
      <a:lvl7pPr marL="913829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7pPr>
      <a:lvl8pPr marL="1370740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8pPr>
      <a:lvl9pPr marL="1827655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9pPr>
    </p:titleStyle>
    <p:bodyStyle>
      <a:lvl1pPr marL="342687" indent="-342687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rgbClr val="455560"/>
          </a:solidFill>
          <a:latin typeface="+mn-lt"/>
          <a:ea typeface="ＭＳ Ｐゴシック" charset="0"/>
          <a:cs typeface="ＭＳ Ｐゴシック" charset="0"/>
        </a:defRPr>
      </a:lvl1pPr>
      <a:lvl2pPr marL="742487" indent="-285572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rgbClr val="455560"/>
          </a:solidFill>
          <a:latin typeface="+mn-lt"/>
          <a:ea typeface="ＭＳ Ｐゴシック" charset="0"/>
          <a:cs typeface="+mn-cs"/>
        </a:defRPr>
      </a:lvl2pPr>
      <a:lvl3pPr marL="1142285" indent="-228456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rgbClr val="455560"/>
          </a:solidFill>
          <a:latin typeface="+mn-lt"/>
          <a:ea typeface="ＭＳ Ｐゴシック" charset="0"/>
          <a:cs typeface="+mn-cs"/>
        </a:defRPr>
      </a:lvl3pPr>
      <a:lvl4pPr marL="1599200" indent="-228456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rgbClr val="455560"/>
          </a:solidFill>
          <a:latin typeface="+mn-lt"/>
          <a:ea typeface="ＭＳ Ｐゴシック" charset="0"/>
          <a:cs typeface="+mn-cs"/>
        </a:defRPr>
      </a:lvl4pPr>
      <a:lvl5pPr marL="2056114" indent="-228456" algn="l" rtl="0" eaLnBrk="0" fontAlgn="base" hangingPunct="0">
        <a:lnSpc>
          <a:spcPts val="7197"/>
        </a:lnSpc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rgbClr val="455560"/>
          </a:solidFill>
          <a:latin typeface="+mn-lt"/>
          <a:ea typeface="ＭＳ Ｐゴシック" charset="0"/>
          <a:cs typeface="+mn-cs"/>
        </a:defRPr>
      </a:lvl5pPr>
      <a:lvl6pPr marL="2513027" indent="-228456" algn="l" defTabSz="9138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942" indent="-228456" algn="l" defTabSz="9138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857" indent="-228456" algn="l" defTabSz="9138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770" indent="-228456" algn="l" defTabSz="9138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17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29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40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55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72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85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399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14" algn="l" defTabSz="9138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emplate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1026" name="TextBox 6"/>
          <p:cNvSpPr txBox="1">
            <a:spLocks noChangeArrowheads="1"/>
          </p:cNvSpPr>
          <p:nvPr/>
        </p:nvSpPr>
        <p:spPr bwMode="auto">
          <a:xfrm>
            <a:off x="-144195" y="6450187"/>
            <a:ext cx="423863" cy="36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303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None/>
              <a:defRPr/>
            </a:pPr>
            <a:fld id="{DFC74965-FA44-7B48-9D08-8B852AAB0A6A}" type="slidenum">
              <a:rPr lang="en-US" sz="700" smtClean="0">
                <a:solidFill>
                  <a:srgbClr val="FFFFFF"/>
                </a:solidFill>
                <a:cs typeface="Arial" charset="0"/>
              </a:rPr>
              <a:pPr algn="ctr" defTabSz="914303" eaLnBrk="1" fontAlgn="base" hangingPunct="1">
                <a:spcBef>
                  <a:spcPts val="1200"/>
                </a:spcBef>
                <a:spcAft>
                  <a:spcPct val="0"/>
                </a:spcAft>
                <a:buFont typeface="Arial" charset="0"/>
                <a:buNone/>
                <a:defRPr/>
              </a:pPr>
              <a:t>‹#›</a:t>
            </a:fld>
            <a:endParaRPr lang="en-US" sz="800" dirty="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2"/>
          <p:cNvSpPr txBox="1">
            <a:spLocks/>
          </p:cNvSpPr>
          <p:nvPr/>
        </p:nvSpPr>
        <p:spPr bwMode="auto">
          <a:xfrm>
            <a:off x="3743326" y="3405736"/>
            <a:ext cx="28956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3" rIns="91404" bIns="45703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303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770479" y="6591030"/>
            <a:ext cx="2536825" cy="1099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700" dirty="0" err="1" smtClean="0">
                <a:solidFill>
                  <a:srgbClr val="455560"/>
                </a:solidFill>
                <a:latin typeface="Arial"/>
              </a:rPr>
              <a:t>GMD’s</a:t>
            </a:r>
            <a:r>
              <a:rPr lang="en-US" sz="700" dirty="0" smtClean="0">
                <a:solidFill>
                  <a:srgbClr val="455560"/>
                </a:solidFill>
                <a:latin typeface="Arial"/>
              </a:rPr>
              <a:t> Meeting</a:t>
            </a:r>
            <a:endParaRPr lang="en-US" sz="700" dirty="0">
              <a:solidFill>
                <a:srgbClr val="45556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890960" y="6479842"/>
            <a:ext cx="1075267" cy="3781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 rtlCol="0" anchor="ctr"/>
          <a:lstStyle/>
          <a:p>
            <a:pPr algn="ctr" defTabSz="914303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539440" y="6591030"/>
            <a:ext cx="2536825" cy="10991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700" dirty="0" smtClean="0">
                <a:solidFill>
                  <a:srgbClr val="455560"/>
                </a:solidFill>
                <a:latin typeface="Arial"/>
              </a:rPr>
              <a:t>Highly Restricted</a:t>
            </a:r>
            <a:endParaRPr lang="en-US" sz="700" dirty="0">
              <a:solidFill>
                <a:srgbClr val="45556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859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F400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  <a:cs typeface="ＭＳ Ｐゴシック" charset="0"/>
        </a:defRPr>
      </a:lvl5pPr>
      <a:lvl6pPr marL="457013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6pPr>
      <a:lvl7pPr marL="914022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7pPr>
      <a:lvl8pPr marL="1371032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8pPr>
      <a:lvl9pPr marL="1828043" algn="l" rtl="0" fontAlgn="base">
        <a:spcBef>
          <a:spcPct val="0"/>
        </a:spcBef>
        <a:spcAft>
          <a:spcPct val="0"/>
        </a:spcAft>
        <a:defRPr sz="2400" b="1">
          <a:solidFill>
            <a:srgbClr val="F40000"/>
          </a:solidFill>
          <a:latin typeface="Arial" charset="0"/>
          <a:ea typeface="ＭＳ Ｐゴシック" charset="0"/>
        </a:defRPr>
      </a:lvl9pPr>
    </p:titleStyle>
    <p:bodyStyle>
      <a:lvl1pPr marL="342759" indent="-342759" algn="l" rtl="0" eaLnBrk="0" fontAlgn="base" hangingPunct="0">
        <a:lnSpc>
          <a:spcPts val="7199"/>
        </a:lnSpc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rgbClr val="455560"/>
          </a:solidFill>
          <a:latin typeface="+mn-lt"/>
          <a:ea typeface="ＭＳ Ｐゴシック" charset="0"/>
          <a:cs typeface="ＭＳ Ｐゴシック" charset="0"/>
        </a:defRPr>
      </a:lvl1pPr>
      <a:lvl2pPr marL="742644" indent="-285633" algn="l" rtl="0" eaLnBrk="0" fontAlgn="base" hangingPunct="0">
        <a:lnSpc>
          <a:spcPts val="7199"/>
        </a:lnSpc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rgbClr val="455560"/>
          </a:solidFill>
          <a:latin typeface="+mn-lt"/>
          <a:ea typeface="ＭＳ Ｐゴシック" charset="0"/>
          <a:cs typeface="+mn-cs"/>
        </a:defRPr>
      </a:lvl2pPr>
      <a:lvl3pPr marL="1142528" indent="-228505" algn="l" rtl="0" eaLnBrk="0" fontAlgn="base" hangingPunct="0">
        <a:lnSpc>
          <a:spcPts val="7199"/>
        </a:lnSpc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rgbClr val="455560"/>
          </a:solidFill>
          <a:latin typeface="+mn-lt"/>
          <a:ea typeface="ＭＳ Ｐゴシック" charset="0"/>
          <a:cs typeface="+mn-cs"/>
        </a:defRPr>
      </a:lvl3pPr>
      <a:lvl4pPr marL="1599539" indent="-228505" algn="l" rtl="0" eaLnBrk="0" fontAlgn="base" hangingPunct="0">
        <a:lnSpc>
          <a:spcPts val="7199"/>
        </a:lnSpc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rgbClr val="455560"/>
          </a:solidFill>
          <a:latin typeface="+mn-lt"/>
          <a:ea typeface="ＭＳ Ｐゴシック" charset="0"/>
          <a:cs typeface="+mn-cs"/>
        </a:defRPr>
      </a:lvl4pPr>
      <a:lvl5pPr marL="2056550" indent="-228505" algn="l" rtl="0" eaLnBrk="0" fontAlgn="base" hangingPunct="0">
        <a:lnSpc>
          <a:spcPts val="7199"/>
        </a:lnSpc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rgbClr val="455560"/>
          </a:solidFill>
          <a:latin typeface="+mn-lt"/>
          <a:ea typeface="ＭＳ Ｐゴシック" charset="0"/>
          <a:cs typeface="+mn-cs"/>
        </a:defRPr>
      </a:lvl5pPr>
      <a:lvl6pPr marL="2513560" indent="-228505" algn="l" defTabSz="9140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71" indent="-228505" algn="l" defTabSz="9140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584" indent="-228505" algn="l" defTabSz="9140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594" indent="-228505" algn="l" defTabSz="9140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3" algn="l" defTabSz="9140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2" algn="l" defTabSz="9140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32" algn="l" defTabSz="9140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43" algn="l" defTabSz="9140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56" algn="l" defTabSz="9140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66" algn="l" defTabSz="9140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78" algn="l" defTabSz="9140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89" algn="l" defTabSz="9140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Turnover of New Equipment 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59636" y="3943210"/>
            <a:ext cx="2643106" cy="2493443"/>
          </a:xfrm>
          <a:prstGeom prst="roundRect">
            <a:avLst>
              <a:gd name="adj" fmla="val 3961"/>
            </a:avLst>
          </a:prstGeom>
          <a:gradFill flip="none" rotWithShape="1">
            <a:gsLst>
              <a:gs pos="7000">
                <a:schemeClr val="bg1">
                  <a:lumMod val="95000"/>
                </a:schemeClr>
              </a:gs>
              <a:gs pos="97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 Rounded MT Bold" pitchFamily="34" charset="0"/>
              <a:cs typeface="Arial Rounded MT Bold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239954" y="3943210"/>
            <a:ext cx="2643106" cy="2493443"/>
          </a:xfrm>
          <a:prstGeom prst="roundRect">
            <a:avLst>
              <a:gd name="adj" fmla="val 3961"/>
            </a:avLst>
          </a:prstGeom>
          <a:gradFill flip="none" rotWithShape="1">
            <a:gsLst>
              <a:gs pos="7000">
                <a:schemeClr val="bg1">
                  <a:lumMod val="95000"/>
                </a:schemeClr>
              </a:gs>
              <a:gs pos="97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 Rounded MT Bold" pitchFamily="34" charset="0"/>
              <a:cs typeface="Arial Rounded MT Bold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22147" y="3943210"/>
            <a:ext cx="2643106" cy="2493443"/>
          </a:xfrm>
          <a:prstGeom prst="roundRect">
            <a:avLst>
              <a:gd name="adj" fmla="val 3961"/>
            </a:avLst>
          </a:prstGeom>
          <a:gradFill flip="none" rotWithShape="1">
            <a:gsLst>
              <a:gs pos="7000">
                <a:schemeClr val="bg1">
                  <a:lumMod val="95000"/>
                </a:schemeClr>
              </a:gs>
              <a:gs pos="97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 Rounded MT Bold" pitchFamily="34" charset="0"/>
              <a:cs typeface="Arial Rounded MT Bold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51279" y="3451744"/>
            <a:ext cx="2659820" cy="556212"/>
          </a:xfrm>
          <a:prstGeom prst="round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lvl="1" algn="ctr" fontAlgn="base">
              <a:spcBef>
                <a:spcPct val="0"/>
              </a:spcBef>
              <a:spcAft>
                <a:spcPct val="50000"/>
              </a:spcAft>
              <a:buClr>
                <a:srgbClr val="CC0000"/>
              </a:buClr>
            </a:pPr>
            <a:r>
              <a:rPr lang="en-US" sz="1600" dirty="0">
                <a:solidFill>
                  <a:schemeClr val="bg1"/>
                </a:solidFill>
                <a:latin typeface="Arial Rounded MT Bold" pitchFamily="34" charset="0"/>
                <a:cs typeface="Arial Rounded MT Bold"/>
              </a:rPr>
              <a:t>Variable Speed Compressors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231597" y="3451744"/>
            <a:ext cx="2659820" cy="556212"/>
          </a:xfrm>
          <a:prstGeom prst="round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lvl="1" algn="ctr" fontAlgn="base">
              <a:spcBef>
                <a:spcPct val="0"/>
              </a:spcBef>
              <a:spcAft>
                <a:spcPct val="50000"/>
              </a:spcAft>
              <a:buClr>
                <a:srgbClr val="CC0000"/>
              </a:buClr>
            </a:pPr>
            <a:r>
              <a:rPr lang="en-US" sz="1600" dirty="0">
                <a:solidFill>
                  <a:schemeClr val="bg1"/>
                </a:solidFill>
                <a:latin typeface="Arial Rounded MT Bold" pitchFamily="34" charset="0"/>
                <a:cs typeface="Arial Rounded MT Bold"/>
              </a:rPr>
              <a:t>LED </a:t>
            </a:r>
            <a:r>
              <a:rPr lang="en-US" sz="1600" dirty="0" smtClean="0">
                <a:solidFill>
                  <a:schemeClr val="bg1"/>
                </a:solidFill>
                <a:latin typeface="Arial Rounded MT Bold" pitchFamily="34" charset="0"/>
                <a:cs typeface="Arial Rounded MT Bold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Arial Rounded MT Bold" pitchFamily="34" charset="0"/>
                <a:cs typeface="Arial Rounded MT Bold"/>
              </a:rPr>
            </a:br>
            <a:r>
              <a:rPr lang="en-US" sz="1600" dirty="0" smtClean="0">
                <a:solidFill>
                  <a:schemeClr val="bg1"/>
                </a:solidFill>
                <a:latin typeface="Arial Rounded MT Bold" pitchFamily="34" charset="0"/>
                <a:cs typeface="Arial Rounded MT Bold"/>
              </a:rPr>
              <a:t>Lighting</a:t>
            </a:r>
            <a:endParaRPr lang="en-US" sz="1600" dirty="0">
              <a:solidFill>
                <a:schemeClr val="bg1"/>
              </a:solidFill>
              <a:latin typeface="Arial Rounded MT Bold" pitchFamily="34" charset="0"/>
              <a:cs typeface="Arial Rounded MT Bold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113790" y="3451744"/>
            <a:ext cx="2659820" cy="556212"/>
          </a:xfrm>
          <a:prstGeom prst="round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lvl="1" algn="ctr" fontAlgn="base">
              <a:spcBef>
                <a:spcPct val="0"/>
              </a:spcBef>
              <a:spcAft>
                <a:spcPct val="50000"/>
              </a:spcAft>
              <a:buClr>
                <a:srgbClr val="CC0000"/>
              </a:buClr>
            </a:pPr>
            <a:r>
              <a:rPr lang="en-US" sz="1600" dirty="0">
                <a:solidFill>
                  <a:schemeClr val="bg1"/>
                </a:solidFill>
                <a:latin typeface="Arial Rounded MT Bold" pitchFamily="34" charset="0"/>
                <a:cs typeface="Arial Rounded MT Bold"/>
              </a:rPr>
              <a:t>Energy </a:t>
            </a:r>
            <a:r>
              <a:rPr lang="en-US" sz="1600" dirty="0" smtClean="0">
                <a:solidFill>
                  <a:schemeClr val="bg1"/>
                </a:solidFill>
                <a:latin typeface="Arial Rounded MT Bold" pitchFamily="34" charset="0"/>
                <a:cs typeface="Arial Rounded MT Bold"/>
              </a:rPr>
              <a:t>Management Devices</a:t>
            </a:r>
            <a:endParaRPr lang="en-US" sz="1600" dirty="0">
              <a:solidFill>
                <a:schemeClr val="bg1"/>
              </a:solidFill>
              <a:latin typeface="Arial Rounded MT Bold" pitchFamily="34" charset="0"/>
              <a:cs typeface="Arial Rounded MT Bol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22146" y="4056198"/>
            <a:ext cx="2643107" cy="229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1200"/>
              </a:spcAft>
            </a:pPr>
            <a:r>
              <a:rPr lang="en-US" sz="1400" dirty="0">
                <a:latin typeface="Arial Rounded MT Bold" pitchFamily="34" charset="0"/>
              </a:rPr>
              <a:t>Cost an average of </a:t>
            </a:r>
            <a:r>
              <a:rPr lang="en-US" sz="1400" dirty="0" smtClean="0">
                <a:latin typeface="Arial Rounded MT Bold" pitchFamily="34" charset="0"/>
              </a:rPr>
              <a:t/>
            </a:r>
            <a:br>
              <a:rPr lang="en-US" sz="1400" dirty="0" smtClean="0">
                <a:latin typeface="Arial Rounded MT Bold" pitchFamily="34" charset="0"/>
              </a:rPr>
            </a:br>
            <a:r>
              <a:rPr lang="en-US" sz="1400" dirty="0">
                <a:solidFill>
                  <a:srgbClr val="E41E2A"/>
                </a:solidFill>
                <a:latin typeface="Arial Rounded MT Bold" pitchFamily="34" charset="0"/>
              </a:rPr>
              <a:t>$40 each (incremental)</a:t>
            </a:r>
          </a:p>
          <a:p>
            <a:pPr algn="ctr">
              <a:lnSpc>
                <a:spcPct val="90000"/>
              </a:lnSpc>
              <a:spcAft>
                <a:spcPts val="1200"/>
              </a:spcAft>
            </a:pPr>
            <a:r>
              <a:rPr lang="en-US" sz="1400" dirty="0">
                <a:latin typeface="Arial Rounded MT Bold" pitchFamily="34" charset="0"/>
              </a:rPr>
              <a:t>Saves </a:t>
            </a:r>
            <a:r>
              <a:rPr lang="en-US" sz="1400" dirty="0" smtClean="0">
                <a:latin typeface="Arial Rounded MT Bold" pitchFamily="34" charset="0"/>
              </a:rPr>
              <a:t/>
            </a:r>
            <a:br>
              <a:rPr lang="en-US" sz="1400" dirty="0" smtClean="0">
                <a:latin typeface="Arial Rounded MT Bold" pitchFamily="34" charset="0"/>
              </a:rPr>
            </a:br>
            <a:r>
              <a:rPr lang="en-US" sz="1400" dirty="0">
                <a:solidFill>
                  <a:srgbClr val="E41E2A"/>
                </a:solidFill>
                <a:latin typeface="Arial Rounded MT Bold" pitchFamily="34" charset="0"/>
              </a:rPr>
              <a:t>$78/year</a:t>
            </a:r>
          </a:p>
          <a:p>
            <a:pPr algn="ctr">
              <a:lnSpc>
                <a:spcPct val="90000"/>
              </a:lnSpc>
              <a:spcAft>
                <a:spcPts val="1200"/>
              </a:spcAft>
            </a:pPr>
            <a:r>
              <a:rPr lang="en-US" sz="1400" dirty="0">
                <a:latin typeface="Arial Rounded MT Bold" pitchFamily="34" charset="0"/>
              </a:rPr>
              <a:t>Total incremental investment (through 2020): </a:t>
            </a:r>
            <a:r>
              <a:rPr lang="en-US" sz="1400" dirty="0">
                <a:solidFill>
                  <a:srgbClr val="E41E2A"/>
                </a:solidFill>
                <a:latin typeface="Arial Rounded MT Bold" pitchFamily="34" charset="0"/>
              </a:rPr>
              <a:t>$588 million</a:t>
            </a:r>
          </a:p>
          <a:p>
            <a:pPr algn="ctr">
              <a:lnSpc>
                <a:spcPct val="90000"/>
              </a:lnSpc>
              <a:spcAft>
                <a:spcPts val="1200"/>
              </a:spcAft>
            </a:pPr>
            <a:r>
              <a:rPr lang="en-US" sz="1400" dirty="0">
                <a:latin typeface="Arial Rounded MT Bold" pitchFamily="34" charset="0"/>
              </a:rPr>
              <a:t>Annualized avg. savings: </a:t>
            </a:r>
            <a:r>
              <a:rPr lang="en-US" sz="1400" dirty="0">
                <a:solidFill>
                  <a:srgbClr val="E41E2A"/>
                </a:solidFill>
                <a:latin typeface="Arial Rounded MT Bold" pitchFamily="34" charset="0"/>
              </a:rPr>
              <a:t>$1.15 billion/year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39954" y="4056198"/>
            <a:ext cx="2643107" cy="229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1200"/>
              </a:spcAft>
            </a:pPr>
            <a:r>
              <a:rPr lang="en-US" sz="1400" dirty="0">
                <a:latin typeface="Arial Rounded MT Bold" pitchFamily="34" charset="0"/>
              </a:rPr>
              <a:t>Cost an average of </a:t>
            </a:r>
            <a:r>
              <a:rPr lang="en-US" sz="1400" dirty="0" smtClean="0">
                <a:latin typeface="Arial Rounded MT Bold" pitchFamily="34" charset="0"/>
              </a:rPr>
              <a:t/>
            </a:r>
            <a:br>
              <a:rPr lang="en-US" sz="1400" dirty="0" smtClean="0">
                <a:latin typeface="Arial Rounded MT Bold" pitchFamily="34" charset="0"/>
              </a:rPr>
            </a:br>
            <a:r>
              <a:rPr lang="en-US" sz="1400" dirty="0">
                <a:solidFill>
                  <a:srgbClr val="E41E2A"/>
                </a:solidFill>
                <a:latin typeface="Arial Rounded MT Bold" pitchFamily="34" charset="0"/>
              </a:rPr>
              <a:t>$42 each (incremental)</a:t>
            </a:r>
          </a:p>
          <a:p>
            <a:pPr algn="ctr">
              <a:lnSpc>
                <a:spcPct val="90000"/>
              </a:lnSpc>
              <a:spcAft>
                <a:spcPts val="1200"/>
              </a:spcAft>
            </a:pPr>
            <a:r>
              <a:rPr lang="en-US" sz="1400" dirty="0" smtClean="0">
                <a:latin typeface="Arial Rounded MT Bold" pitchFamily="34" charset="0"/>
              </a:rPr>
              <a:t>Saves </a:t>
            </a:r>
            <a:br>
              <a:rPr lang="en-US" sz="1400" dirty="0" smtClean="0">
                <a:latin typeface="Arial Rounded MT Bold" pitchFamily="34" charset="0"/>
              </a:rPr>
            </a:br>
            <a:r>
              <a:rPr lang="en-US" sz="1400" dirty="0">
                <a:solidFill>
                  <a:srgbClr val="E41E2A"/>
                </a:solidFill>
                <a:latin typeface="Arial Rounded MT Bold" pitchFamily="34" charset="0"/>
              </a:rPr>
              <a:t>$19/year</a:t>
            </a:r>
          </a:p>
          <a:p>
            <a:pPr algn="ctr">
              <a:lnSpc>
                <a:spcPct val="90000"/>
              </a:lnSpc>
              <a:spcAft>
                <a:spcPts val="1200"/>
              </a:spcAft>
            </a:pPr>
            <a:r>
              <a:rPr lang="en-US" sz="1400" dirty="0" smtClean="0">
                <a:latin typeface="Arial Rounded MT Bold" pitchFamily="34" charset="0"/>
              </a:rPr>
              <a:t>Total incremental investment (through 2020): </a:t>
            </a:r>
            <a:r>
              <a:rPr lang="en-US" sz="1400" dirty="0">
                <a:solidFill>
                  <a:srgbClr val="E41E2A"/>
                </a:solidFill>
                <a:latin typeface="Arial Rounded MT Bold" pitchFamily="34" charset="0"/>
              </a:rPr>
              <a:t>$617 million</a:t>
            </a:r>
          </a:p>
          <a:p>
            <a:pPr algn="ctr">
              <a:lnSpc>
                <a:spcPct val="90000"/>
              </a:lnSpc>
              <a:spcAft>
                <a:spcPts val="1200"/>
              </a:spcAft>
            </a:pPr>
            <a:r>
              <a:rPr lang="en-US" sz="1400" dirty="0" smtClean="0">
                <a:latin typeface="Arial Rounded MT Bold" pitchFamily="34" charset="0"/>
              </a:rPr>
              <a:t>Annualized avg. savings</a:t>
            </a:r>
            <a:r>
              <a:rPr lang="en-US" sz="1400" dirty="0">
                <a:latin typeface="Arial Rounded MT Bold" pitchFamily="34" charset="0"/>
              </a:rPr>
              <a:t>: </a:t>
            </a:r>
            <a:r>
              <a:rPr lang="en-US" sz="1400" dirty="0">
                <a:solidFill>
                  <a:srgbClr val="E41E2A"/>
                </a:solidFill>
                <a:latin typeface="Arial Rounded MT Bold" pitchFamily="34" charset="0"/>
              </a:rPr>
              <a:t>$279 million/year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9636" y="4056198"/>
            <a:ext cx="2643107" cy="229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1200"/>
              </a:spcAft>
            </a:pPr>
            <a:r>
              <a:rPr lang="en-US" sz="1400" dirty="0">
                <a:latin typeface="Arial Rounded MT Bold" pitchFamily="34" charset="0"/>
              </a:rPr>
              <a:t>Cost an average of </a:t>
            </a:r>
            <a:r>
              <a:rPr lang="en-US" sz="1400" dirty="0" smtClean="0">
                <a:latin typeface="Arial Rounded MT Bold" pitchFamily="34" charset="0"/>
              </a:rPr>
              <a:t/>
            </a:r>
            <a:br>
              <a:rPr lang="en-US" sz="1400" dirty="0" smtClean="0">
                <a:latin typeface="Arial Rounded MT Bold" pitchFamily="34" charset="0"/>
              </a:rPr>
            </a:br>
            <a:r>
              <a:rPr lang="en-US" sz="1400" dirty="0" smtClean="0">
                <a:solidFill>
                  <a:srgbClr val="E41E2A"/>
                </a:solidFill>
                <a:latin typeface="Arial Rounded MT Bold" pitchFamily="34" charset="0"/>
              </a:rPr>
              <a:t>$</a:t>
            </a:r>
            <a:r>
              <a:rPr lang="en-US" sz="1400" dirty="0">
                <a:solidFill>
                  <a:srgbClr val="E41E2A"/>
                </a:solidFill>
                <a:latin typeface="Arial Rounded MT Bold" pitchFamily="34" charset="0"/>
              </a:rPr>
              <a:t>70 each (incremental)</a:t>
            </a:r>
          </a:p>
          <a:p>
            <a:pPr algn="ctr">
              <a:lnSpc>
                <a:spcPct val="90000"/>
              </a:lnSpc>
              <a:spcAft>
                <a:spcPts val="1200"/>
              </a:spcAft>
            </a:pPr>
            <a:r>
              <a:rPr lang="en-US" sz="1400" dirty="0">
                <a:latin typeface="Arial Rounded MT Bold" pitchFamily="34" charset="0"/>
              </a:rPr>
              <a:t>Saves </a:t>
            </a:r>
            <a:r>
              <a:rPr lang="en-US" sz="1400" dirty="0" smtClean="0">
                <a:latin typeface="Arial Rounded MT Bold" pitchFamily="34" charset="0"/>
              </a:rPr>
              <a:t/>
            </a:r>
            <a:br>
              <a:rPr lang="en-US" sz="1400" dirty="0" smtClean="0">
                <a:latin typeface="Arial Rounded MT Bold" pitchFamily="34" charset="0"/>
              </a:rPr>
            </a:br>
            <a:r>
              <a:rPr lang="en-US" sz="1400" dirty="0">
                <a:solidFill>
                  <a:srgbClr val="E41E2A"/>
                </a:solidFill>
                <a:latin typeface="Arial Rounded MT Bold" pitchFamily="34" charset="0"/>
              </a:rPr>
              <a:t>$113/year</a:t>
            </a:r>
          </a:p>
          <a:p>
            <a:pPr algn="ctr">
              <a:lnSpc>
                <a:spcPct val="90000"/>
              </a:lnSpc>
              <a:spcAft>
                <a:spcPts val="1200"/>
              </a:spcAft>
            </a:pPr>
            <a:r>
              <a:rPr lang="en-US" sz="1400" dirty="0" smtClean="0">
                <a:latin typeface="Arial Rounded MT Bold" pitchFamily="34" charset="0"/>
              </a:rPr>
              <a:t>Total </a:t>
            </a:r>
            <a:r>
              <a:rPr lang="en-US" sz="1400" dirty="0">
                <a:latin typeface="Arial Rounded MT Bold" pitchFamily="34" charset="0"/>
              </a:rPr>
              <a:t>incremental investment (</a:t>
            </a:r>
            <a:r>
              <a:rPr lang="en-US" sz="1400" dirty="0" smtClean="0">
                <a:latin typeface="Arial Rounded MT Bold" pitchFamily="34" charset="0"/>
              </a:rPr>
              <a:t>through 2020</a:t>
            </a:r>
            <a:r>
              <a:rPr lang="en-US" sz="1400" dirty="0">
                <a:latin typeface="Arial Rounded MT Bold" pitchFamily="34" charset="0"/>
              </a:rPr>
              <a:t>): </a:t>
            </a:r>
            <a:r>
              <a:rPr lang="en-US" sz="1400" dirty="0">
                <a:solidFill>
                  <a:srgbClr val="E41E2A"/>
                </a:solidFill>
                <a:latin typeface="Arial Rounded MT Bold" pitchFamily="34" charset="0"/>
              </a:rPr>
              <a:t>$1.03 billion</a:t>
            </a:r>
          </a:p>
          <a:p>
            <a:pPr algn="ctr">
              <a:lnSpc>
                <a:spcPct val="90000"/>
              </a:lnSpc>
              <a:spcAft>
                <a:spcPts val="1200"/>
              </a:spcAft>
            </a:pPr>
            <a:r>
              <a:rPr lang="en-US" sz="1400" dirty="0">
                <a:latin typeface="Arial Rounded MT Bold" pitchFamily="34" charset="0"/>
              </a:rPr>
              <a:t>Annualized avg. savings</a:t>
            </a:r>
            <a:r>
              <a:rPr lang="en-US" sz="1400" dirty="0" smtClean="0">
                <a:latin typeface="Arial Rounded MT Bold" pitchFamily="34" charset="0"/>
              </a:rPr>
              <a:t>:</a:t>
            </a:r>
            <a:br>
              <a:rPr lang="en-US" sz="1400" dirty="0" smtClean="0">
                <a:latin typeface="Arial Rounded MT Bold" pitchFamily="34" charset="0"/>
              </a:rPr>
            </a:br>
            <a:r>
              <a:rPr lang="en-US" sz="1400" dirty="0">
                <a:solidFill>
                  <a:srgbClr val="E41E2A"/>
                </a:solidFill>
                <a:latin typeface="Arial Rounded MT Bold" pitchFamily="34" charset="0"/>
              </a:rPr>
              <a:t>$1.66 billion/year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14274"/>
              </p:ext>
            </p:extLst>
          </p:nvPr>
        </p:nvGraphicFramePr>
        <p:xfrm>
          <a:off x="16084015" y="4013676"/>
          <a:ext cx="1485900" cy="1021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1890"/>
                <a:gridCol w="334010"/>
              </a:tblGrid>
              <a:tr h="161925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Retirement Rate</a:t>
                      </a:r>
                      <a:endParaRPr lang="en-US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Cooler CAGR</a:t>
                      </a:r>
                      <a:endParaRPr lang="en-US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2010 MEC KWh/d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728393121"/>
              </p:ext>
            </p:extLst>
          </p:nvPr>
        </p:nvGraphicFramePr>
        <p:xfrm>
          <a:off x="3968236" y="387644"/>
          <a:ext cx="5696464" cy="320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Rectangle 27"/>
          <p:cNvSpPr/>
          <p:nvPr/>
        </p:nvSpPr>
        <p:spPr>
          <a:xfrm>
            <a:off x="4261511" y="1157184"/>
            <a:ext cx="1373383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Rounded MT Bold" pitchFamily="34" charset="0"/>
              </a:rPr>
              <a:t>2011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Rounded MT Bold" pitchFamily="34" charset="0"/>
              </a:rPr>
              <a:t>Total ICE 10.1MM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61511" y="1935575"/>
            <a:ext cx="1373383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Rounded MT Bold" pitchFamily="34" charset="0"/>
              </a:rPr>
              <a:t>2011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Rounded MT Bold" pitchFamily="34" charset="0"/>
              </a:rPr>
              <a:t>Total ICE 2.3 MM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61511" y="2696296"/>
            <a:ext cx="1373383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Rounded MT Bold" pitchFamily="34" charset="0"/>
              </a:rPr>
              <a:t>2011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Rounded MT Bold" pitchFamily="34" charset="0"/>
              </a:rPr>
              <a:t>Total ICE 1.1MM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092244"/>
              </p:ext>
            </p:extLst>
          </p:nvPr>
        </p:nvGraphicFramePr>
        <p:xfrm>
          <a:off x="351279" y="896142"/>
          <a:ext cx="3413760" cy="2260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539"/>
                <a:gridCol w="1340221"/>
              </a:tblGrid>
              <a:tr h="371212"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Arial Rounded MT Bold" pitchFamily="34" charset="0"/>
                        </a:rPr>
                        <a:t>ASSUMPTIONS</a:t>
                      </a:r>
                      <a:endParaRPr lang="en-US" sz="2000" b="0" dirty="0">
                        <a:effectLst/>
                        <a:latin typeface="Arial Rounded MT Bold" pitchFamily="34" charset="0"/>
                        <a:ea typeface="Calibri"/>
                      </a:endParaRPr>
                    </a:p>
                  </a:txBody>
                  <a:tcPr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1" kern="1200" dirty="0" smtClean="0">
                        <a:solidFill>
                          <a:srgbClr val="E41E2A"/>
                        </a:solidFill>
                        <a:latin typeface="Arial Rounded MT Bold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9920">
                <a:tc>
                  <a:txBody>
                    <a:bodyPr/>
                    <a:lstStyle/>
                    <a:p>
                      <a:pPr marL="0" marR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bg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Retirement Rate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Arial Rounded MT Bold" pitchFamily="34" charset="0"/>
                        <a:ea typeface="+mn-ea"/>
                        <a:cs typeface="+mn-cs"/>
                      </a:endParaRPr>
                    </a:p>
                  </a:txBody>
                  <a:tcPr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0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494949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9920">
                <a:tc>
                  <a:txBody>
                    <a:bodyPr/>
                    <a:lstStyle/>
                    <a:p>
                      <a:pPr marL="0" marR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bg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Cooler CAGR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Arial Rounded MT Bold" pitchFamily="34" charset="0"/>
                        <a:ea typeface="+mn-ea"/>
                        <a:cs typeface="+mn-cs"/>
                      </a:endParaRPr>
                    </a:p>
                  </a:txBody>
                  <a:tcPr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0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494949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5.9%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9920">
                <a:tc>
                  <a:txBody>
                    <a:bodyPr/>
                    <a:lstStyle/>
                    <a:p>
                      <a:pPr marL="0" marR="0" indent="0" algn="l" defTabSz="914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bg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2010 MEC kWh/d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Arial Rounded MT Bold" pitchFamily="34" charset="0"/>
                        <a:ea typeface="+mn-ea"/>
                        <a:cs typeface="+mn-cs"/>
                      </a:endParaRPr>
                    </a:p>
                  </a:txBody>
                  <a:tcPr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0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494949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4.46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1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28"/>
</p:tagLst>
</file>

<file path=ppt/theme/theme1.xml><?xml version="1.0" encoding="utf-8"?>
<a:theme xmlns:a="http://schemas.openxmlformats.org/drawingml/2006/main" name="USE T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4_USE THIS - CORRECT TEMPLATE">
  <a:themeElements>
    <a:clrScheme name="Custom 4">
      <a:dk1>
        <a:srgbClr val="FFFFFF"/>
      </a:dk1>
      <a:lt1>
        <a:srgbClr val="455560"/>
      </a:lt1>
      <a:dk2>
        <a:srgbClr val="455560"/>
      </a:dk2>
      <a:lt2>
        <a:srgbClr val="FFFFFF"/>
      </a:lt2>
      <a:accent1>
        <a:srgbClr val="455560"/>
      </a:accent1>
      <a:accent2>
        <a:srgbClr val="F40009"/>
      </a:accent2>
      <a:accent3>
        <a:srgbClr val="20272B"/>
      </a:accent3>
      <a:accent4>
        <a:srgbClr val="909FA0"/>
      </a:accent4>
      <a:accent5>
        <a:srgbClr val="C6CECE"/>
      </a:accent5>
      <a:accent6>
        <a:srgbClr val="D9E2E1"/>
      </a:accent6>
      <a:hlink>
        <a:srgbClr val="455560"/>
      </a:hlink>
      <a:folHlink>
        <a:srgbClr val="F40009"/>
      </a:folHlink>
    </a:clrScheme>
    <a:fontScheme name="Coca Col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0C0C0"/>
            </a:gs>
            <a:gs pos="100000">
              <a:srgbClr val="969696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>
          <a:defRPr/>
        </a:defPPr>
      </a:lstStyle>
    </a:spDef>
    <a:txDef>
      <a:spPr>
        <a:solidFill>
          <a:schemeClr val="tx2"/>
        </a:solidFill>
      </a:spPr>
      <a:bodyPr vert="horz" wrap="none" lIns="320040" tIns="137160" rIns="320040" bIns="137160" rtlCol="0">
        <a:noAutofit/>
      </a:bodyPr>
      <a:lstStyle>
        <a:defPPr marL="0" marR="0" indent="0" algn="l" defTabSz="914400" rtl="0" eaLnBrk="1" fontAlgn="auto" latinLnBrk="0" hangingPunct="1">
          <a:lnSpc>
            <a:spcPts val="2000"/>
          </a:lnSpc>
          <a:spcBef>
            <a:spcPts val="1200"/>
          </a:spcBef>
          <a:spcAft>
            <a:spcPts val="0"/>
          </a:spcAft>
          <a:buClrTx/>
          <a:buSzTx/>
          <a:buFont typeface="Arial" pitchFamily="34" charset="0"/>
          <a:buNone/>
          <a:tabLst>
            <a:tab pos="0" algn="l"/>
          </a:tabLst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7_USE THIS - CORRECT TEMPLATE">
  <a:themeElements>
    <a:clrScheme name="Custom 4">
      <a:dk1>
        <a:srgbClr val="FFFFFF"/>
      </a:dk1>
      <a:lt1>
        <a:srgbClr val="455560"/>
      </a:lt1>
      <a:dk2>
        <a:srgbClr val="455560"/>
      </a:dk2>
      <a:lt2>
        <a:srgbClr val="FFFFFF"/>
      </a:lt2>
      <a:accent1>
        <a:srgbClr val="455560"/>
      </a:accent1>
      <a:accent2>
        <a:srgbClr val="F40009"/>
      </a:accent2>
      <a:accent3>
        <a:srgbClr val="20272B"/>
      </a:accent3>
      <a:accent4>
        <a:srgbClr val="909FA0"/>
      </a:accent4>
      <a:accent5>
        <a:srgbClr val="C6CECE"/>
      </a:accent5>
      <a:accent6>
        <a:srgbClr val="D9E2E1"/>
      </a:accent6>
      <a:hlink>
        <a:srgbClr val="455560"/>
      </a:hlink>
      <a:folHlink>
        <a:srgbClr val="F40009"/>
      </a:folHlink>
    </a:clrScheme>
    <a:fontScheme name="Coca Col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0C0C0"/>
            </a:gs>
            <a:gs pos="100000">
              <a:srgbClr val="969696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>
          <a:defRPr/>
        </a:defPPr>
      </a:lstStyle>
    </a:spDef>
    <a:txDef>
      <a:spPr>
        <a:solidFill>
          <a:schemeClr val="tx2"/>
        </a:solidFill>
      </a:spPr>
      <a:bodyPr vert="horz" wrap="none" lIns="320040" tIns="137160" rIns="320040" bIns="137160" rtlCol="0">
        <a:noAutofit/>
      </a:bodyPr>
      <a:lstStyle>
        <a:defPPr marL="0" marR="0" indent="0" algn="l" defTabSz="914400" rtl="0" eaLnBrk="1" fontAlgn="auto" latinLnBrk="0" hangingPunct="1">
          <a:lnSpc>
            <a:spcPts val="2000"/>
          </a:lnSpc>
          <a:spcBef>
            <a:spcPts val="1200"/>
          </a:spcBef>
          <a:spcAft>
            <a:spcPts val="0"/>
          </a:spcAft>
          <a:buClrTx/>
          <a:buSzTx/>
          <a:buFont typeface="Arial" pitchFamily="34" charset="0"/>
          <a:buNone/>
          <a:tabLst>
            <a:tab pos="0" algn="l"/>
          </a:tabLst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1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8_USE THIS - CORRECT TEMPLATE">
  <a:themeElements>
    <a:clrScheme name="Custom 4">
      <a:dk1>
        <a:srgbClr val="FFFFFF"/>
      </a:dk1>
      <a:lt1>
        <a:srgbClr val="455560"/>
      </a:lt1>
      <a:dk2>
        <a:srgbClr val="455560"/>
      </a:dk2>
      <a:lt2>
        <a:srgbClr val="FFFFFF"/>
      </a:lt2>
      <a:accent1>
        <a:srgbClr val="455560"/>
      </a:accent1>
      <a:accent2>
        <a:srgbClr val="F40009"/>
      </a:accent2>
      <a:accent3>
        <a:srgbClr val="20272B"/>
      </a:accent3>
      <a:accent4>
        <a:srgbClr val="909FA0"/>
      </a:accent4>
      <a:accent5>
        <a:srgbClr val="C6CECE"/>
      </a:accent5>
      <a:accent6>
        <a:srgbClr val="D9E2E1"/>
      </a:accent6>
      <a:hlink>
        <a:srgbClr val="455560"/>
      </a:hlink>
      <a:folHlink>
        <a:srgbClr val="F40009"/>
      </a:folHlink>
    </a:clrScheme>
    <a:fontScheme name="Coca Col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tx2"/>
        </a:solidFill>
      </a:spPr>
      <a:bodyPr vert="horz" wrap="none" lIns="320040" tIns="137160" rIns="320040" bIns="137160" rtlCol="0">
        <a:noAutofit/>
      </a:bodyPr>
      <a:lstStyle>
        <a:defPPr marL="0" marR="0" indent="0" algn="l" defTabSz="914400" rtl="0" eaLnBrk="1" fontAlgn="auto" latinLnBrk="0" hangingPunct="1">
          <a:lnSpc>
            <a:spcPts val="2000"/>
          </a:lnSpc>
          <a:spcBef>
            <a:spcPts val="1200"/>
          </a:spcBef>
          <a:spcAft>
            <a:spcPts val="0"/>
          </a:spcAft>
          <a:buClrTx/>
          <a:buSzTx/>
          <a:buFont typeface="Arial" pitchFamily="34" charset="0"/>
          <a:buNone/>
          <a:tabLst>
            <a:tab pos="0" algn="l"/>
          </a:tabLst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Presentation Theme1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_USE T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2_USE T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3_USE T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4_USE T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SE THIS - CORRECT TEMPLATE">
  <a:themeElements>
    <a:clrScheme name="Custom 4">
      <a:dk1>
        <a:srgbClr val="FFFFFF"/>
      </a:dk1>
      <a:lt1>
        <a:srgbClr val="455560"/>
      </a:lt1>
      <a:dk2>
        <a:srgbClr val="455560"/>
      </a:dk2>
      <a:lt2>
        <a:srgbClr val="FFFFFF"/>
      </a:lt2>
      <a:accent1>
        <a:srgbClr val="455560"/>
      </a:accent1>
      <a:accent2>
        <a:srgbClr val="F40009"/>
      </a:accent2>
      <a:accent3>
        <a:srgbClr val="20272B"/>
      </a:accent3>
      <a:accent4>
        <a:srgbClr val="909FA0"/>
      </a:accent4>
      <a:accent5>
        <a:srgbClr val="C6CECE"/>
      </a:accent5>
      <a:accent6>
        <a:srgbClr val="D9E2E1"/>
      </a:accent6>
      <a:hlink>
        <a:srgbClr val="455560"/>
      </a:hlink>
      <a:folHlink>
        <a:srgbClr val="F40009"/>
      </a:folHlink>
    </a:clrScheme>
    <a:fontScheme name="Coca Col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0C0C0"/>
            </a:gs>
            <a:gs pos="100000">
              <a:srgbClr val="969696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>
          <a:defRPr/>
        </a:defPPr>
      </a:lstStyle>
    </a:spDef>
    <a:txDef>
      <a:spPr>
        <a:solidFill>
          <a:schemeClr val="tx2"/>
        </a:solidFill>
      </a:spPr>
      <a:bodyPr vert="horz" wrap="none" lIns="320040" tIns="137160" rIns="320040" bIns="137160" rtlCol="0">
        <a:noAutofit/>
      </a:bodyPr>
      <a:lstStyle>
        <a:defPPr marL="0" marR="0" indent="0" algn="l" defTabSz="914400" rtl="0" eaLnBrk="1" fontAlgn="auto" latinLnBrk="0" hangingPunct="1">
          <a:lnSpc>
            <a:spcPts val="2000"/>
          </a:lnSpc>
          <a:spcBef>
            <a:spcPts val="1200"/>
          </a:spcBef>
          <a:spcAft>
            <a:spcPts val="0"/>
          </a:spcAft>
          <a:buClrTx/>
          <a:buSzTx/>
          <a:buFont typeface="Arial" pitchFamily="34" charset="0"/>
          <a:buNone/>
          <a:tabLst>
            <a:tab pos="0" algn="l"/>
          </a:tabLst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USE THIS - CORRECT TEMPLATE">
  <a:themeElements>
    <a:clrScheme name="Custom 4">
      <a:dk1>
        <a:srgbClr val="FFFFFF"/>
      </a:dk1>
      <a:lt1>
        <a:srgbClr val="455560"/>
      </a:lt1>
      <a:dk2>
        <a:srgbClr val="455560"/>
      </a:dk2>
      <a:lt2>
        <a:srgbClr val="FFFFFF"/>
      </a:lt2>
      <a:accent1>
        <a:srgbClr val="455560"/>
      </a:accent1>
      <a:accent2>
        <a:srgbClr val="F40009"/>
      </a:accent2>
      <a:accent3>
        <a:srgbClr val="20272B"/>
      </a:accent3>
      <a:accent4>
        <a:srgbClr val="909FA0"/>
      </a:accent4>
      <a:accent5>
        <a:srgbClr val="C6CECE"/>
      </a:accent5>
      <a:accent6>
        <a:srgbClr val="D9E2E1"/>
      </a:accent6>
      <a:hlink>
        <a:srgbClr val="455560"/>
      </a:hlink>
      <a:folHlink>
        <a:srgbClr val="F40009"/>
      </a:folHlink>
    </a:clrScheme>
    <a:fontScheme name="Coca Col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0C0C0"/>
            </a:gs>
            <a:gs pos="100000">
              <a:srgbClr val="969696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>
          <a:defRPr/>
        </a:defPPr>
      </a:lstStyle>
    </a:spDef>
    <a:txDef>
      <a:spPr>
        <a:solidFill>
          <a:schemeClr val="tx2"/>
        </a:solidFill>
      </a:spPr>
      <a:bodyPr vert="horz" wrap="none" lIns="320040" tIns="137160" rIns="320040" bIns="137160" rtlCol="0">
        <a:noAutofit/>
      </a:bodyPr>
      <a:lstStyle>
        <a:defPPr marL="0" marR="0" indent="0" algn="l" defTabSz="914400" rtl="0" eaLnBrk="1" fontAlgn="auto" latinLnBrk="0" hangingPunct="1">
          <a:lnSpc>
            <a:spcPts val="2000"/>
          </a:lnSpc>
          <a:spcBef>
            <a:spcPts val="1200"/>
          </a:spcBef>
          <a:spcAft>
            <a:spcPts val="0"/>
          </a:spcAft>
          <a:buClrTx/>
          <a:buSzTx/>
          <a:buFont typeface="Arial" pitchFamily="34" charset="0"/>
          <a:buNone/>
          <a:tabLst>
            <a:tab pos="0" algn="l"/>
          </a:tabLst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USE THIS - CORRECT TEMPLATE">
  <a:themeElements>
    <a:clrScheme name="Custom 4">
      <a:dk1>
        <a:srgbClr val="FFFFFF"/>
      </a:dk1>
      <a:lt1>
        <a:srgbClr val="455560"/>
      </a:lt1>
      <a:dk2>
        <a:srgbClr val="455560"/>
      </a:dk2>
      <a:lt2>
        <a:srgbClr val="FFFFFF"/>
      </a:lt2>
      <a:accent1>
        <a:srgbClr val="455560"/>
      </a:accent1>
      <a:accent2>
        <a:srgbClr val="F40009"/>
      </a:accent2>
      <a:accent3>
        <a:srgbClr val="20272B"/>
      </a:accent3>
      <a:accent4>
        <a:srgbClr val="909FA0"/>
      </a:accent4>
      <a:accent5>
        <a:srgbClr val="C6CECE"/>
      </a:accent5>
      <a:accent6>
        <a:srgbClr val="D9E2E1"/>
      </a:accent6>
      <a:hlink>
        <a:srgbClr val="455560"/>
      </a:hlink>
      <a:folHlink>
        <a:srgbClr val="F40009"/>
      </a:folHlink>
    </a:clrScheme>
    <a:fontScheme name="Coca Col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0C0C0"/>
            </a:gs>
            <a:gs pos="100000">
              <a:srgbClr val="969696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>
          <a:defRPr/>
        </a:defPPr>
      </a:lstStyle>
    </a:spDef>
    <a:txDef>
      <a:spPr>
        <a:solidFill>
          <a:schemeClr val="tx2"/>
        </a:solidFill>
      </a:spPr>
      <a:bodyPr vert="horz" wrap="none" lIns="320040" tIns="137160" rIns="320040" bIns="137160" rtlCol="0">
        <a:noAutofit/>
      </a:bodyPr>
      <a:lstStyle>
        <a:defPPr marL="0" marR="0" indent="0" algn="l" defTabSz="914400" rtl="0" eaLnBrk="1" fontAlgn="auto" latinLnBrk="0" hangingPunct="1">
          <a:lnSpc>
            <a:spcPts val="2000"/>
          </a:lnSpc>
          <a:spcBef>
            <a:spcPts val="1200"/>
          </a:spcBef>
          <a:spcAft>
            <a:spcPts val="0"/>
          </a:spcAft>
          <a:buClrTx/>
          <a:buSzTx/>
          <a:buFont typeface="Arial" pitchFamily="34" charset="0"/>
          <a:buNone/>
          <a:tabLst>
            <a:tab pos="0" algn="l"/>
          </a:tabLst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6_USE THIS - CORRECT TEMPLATE">
  <a:themeElements>
    <a:clrScheme name="Custom 4">
      <a:dk1>
        <a:srgbClr val="FFFFFF"/>
      </a:dk1>
      <a:lt1>
        <a:srgbClr val="455560"/>
      </a:lt1>
      <a:dk2>
        <a:srgbClr val="455560"/>
      </a:dk2>
      <a:lt2>
        <a:srgbClr val="FFFFFF"/>
      </a:lt2>
      <a:accent1>
        <a:srgbClr val="455560"/>
      </a:accent1>
      <a:accent2>
        <a:srgbClr val="F40009"/>
      </a:accent2>
      <a:accent3>
        <a:srgbClr val="20272B"/>
      </a:accent3>
      <a:accent4>
        <a:srgbClr val="909FA0"/>
      </a:accent4>
      <a:accent5>
        <a:srgbClr val="C6CECE"/>
      </a:accent5>
      <a:accent6>
        <a:srgbClr val="D9E2E1"/>
      </a:accent6>
      <a:hlink>
        <a:srgbClr val="455560"/>
      </a:hlink>
      <a:folHlink>
        <a:srgbClr val="F40009"/>
      </a:folHlink>
    </a:clrScheme>
    <a:fontScheme name="Coca Col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0C0C0"/>
            </a:gs>
            <a:gs pos="100000">
              <a:srgbClr val="969696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>
          <a:defRPr/>
        </a:defPPr>
      </a:lstStyle>
    </a:spDef>
    <a:txDef>
      <a:spPr>
        <a:solidFill>
          <a:schemeClr val="tx2"/>
        </a:solidFill>
      </a:spPr>
      <a:bodyPr vert="horz" wrap="none" lIns="320040" tIns="137160" rIns="320040" bIns="137160" rtlCol="0">
        <a:noAutofit/>
      </a:bodyPr>
      <a:lstStyle>
        <a:defPPr marL="0" marR="0" indent="0" algn="l" defTabSz="914400" rtl="0" eaLnBrk="1" fontAlgn="auto" latinLnBrk="0" hangingPunct="1">
          <a:lnSpc>
            <a:spcPts val="2000"/>
          </a:lnSpc>
          <a:spcBef>
            <a:spcPts val="1200"/>
          </a:spcBef>
          <a:spcAft>
            <a:spcPts val="0"/>
          </a:spcAft>
          <a:buClrTx/>
          <a:buSzTx/>
          <a:buFont typeface="Arial" pitchFamily="34" charset="0"/>
          <a:buNone/>
          <a:tabLst>
            <a:tab pos="0" algn="l"/>
          </a:tabLst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ALLTOGETHER">
  <a:themeElements>
    <a:clrScheme name="Bea Perez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05133"/>
      </a:accent1>
      <a:accent2>
        <a:srgbClr val="F78E1E"/>
      </a:accent2>
      <a:accent3>
        <a:srgbClr val="F05133"/>
      </a:accent3>
      <a:accent4>
        <a:srgbClr val="F05133"/>
      </a:accent4>
      <a:accent5>
        <a:srgbClr val="89D4E3"/>
      </a:accent5>
      <a:accent6>
        <a:srgbClr val="F05133"/>
      </a:accent6>
      <a:hlink>
        <a:srgbClr val="0070C0"/>
      </a:hlink>
      <a:folHlink>
        <a:srgbClr val="002060"/>
      </a:folHlink>
    </a:clrScheme>
    <a:fontScheme name="Custom 1">
      <a:majorFont>
        <a:latin typeface="Impact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USE THIS - CORRECT TEMPLATE">
  <a:themeElements>
    <a:clrScheme name="Custom 4">
      <a:dk1>
        <a:srgbClr val="FFFFFF"/>
      </a:dk1>
      <a:lt1>
        <a:srgbClr val="455560"/>
      </a:lt1>
      <a:dk2>
        <a:srgbClr val="455560"/>
      </a:dk2>
      <a:lt2>
        <a:srgbClr val="FFFFFF"/>
      </a:lt2>
      <a:accent1>
        <a:srgbClr val="455560"/>
      </a:accent1>
      <a:accent2>
        <a:srgbClr val="F40009"/>
      </a:accent2>
      <a:accent3>
        <a:srgbClr val="20272B"/>
      </a:accent3>
      <a:accent4>
        <a:srgbClr val="909FA0"/>
      </a:accent4>
      <a:accent5>
        <a:srgbClr val="C6CECE"/>
      </a:accent5>
      <a:accent6>
        <a:srgbClr val="D9E2E1"/>
      </a:accent6>
      <a:hlink>
        <a:srgbClr val="455560"/>
      </a:hlink>
      <a:folHlink>
        <a:srgbClr val="F40009"/>
      </a:folHlink>
    </a:clrScheme>
    <a:fontScheme name="Coca Col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0C0C0"/>
            </a:gs>
            <a:gs pos="100000">
              <a:srgbClr val="969696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>
          <a:defRPr/>
        </a:defPPr>
      </a:lstStyle>
    </a:spDef>
    <a:txDef>
      <a:spPr>
        <a:solidFill>
          <a:schemeClr val="tx2"/>
        </a:solidFill>
      </a:spPr>
      <a:bodyPr vert="horz" wrap="none" lIns="320040" tIns="137160" rIns="320040" bIns="137160" rtlCol="0">
        <a:noAutofit/>
      </a:bodyPr>
      <a:lstStyle>
        <a:defPPr marL="0" marR="0" indent="0" algn="l" defTabSz="914400" rtl="0" eaLnBrk="1" fontAlgn="auto" latinLnBrk="0" hangingPunct="1">
          <a:lnSpc>
            <a:spcPts val="2000"/>
          </a:lnSpc>
          <a:spcBef>
            <a:spcPts val="1200"/>
          </a:spcBef>
          <a:spcAft>
            <a:spcPts val="0"/>
          </a:spcAft>
          <a:buClrTx/>
          <a:buSzTx/>
          <a:buFont typeface="Arial" pitchFamily="34" charset="0"/>
          <a:buNone/>
          <a:tabLst>
            <a:tab pos="0" algn="l"/>
          </a:tabLst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3_USE THIS - CORRECT TEMPLATE">
  <a:themeElements>
    <a:clrScheme name="Custom 4">
      <a:dk1>
        <a:srgbClr val="FFFFFF"/>
      </a:dk1>
      <a:lt1>
        <a:srgbClr val="455560"/>
      </a:lt1>
      <a:dk2>
        <a:srgbClr val="455560"/>
      </a:dk2>
      <a:lt2>
        <a:srgbClr val="FFFFFF"/>
      </a:lt2>
      <a:accent1>
        <a:srgbClr val="455560"/>
      </a:accent1>
      <a:accent2>
        <a:srgbClr val="F40009"/>
      </a:accent2>
      <a:accent3>
        <a:srgbClr val="20272B"/>
      </a:accent3>
      <a:accent4>
        <a:srgbClr val="909FA0"/>
      </a:accent4>
      <a:accent5>
        <a:srgbClr val="C6CECE"/>
      </a:accent5>
      <a:accent6>
        <a:srgbClr val="D9E2E1"/>
      </a:accent6>
      <a:hlink>
        <a:srgbClr val="455560"/>
      </a:hlink>
      <a:folHlink>
        <a:srgbClr val="F40009"/>
      </a:folHlink>
    </a:clrScheme>
    <a:fontScheme name="Coca Col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0C0C0"/>
            </a:gs>
            <a:gs pos="100000">
              <a:srgbClr val="969696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>
          <a:defRPr/>
        </a:defPPr>
      </a:lstStyle>
    </a:spDef>
    <a:txDef>
      <a:spPr>
        <a:solidFill>
          <a:schemeClr val="tx2"/>
        </a:solidFill>
      </a:spPr>
      <a:bodyPr vert="horz" wrap="none" lIns="320040" tIns="137160" rIns="320040" bIns="137160" rtlCol="0">
        <a:noAutofit/>
      </a:bodyPr>
      <a:lstStyle>
        <a:defPPr marL="0" marR="0" indent="0" algn="l" defTabSz="914400" rtl="0" eaLnBrk="1" fontAlgn="auto" latinLnBrk="0" hangingPunct="1">
          <a:lnSpc>
            <a:spcPts val="2000"/>
          </a:lnSpc>
          <a:spcBef>
            <a:spcPts val="1200"/>
          </a:spcBef>
          <a:spcAft>
            <a:spcPts val="0"/>
          </a:spcAft>
          <a:buClrTx/>
          <a:buSzTx/>
          <a:buFont typeface="Arial" pitchFamily="34" charset="0"/>
          <a:buNone/>
          <a:tabLst>
            <a:tab pos="0" algn="l"/>
          </a:tabLst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17983</TotalTime>
  <Words>58</Words>
  <Application>Microsoft Office PowerPoint</Application>
  <PresentationFormat>On-screen Show (4:3)</PresentationFormat>
  <Paragraphs>39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19</vt:i4>
      </vt:variant>
      <vt:variant>
        <vt:lpstr>Slide Titles</vt:lpstr>
      </vt:variant>
      <vt:variant>
        <vt:i4>1</vt:i4>
      </vt:variant>
    </vt:vector>
  </HeadingPairs>
  <TitlesOfParts>
    <vt:vector size="20" baseType="lpstr">
      <vt:lpstr>USE THIS</vt:lpstr>
      <vt:lpstr>2_Office Theme</vt:lpstr>
      <vt:lpstr>USE THIS - CORRECT TEMPLATE</vt:lpstr>
      <vt:lpstr>1_USE THIS - CORRECT TEMPLATE</vt:lpstr>
      <vt:lpstr>5_USE THIS - CORRECT TEMPLATE</vt:lpstr>
      <vt:lpstr>6_USE THIS - CORRECT TEMPLATE</vt:lpstr>
      <vt:lpstr>ALLTOGETHER</vt:lpstr>
      <vt:lpstr>2_USE THIS - CORRECT TEMPLATE</vt:lpstr>
      <vt:lpstr>3_USE THIS - CORRECT TEMPLATE</vt:lpstr>
      <vt:lpstr>4_USE THIS - CORRECT TEMPLATE</vt:lpstr>
      <vt:lpstr>7_USE THIS - CORRECT TEMPLATE</vt:lpstr>
      <vt:lpstr>1_Office Theme</vt:lpstr>
      <vt:lpstr>Office Theme</vt:lpstr>
      <vt:lpstr>8_USE THIS - CORRECT TEMPLATE</vt:lpstr>
      <vt:lpstr>Presentation Theme1</vt:lpstr>
      <vt:lpstr>1_USE THIS</vt:lpstr>
      <vt:lpstr>2_USE THIS</vt:lpstr>
      <vt:lpstr>3_USE THIS</vt:lpstr>
      <vt:lpstr>4_USE THIS</vt:lpstr>
      <vt:lpstr>Turnover of New Equipment </vt:lpstr>
    </vt:vector>
  </TitlesOfParts>
  <Company>The Coca-Cola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Have A Collective History Of Leadership And Innovation</dc:title>
  <dc:creator>Mary H. Merrill</dc:creator>
  <cp:lastModifiedBy>N</cp:lastModifiedBy>
  <cp:revision>1467</cp:revision>
  <cp:lastPrinted>2012-09-20T13:48:50Z</cp:lastPrinted>
  <dcterms:created xsi:type="dcterms:W3CDTF">2012-05-08T03:26:24Z</dcterms:created>
  <dcterms:modified xsi:type="dcterms:W3CDTF">2013-09-04T16:21:44Z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ILEGUID">
    <vt:lpwstr>496f991e-782d-42bc-a19a-c5090f8d57b6</vt:lpwstr>
  </property>
  <property fmtid="{D5CDD505-2E9C-101B-9397-08002B2CF9AE}" pid="3" name="MODFILEGUID">
    <vt:lpwstr>52ad843d-8e5b-427d-a0fc-4fb2722fe5a3</vt:lpwstr>
  </property>
  <property fmtid="{D5CDD505-2E9C-101B-9397-08002B2CF9AE}" pid="4" name="FILEOWNER">
    <vt:lpwstr>A10316</vt:lpwstr>
  </property>
  <property fmtid="{D5CDD505-2E9C-101B-9397-08002B2CF9AE}" pid="5" name="MODFILEOWNER">
    <vt:lpwstr>O09167</vt:lpwstr>
  </property>
  <property fmtid="{D5CDD505-2E9C-101B-9397-08002B2CF9AE}" pid="6" name="IPPCLASS">
    <vt:i4>1</vt:i4>
  </property>
  <property fmtid="{D5CDD505-2E9C-101B-9397-08002B2CF9AE}" pid="7" name="MODIPPCLASS">
    <vt:i4>1</vt:i4>
  </property>
  <property fmtid="{D5CDD505-2E9C-101B-9397-08002B2CF9AE}" pid="8" name="MACHINEID">
    <vt:lpwstr>A10316-1220</vt:lpwstr>
  </property>
  <property fmtid="{D5CDD505-2E9C-101B-9397-08002B2CF9AE}" pid="9" name="MODMACHINEID">
    <vt:lpwstr>O09167-1163</vt:lpwstr>
  </property>
  <property fmtid="{D5CDD505-2E9C-101B-9397-08002B2CF9AE}" pid="10" name="CURRENTCLASS">
    <vt:lpwstr>Classified - Internal use</vt:lpwstr>
  </property>
</Properties>
</file>