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15FF7BB-4C4B-44E2-BF3A-50FF2C743829}">
          <p14:sldIdLst>
            <p14:sldId id="256"/>
            <p14:sldId id="257"/>
          </p14:sldIdLst>
        </p14:section>
        <p14:section name="未命名的章節" id="{CDA3BC6F-8C5B-4733-9574-99DE6E04A9DC}">
          <p14:sldIdLst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54A6-2D8F-4666-B539-A4771FD4BEE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53BD8-F477-4BA7-A181-7008ABC89A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36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4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2B17E-494D-426C-B32A-42B015E85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187DE-72D7-4DFC-ABF7-92D52D220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938E67-1454-4354-A820-79550E1F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B1856-863D-47A6-9679-32F029A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E4620-572E-4CE2-B40B-B525CFFD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0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3AA7A-B4D9-4708-8C5B-993CE74F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035BC-DE9D-4AA3-91CD-43E177D6E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591BD-F2AE-4280-94D3-0CA290F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CAEF1-1FDF-44D9-BAE8-68D25DFE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B5DFF-F66C-4484-A795-F559750A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5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9A8CB3-ADFC-4477-8BC5-6246BC226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FFA78-F001-4687-95DE-C45F1D4C1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5604ED-F0FE-43E1-873F-C04CEF71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7F3F1-FD1B-480D-803B-3ED11898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B10F5-88CA-4B9E-B244-5EA8172A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2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878B9-B4A6-456C-8E77-C0B0BF87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091F9-D0A8-4489-9447-C613541D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39991-4698-4B5E-8E3F-1B94A2A7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D2C3F-E431-4AB8-8482-9013F471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74250-63CD-48B5-BF7A-D538BD04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264C1-7E12-4B2D-969B-488D4034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B520C-3249-4220-8EE0-99C0987E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36BD9-F542-4A98-9A44-7CD5378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F877A-FE1C-40A0-9346-E1AD876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C11E0-A7B5-45FC-9150-CB47FCD7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0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17EFC-3084-4235-84F8-43285AFB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1D7CC-8C5C-46D1-BE00-FE42094F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F8A18C-8ADC-4AE9-8FD7-0A13C299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9E077-D595-43F6-B5B1-9DB66338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58517E-8C52-4FAC-B58D-B92FBD4C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B0752-1F8E-4B3C-9B5D-5756557C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8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66590-42A8-4228-A5D9-919FFDCE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0732F7-1ADA-4D12-8500-225BBC77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AA9DFE-EC6F-4FAA-8AF5-A1D4DA74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ADFBFC-1874-40EC-AA82-97DD1C80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4B567E-A848-44B5-8100-FC8CD0EBC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59967D-915A-45A2-8A78-49FB4E0A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02B851-84DC-4494-9E3E-C68B29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FEFC2F-80D2-44DA-A52E-F39AFCCF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8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7BEF7-A519-4110-88A8-8DC45E03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E9F1EC-EAE2-4E40-8935-CA9F8091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CB4C55-5E5C-4AEF-AED4-2EFB141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4E4AA5-43C4-4D6C-A2F8-6C3F6F0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36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FA0671-4097-475A-B078-7972050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A5A769-32D3-4F51-8C86-2A7081D8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60341D-5A8B-4F85-8F64-0B1152DC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7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E1DED-84E6-48BE-87D7-A85787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00B69-78A1-4B12-830E-D2F1C356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6F5C61-9161-4E95-A836-98A0EF2D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05C3A-8A12-492A-B608-A53D1CCE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E47E3-71C6-4B49-BD15-61EBD94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046458-6716-4DC3-81C2-5CA78E56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0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7150-6875-436E-A72F-3173AAB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C1C499-ED2A-4F28-B049-126AA1D4E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09414D-1237-4BC5-944C-9865B578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6F1157-61C2-4E9B-AE4E-CA5D3A2F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B842DC-73A0-4A51-9062-97A035A5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518081-DAFE-4EBF-A7EA-3AD2684E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1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F97F06-8CE1-4411-986F-4E005EEA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2B703-ED03-4B62-B659-33284720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A5D09-CBE8-4CB1-96CD-E924BBF21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F0DC8-F00B-49C0-AB3A-B194742A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C00D49-73A3-4AC4-BEE1-D44BEAC9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9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C144A0-8C75-453A-970A-0B41A467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10" y="2324648"/>
            <a:ext cx="4525006" cy="8287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81EE44-6CB0-4FA6-8522-9A048D8D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10" y="3637603"/>
            <a:ext cx="700185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8B85804-96D7-45EB-87BD-BCF77F4E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03" y="2261062"/>
            <a:ext cx="6336532" cy="27373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4" y="1163782"/>
            <a:ext cx="21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</a:t>
            </a:r>
            <a:r>
              <a:rPr lang="en-US" altLang="zh-TW" dirty="0"/>
              <a:t>.__</a:t>
            </a:r>
            <a:r>
              <a:rPr lang="en-US" altLang="zh-TW" dirty="0" err="1"/>
              <a:t>dict</a:t>
            </a:r>
            <a:r>
              <a:rPr lang="en-US" altLang="zh-TW" dirty="0"/>
              <a:t>__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3" y="1163782"/>
            <a:ext cx="333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Lnk.path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雖然人類看不懂，但至少它將會是固定的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9DF443-9957-4AD9-834A-CE4DA6E4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6" y="2687379"/>
            <a:ext cx="575390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9AE48-8316-476F-815B-4F7D0B44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7F35C-FC8A-4F1C-BEA8-72554D9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08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457B3-944F-4A52-975D-0D8C718F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5A318-57E2-43D9-961D-B99F77C9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5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</Words>
  <Application>Microsoft Office PowerPoint</Application>
  <PresentationFormat>寬螢幕</PresentationFormat>
  <Paragraphs>7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Hebearo</dc:creator>
  <cp:lastModifiedBy>Hebearo</cp:lastModifiedBy>
  <cp:revision>9</cp:revision>
  <dcterms:created xsi:type="dcterms:W3CDTF">2022-10-27T06:28:11Z</dcterms:created>
  <dcterms:modified xsi:type="dcterms:W3CDTF">2022-10-27T07:41:37Z</dcterms:modified>
</cp:coreProperties>
</file>