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15FF7BB-4C4B-44E2-BF3A-50FF2C743829}">
          <p14:sldIdLst>
            <p14:sldId id="256"/>
            <p14:sldId id="257"/>
          </p14:sldIdLst>
        </p14:section>
        <p14:section name="未命名的章節" id="{CDA3BC6F-8C5B-4733-9574-99DE6E04A9DC}">
          <p14:sldIdLst>
            <p14:sldId id="258"/>
            <p14:sldId id="259"/>
            <p14:sldId id="260"/>
          </p14:sldIdLst>
        </p14:section>
        <p14:section name="重新思考流程" id="{AE8A7D53-C5B4-4D13-B1D5-646459968FD1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9" autoAdjust="0"/>
  </p:normalViewPr>
  <p:slideViewPr>
    <p:cSldViewPr snapToGrid="0">
      <p:cViewPr varScale="1">
        <p:scale>
          <a:sx n="41" d="100"/>
          <a:sy n="41" d="100"/>
        </p:scale>
        <p:origin x="4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354A6-2D8F-4666-B539-A4771FD4BEED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53BD8-F477-4BA7-A181-7008ABC89A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36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4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21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80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4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79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953BD8-F477-4BA7-A181-7008ABC89A2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7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2B17E-494D-426C-B32A-42B015E85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187DE-72D7-4DFC-ABF7-92D52D220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938E67-1454-4354-A820-79550E1F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B1856-863D-47A6-9679-32F029A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EE4620-572E-4CE2-B40B-B525CFFD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0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33AA7A-B4D9-4708-8C5B-993CE74F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035BC-DE9D-4AA3-91CD-43E177D6E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7591BD-F2AE-4280-94D3-0CA290F9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CAEF1-1FDF-44D9-BAE8-68D25DFE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9B5DFF-F66C-4484-A795-F559750A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5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9A8CB3-ADFC-4477-8BC5-6246BC226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FFA78-F001-4687-95DE-C45F1D4C1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5604ED-F0FE-43E1-873F-C04CEF71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7F3F1-FD1B-480D-803B-3ED11898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B10F5-88CA-4B9E-B244-5EA8172A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52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878B9-B4A6-456C-8E77-C0B0BF87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091F9-D0A8-4489-9447-C613541DC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B39991-4698-4B5E-8E3F-1B94A2A7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2D2C3F-E431-4AB8-8482-9013F471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774250-63CD-48B5-BF7A-D538BD04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264C1-7E12-4B2D-969B-488D4034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FB520C-3249-4220-8EE0-99C0987E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C36BD9-F542-4A98-9A44-7CD5378E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AF877A-FE1C-40A0-9346-E1AD876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4C11E0-A7B5-45FC-9150-CB47FCD7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0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17EFC-3084-4235-84F8-43285AFB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91D7CC-8C5C-46D1-BE00-FE42094F7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F8A18C-8ADC-4AE9-8FD7-0A13C2995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29E077-D595-43F6-B5B1-9DB66338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58517E-8C52-4FAC-B58D-B92FBD4C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4B0752-1F8E-4B3C-9B5D-5756557C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78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D66590-42A8-4228-A5D9-919FFDCE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0732F7-1ADA-4D12-8500-225BBC77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AA9DFE-EC6F-4FAA-8AF5-A1D4DA745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ADFBFC-1874-40EC-AA82-97DD1C80B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4B567E-A848-44B5-8100-FC8CD0EBC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59967D-915A-45A2-8A78-49FB4E0A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02B851-84DC-4494-9E3E-C68B294A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FEFC2F-80D2-44DA-A52E-F39AFCCF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18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7BEF7-A519-4110-88A8-8DC45E03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E9F1EC-EAE2-4E40-8935-CA9F8091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CB4C55-5E5C-4AEF-AED4-2EFB1415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4E4AA5-43C4-4D6C-A2F8-6C3F6F01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36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FA0671-4097-475A-B078-79720509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A5A769-32D3-4F51-8C86-2A7081D8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60341D-5A8B-4F85-8F64-0B1152DC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7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E1DED-84E6-48BE-87D7-A8578762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00B69-78A1-4B12-830E-D2F1C3568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6F5C61-9161-4E95-A836-98A0EF2DE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605C3A-8A12-492A-B608-A53D1CCE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7E47E3-71C6-4B49-BD15-61EBD94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046458-6716-4DC3-81C2-5CA78E56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60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27150-6875-436E-A72F-3173AABC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C1C499-ED2A-4F28-B049-126AA1D4E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09414D-1237-4BC5-944C-9865B578C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6F1157-61C2-4E9B-AE4E-CA5D3A2F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B842DC-73A0-4A51-9062-97A035A5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518081-DAFE-4EBF-A7EA-3AD2684E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17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F97F06-8CE1-4411-986F-4E005EEA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82B703-ED03-4B62-B659-33284720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A5D09-CBE8-4CB1-96CD-E924BBF21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A36C-2B9F-4E4A-8340-D1DE71363FB8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3F0DC8-F00B-49C0-AB3A-B194742A9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C00D49-73A3-4AC4-BEE1-D44BEAC95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77B6-3026-4DC8-B3C6-0E4511A4CF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59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BC144A0-8C75-453A-970A-0B41A467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10" y="2324648"/>
            <a:ext cx="4525006" cy="8287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81EE44-6CB0-4FA6-8522-9A048D8DE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10" y="3637603"/>
            <a:ext cx="700185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4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8B85804-96D7-45EB-87BD-BCF77F4E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03" y="2261062"/>
            <a:ext cx="6336532" cy="273734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4" y="1163782"/>
            <a:ext cx="212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Lnk</a:t>
            </a:r>
            <a:r>
              <a:rPr lang="en-US" altLang="zh-TW" dirty="0"/>
              <a:t>.__</a:t>
            </a:r>
            <a:r>
              <a:rPr lang="en-US" altLang="zh-TW" dirty="0" err="1"/>
              <a:t>dict</a:t>
            </a:r>
            <a:r>
              <a:rPr lang="en-US" altLang="zh-TW" dirty="0"/>
              <a:t>__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17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3" y="1163782"/>
            <a:ext cx="333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Lnk.path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雖然人類看不懂，但至少它將會是固定的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9DF443-9957-4AD9-834A-CE4DA6E4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6" y="2687379"/>
            <a:ext cx="575390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6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3" y="1163782"/>
            <a:ext cx="333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Lnk.path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雖然人類看不懂，但至少它將會是固定的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09DF443-9957-4AD9-834A-CE4DA6E4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6" y="2687379"/>
            <a:ext cx="5753903" cy="4382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0E5C306-654D-4522-B250-2DBF8E75C28F}"/>
              </a:ext>
            </a:extLst>
          </p:cNvPr>
          <p:cNvSpPr txBox="1"/>
          <p:nvPr/>
        </p:nvSpPr>
        <p:spPr>
          <a:xfrm>
            <a:off x="3391593" y="4788131"/>
            <a:ext cx="33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放棄</a:t>
            </a:r>
          </a:p>
        </p:txBody>
      </p:sp>
    </p:spTree>
    <p:extLst>
      <p:ext uri="{BB962C8B-B14F-4D97-AF65-F5344CB8AC3E}">
        <p14:creationId xmlns:p14="http://schemas.microsoft.com/office/powerpoint/2010/main" val="220669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4A49B27-19E6-44B5-AFF5-91ACBC82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5" y="4467507"/>
            <a:ext cx="5220429" cy="186716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4A133A1-B746-4D04-949B-3910B3633D76}"/>
              </a:ext>
            </a:extLst>
          </p:cNvPr>
          <p:cNvSpPr txBox="1"/>
          <p:nvPr/>
        </p:nvSpPr>
        <p:spPr>
          <a:xfrm>
            <a:off x="2693323" y="1163782"/>
            <a:ext cx="33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Modified time </a:t>
            </a:r>
            <a:r>
              <a:rPr lang="zh-TW" altLang="en-US" dirty="0"/>
              <a:t>定義有問題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E5C306-654D-4522-B250-2DBF8E75C28F}"/>
              </a:ext>
            </a:extLst>
          </p:cNvPr>
          <p:cNvSpPr txBox="1"/>
          <p:nvPr/>
        </p:nvSpPr>
        <p:spPr>
          <a:xfrm>
            <a:off x="5810596" y="3895571"/>
            <a:ext cx="333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來自 </a:t>
            </a:r>
            <a:r>
              <a:rPr lang="en-US" altLang="zh-TW" dirty="0">
                <a:highlight>
                  <a:srgbClr val="FFFF00"/>
                </a:highlight>
              </a:rPr>
              <a:t>pylnk3 </a:t>
            </a:r>
            <a:r>
              <a:rPr lang="zh-TW" altLang="en-US" dirty="0">
                <a:highlight>
                  <a:srgbClr val="FFFF00"/>
                </a:highlight>
              </a:rPr>
              <a:t>主要程式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3493FCE-CCC2-41FE-8A0F-B8A05C8B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253" y="1700537"/>
            <a:ext cx="4612175" cy="19924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1077D7-52A1-4A10-A79B-BBBD4E1C0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596" y="1735717"/>
            <a:ext cx="4612175" cy="19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3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894354C-A592-43DB-A8F2-48E7417F74A2}"/>
              </a:ext>
            </a:extLst>
          </p:cNvPr>
          <p:cNvSpPr txBox="1"/>
          <p:nvPr/>
        </p:nvSpPr>
        <p:spPr>
          <a:xfrm>
            <a:off x="740549" y="149004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完整流程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1. </a:t>
            </a:r>
            <a:r>
              <a:rPr lang="zh-TW" altLang="en-US" dirty="0">
                <a:solidFill>
                  <a:srgbClr val="FF0000"/>
                </a:solidFill>
              </a:rPr>
              <a:t>先確定 </a:t>
            </a:r>
            <a:r>
              <a:rPr lang="en-US" altLang="zh-TW" dirty="0" err="1">
                <a:solidFill>
                  <a:srgbClr val="FF0000"/>
                </a:solidFill>
              </a:rPr>
              <a:t>lnk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所指向的原始檔案未被刪除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若原始檔案以被刪除則刪除捷徑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監聽 每</a:t>
            </a:r>
            <a:r>
              <a:rPr lang="en-US" altLang="zh-TW" dirty="0"/>
              <a:t>1</a:t>
            </a:r>
            <a:r>
              <a:rPr lang="zh-TW" altLang="en-US" dirty="0"/>
              <a:t>分鐘監聽</a:t>
            </a:r>
            <a:r>
              <a:rPr lang="en-US" altLang="zh-TW" dirty="0"/>
              <a:t>“</a:t>
            </a:r>
            <a:r>
              <a:rPr lang="zh-TW" altLang="en-US" dirty="0"/>
              <a:t>原始檔案</a:t>
            </a:r>
            <a:r>
              <a:rPr lang="en-US" altLang="zh-TW" dirty="0"/>
              <a:t>” </a:t>
            </a:r>
            <a:r>
              <a:rPr lang="zh-TW" altLang="en-US" dirty="0"/>
              <a:t>修改時間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3. 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89D8D5-7C13-4FA5-BDFB-79F7494BD824}"/>
              </a:ext>
            </a:extLst>
          </p:cNvPr>
          <p:cNvSpPr txBox="1"/>
          <p:nvPr/>
        </p:nvSpPr>
        <p:spPr>
          <a:xfrm>
            <a:off x="2588565" y="5812866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各自動作要在那一個 </a:t>
            </a:r>
            <a:r>
              <a:rPr lang="en-US" altLang="zh-TW" dirty="0"/>
              <a:t>part </a:t>
            </a:r>
            <a:r>
              <a:rPr lang="zh-TW" altLang="en-US" dirty="0"/>
              <a:t>做 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12E87F-07AC-4F93-8EDF-C1399E012C5E}"/>
              </a:ext>
            </a:extLst>
          </p:cNvPr>
          <p:cNvSpPr txBox="1"/>
          <p:nvPr/>
        </p:nvSpPr>
        <p:spPr>
          <a:xfrm>
            <a:off x="2569471" y="4683322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Pylnk3.Lnk class </a:t>
            </a:r>
            <a:r>
              <a:rPr lang="zh-TW" altLang="en-US" dirty="0"/>
              <a:t>難以重新建立（多次用到非自身 函數，且無法替代。）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7FC3386-123C-4DC3-94FC-DA1091129CB5}"/>
              </a:ext>
            </a:extLst>
          </p:cNvPr>
          <p:cNvCxnSpPr/>
          <p:nvPr/>
        </p:nvCxnSpPr>
        <p:spPr>
          <a:xfrm flipH="1" flipV="1">
            <a:off x="4871258" y="2782702"/>
            <a:ext cx="1305098" cy="40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53B5A0-508A-49DA-9718-A88F0C925A44}"/>
              </a:ext>
            </a:extLst>
          </p:cNvPr>
          <p:cNvSpPr txBox="1"/>
          <p:nvPr/>
        </p:nvSpPr>
        <p:spPr>
          <a:xfrm>
            <a:off x="6176356" y="315156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是否在 </a:t>
            </a:r>
            <a:r>
              <a:rPr lang="en-US" altLang="zh-TW" dirty="0"/>
              <a:t>class </a:t>
            </a:r>
            <a:r>
              <a:rPr lang="en-US" altLang="zh-TW" dirty="0" err="1"/>
              <a:t>FileLnk</a:t>
            </a:r>
            <a:r>
              <a:rPr lang="en-US" altLang="zh-TW" dirty="0"/>
              <a:t> </a:t>
            </a:r>
            <a:r>
              <a:rPr lang="zh-TW" altLang="en-US" dirty="0"/>
              <a:t>外 ？</a:t>
            </a:r>
            <a:endParaRPr lang="en-US" altLang="zh-TW" dirty="0"/>
          </a:p>
          <a:p>
            <a:r>
              <a:rPr lang="zh-TW" altLang="en-US" dirty="0"/>
              <a:t>要監聽一定要建立 </a:t>
            </a:r>
            <a:r>
              <a:rPr lang="en-US" altLang="zh-TW" dirty="0"/>
              <a:t>class </a:t>
            </a:r>
            <a:r>
              <a:rPr lang="en-US" altLang="zh-TW" dirty="0" err="1"/>
              <a:t>Lnk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921F9C-4A48-4F14-9849-130E901156EE}"/>
              </a:ext>
            </a:extLst>
          </p:cNvPr>
          <p:cNvSpPr txBox="1"/>
          <p:nvPr/>
        </p:nvSpPr>
        <p:spPr>
          <a:xfrm>
            <a:off x="3304903" y="92777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一定要建立 </a:t>
            </a:r>
            <a:r>
              <a:rPr lang="en-US" altLang="zh-TW" dirty="0" err="1">
                <a:highlight>
                  <a:srgbClr val="FFFF00"/>
                </a:highlight>
              </a:rPr>
              <a:t>lnk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zh-TW" altLang="en-US" dirty="0">
                <a:highlight>
                  <a:srgbClr val="FFFF00"/>
                </a:highlight>
              </a:rPr>
              <a:t>才有辦法看原始檔的位置，所以一定要有 </a:t>
            </a:r>
            <a:r>
              <a:rPr lang="en-US" altLang="zh-TW" dirty="0" err="1">
                <a:highlight>
                  <a:srgbClr val="FFFF00"/>
                </a:highlight>
              </a:rPr>
              <a:t>lnk_obj</a:t>
            </a:r>
            <a:endParaRPr lang="zh-TW" altLang="en-US" dirty="0">
              <a:highlight>
                <a:srgbClr val="FFFF00"/>
              </a:highlight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44017FF-5509-4282-BB72-0D24C7D1869E}"/>
              </a:ext>
            </a:extLst>
          </p:cNvPr>
          <p:cNvGrpSpPr/>
          <p:nvPr/>
        </p:nvGrpSpPr>
        <p:grpSpPr>
          <a:xfrm>
            <a:off x="7401098" y="4616221"/>
            <a:ext cx="4354926" cy="1888190"/>
            <a:chOff x="391886" y="4633634"/>
            <a:chExt cx="4354926" cy="1888190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AF31AE-334A-4DBE-9A73-9CF678870D33}"/>
                </a:ext>
              </a:extLst>
            </p:cNvPr>
            <p:cNvSpPr txBox="1"/>
            <p:nvPr/>
          </p:nvSpPr>
          <p:spPr>
            <a:xfrm>
              <a:off x="565836" y="474648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一個檔案名對一個 </a:t>
              </a:r>
              <a:r>
                <a:rPr lang="en-US" altLang="zh-TW" dirty="0"/>
                <a:t>class </a:t>
              </a:r>
              <a:r>
                <a:rPr lang="en-US" altLang="zh-TW" dirty="0" err="1"/>
                <a:t>FileLnk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5267B0D-54B3-4BD2-8596-05F8F655805A}"/>
                </a:ext>
              </a:extLst>
            </p:cNvPr>
            <p:cNvSpPr txBox="1"/>
            <p:nvPr/>
          </p:nvSpPr>
          <p:spPr>
            <a:xfrm>
              <a:off x="538843" y="5183948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highlight>
                    <a:srgbClr val="FFFF00"/>
                  </a:highlight>
                </a:rPr>
                <a:t>或是應該要一個原始檔路徑對一個 </a:t>
              </a:r>
              <a:r>
                <a:rPr lang="en-US" altLang="zh-TW" dirty="0" err="1">
                  <a:highlight>
                    <a:srgbClr val="FFFF00"/>
                  </a:highlight>
                </a:rPr>
                <a:t>FileLnk</a:t>
              </a:r>
              <a:endParaRPr lang="zh-TW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658ACA4-FC15-40A8-9015-40240C8873EE}"/>
                </a:ext>
              </a:extLst>
            </p:cNvPr>
            <p:cNvSpPr/>
            <p:nvPr/>
          </p:nvSpPr>
          <p:spPr>
            <a:xfrm>
              <a:off x="391886" y="4633634"/>
              <a:ext cx="4354926" cy="188819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11F4610-3EA4-4BF4-BF41-A691F21A56CC}"/>
                </a:ext>
              </a:extLst>
            </p:cNvPr>
            <p:cNvSpPr txBox="1"/>
            <p:nvPr/>
          </p:nvSpPr>
          <p:spPr>
            <a:xfrm>
              <a:off x="765423" y="5830278"/>
              <a:ext cx="3657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先撇除多個同檔名不同原始檔案路徑的情況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52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>
            <a:extLst>
              <a:ext uri="{FF2B5EF4-FFF2-40B4-BE49-F238E27FC236}">
                <a16:creationId xmlns:a16="http://schemas.microsoft.com/office/drawing/2014/main" id="{C025E8C0-5528-4FDE-AD96-9FFFD92F0F1B}"/>
              </a:ext>
            </a:extLst>
          </p:cNvPr>
          <p:cNvSpPr txBox="1"/>
          <p:nvPr/>
        </p:nvSpPr>
        <p:spPr>
          <a:xfrm>
            <a:off x="3304903" y="927779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Self.set_path</a:t>
            </a:r>
            <a:endParaRPr lang="en-US" altLang="zh-TW" dirty="0">
              <a:highlight>
                <a:srgbClr val="FFFF00"/>
              </a:highlight>
            </a:endParaRPr>
          </a:p>
          <a:p>
            <a:endParaRPr lang="en-US" altLang="zh-TW" dirty="0">
              <a:highlight>
                <a:srgbClr val="FFFF00"/>
              </a:highlight>
            </a:endParaRPr>
          </a:p>
          <a:p>
            <a:r>
              <a:rPr lang="en-US" altLang="zh-TW" dirty="0" err="1">
                <a:highlight>
                  <a:srgbClr val="FFFF00"/>
                </a:highlight>
              </a:rPr>
              <a:t>Work_dir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r>
              <a:rPr lang="zh-TW" altLang="en-US" dirty="0">
                <a:highlight>
                  <a:srgbClr val="FFFF00"/>
                </a:highlight>
              </a:rPr>
              <a:t>若檔案不存在會直接回傳</a:t>
            </a:r>
            <a:r>
              <a:rPr lang="en-US" altLang="zh-TW" dirty="0">
                <a:highlight>
                  <a:srgbClr val="FFFF00"/>
                </a:highlight>
              </a:rPr>
              <a:t>None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34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199</Words>
  <Application>Microsoft Office PowerPoint</Application>
  <PresentationFormat>寬螢幕</PresentationFormat>
  <Paragraphs>36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Hebearo</dc:creator>
  <cp:lastModifiedBy>Hebearo</cp:lastModifiedBy>
  <cp:revision>34</cp:revision>
  <dcterms:created xsi:type="dcterms:W3CDTF">2022-10-27T06:28:11Z</dcterms:created>
  <dcterms:modified xsi:type="dcterms:W3CDTF">2022-10-29T18:39:40Z</dcterms:modified>
</cp:coreProperties>
</file>