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1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C0B9B-9DEA-4125-BA4C-DA632A7C41BC}" v="12" dt="2024-11-06T17:23:10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ear" userId="0df9055b-2d06-411a-9ff0-6d93895a5a91" providerId="ADAL" clId="{0D5405F0-1765-8749-86DC-A414020EF5E6}"/>
    <pc:docChg chg="custSel modSld">
      <pc:chgData name="Jonathan Bear" userId="0df9055b-2d06-411a-9ff0-6d93895a5a91" providerId="ADAL" clId="{0D5405F0-1765-8749-86DC-A414020EF5E6}" dt="2024-11-04T20:23:09.525" v="130" actId="20577"/>
      <pc:docMkLst>
        <pc:docMk/>
      </pc:docMkLst>
      <pc:sldChg chg="modSp">
        <pc:chgData name="Jonathan Bear" userId="0df9055b-2d06-411a-9ff0-6d93895a5a91" providerId="ADAL" clId="{0D5405F0-1765-8749-86DC-A414020EF5E6}" dt="2024-11-04T20:23:09.525" v="130" actId="20577"/>
        <pc:sldMkLst>
          <pc:docMk/>
          <pc:sldMk cId="2321754205" sldId="258"/>
        </pc:sldMkLst>
        <pc:graphicFrameChg chg="modGraphic">
          <ac:chgData name="Jonathan Bear" userId="0df9055b-2d06-411a-9ff0-6d93895a5a91" providerId="ADAL" clId="{0D5405F0-1765-8749-86DC-A414020EF5E6}" dt="2024-11-04T20:23:09.525" v="130" actId="20577"/>
          <ac:graphicFrameMkLst>
            <pc:docMk/>
            <pc:sldMk cId="2321754205" sldId="258"/>
            <ac:graphicFrameMk id="5" creationId="{94805206-7C8C-2B2A-48CC-2D8D51816F53}"/>
          </ac:graphicFrameMkLst>
        </pc:graphicFrameChg>
      </pc:sldChg>
    </pc:docChg>
  </pc:docChgLst>
  <pc:docChgLst>
    <pc:chgData name="Jonathan Bear" userId="0df9055b-2d06-411a-9ff0-6d93895a5a91" providerId="ADAL" clId="{185C0B9B-9DEA-4125-BA4C-DA632A7C41BC}"/>
    <pc:docChg chg="undo custSel addSld delSld modSld sldOrd delMainMaster">
      <pc:chgData name="Jonathan Bear" userId="0df9055b-2d06-411a-9ff0-6d93895a5a91" providerId="ADAL" clId="{185C0B9B-9DEA-4125-BA4C-DA632A7C41BC}" dt="2024-11-06T17:23:27.994" v="2968" actId="1076"/>
      <pc:docMkLst>
        <pc:docMk/>
      </pc:docMkLst>
      <pc:sldChg chg="addSp delSp modSp del mod setBg addAnim delDesignElem">
        <pc:chgData name="Jonathan Bear" userId="0df9055b-2d06-411a-9ff0-6d93895a5a91" providerId="ADAL" clId="{185C0B9B-9DEA-4125-BA4C-DA632A7C41BC}" dt="2024-11-06T04:19:36.563" v="1768" actId="2696"/>
        <pc:sldMkLst>
          <pc:docMk/>
          <pc:sldMk cId="934146819" sldId="256"/>
        </pc:sldMkLst>
        <pc:spChg chg="mod">
          <ac:chgData name="Jonathan Bear" userId="0df9055b-2d06-411a-9ff0-6d93895a5a91" providerId="ADAL" clId="{185C0B9B-9DEA-4125-BA4C-DA632A7C41BC}" dt="2024-11-06T03:20:31.647" v="720" actId="20577"/>
          <ac:spMkLst>
            <pc:docMk/>
            <pc:sldMk cId="934146819" sldId="256"/>
            <ac:spMk id="2" creationId="{42B40388-A880-9A0B-2C9B-772F3A29E8F7}"/>
          </ac:spMkLst>
        </pc:spChg>
        <pc:spChg chg="mod">
          <ac:chgData name="Jonathan Bear" userId="0df9055b-2d06-411a-9ff0-6d93895a5a91" providerId="ADAL" clId="{185C0B9B-9DEA-4125-BA4C-DA632A7C41BC}" dt="2024-11-04T16:46:56.127" v="699" actId="26606"/>
          <ac:spMkLst>
            <pc:docMk/>
            <pc:sldMk cId="934146819" sldId="256"/>
            <ac:spMk id="3" creationId="{40F1A152-9328-6BA9-9213-49E3C3D0E68E}"/>
          </ac:spMkLst>
        </pc:spChg>
        <pc:spChg chg="add del">
          <ac:chgData name="Jonathan Bear" userId="0df9055b-2d06-411a-9ff0-6d93895a5a91" providerId="ADAL" clId="{185C0B9B-9DEA-4125-BA4C-DA632A7C41BC}" dt="2024-11-04T16:47:55.290" v="707"/>
          <ac:spMkLst>
            <pc:docMk/>
            <pc:sldMk cId="934146819" sldId="256"/>
            <ac:spMk id="10" creationId="{A3363022-C969-41E9-8EB2-E4C94908C1FA}"/>
          </ac:spMkLst>
        </pc:spChg>
        <pc:spChg chg="add del">
          <ac:chgData name="Jonathan Bear" userId="0df9055b-2d06-411a-9ff0-6d93895a5a91" providerId="ADAL" clId="{185C0B9B-9DEA-4125-BA4C-DA632A7C41BC}" dt="2024-11-04T16:47:55.290" v="707"/>
          <ac:spMkLst>
            <pc:docMk/>
            <pc:sldMk cId="934146819" sldId="256"/>
            <ac:spMk id="12" creationId="{8D1AD6B3-BE88-4CEB-BA17-790657CC4729}"/>
          </ac:spMkLst>
        </pc:spChg>
        <pc:grpChg chg="add del">
          <ac:chgData name="Jonathan Bear" userId="0df9055b-2d06-411a-9ff0-6d93895a5a91" providerId="ADAL" clId="{185C0B9B-9DEA-4125-BA4C-DA632A7C41BC}" dt="2024-11-04T16:47:55.290" v="707"/>
          <ac:grpSpMkLst>
            <pc:docMk/>
            <pc:sldMk cId="934146819" sldId="256"/>
            <ac:grpSpMk id="14" creationId="{89D1390B-7E13-4B4F-9CB2-391063412E54}"/>
          </ac:grpSpMkLst>
        </pc:grpChg>
        <pc:picChg chg="add mod">
          <ac:chgData name="Jonathan Bear" userId="0df9055b-2d06-411a-9ff0-6d93895a5a91" providerId="ADAL" clId="{185C0B9B-9DEA-4125-BA4C-DA632A7C41BC}" dt="2024-11-06T03:28:27.584" v="726" actId="1076"/>
          <ac:picMkLst>
            <pc:docMk/>
            <pc:sldMk cId="934146819" sldId="256"/>
            <ac:picMk id="5" creationId="{76998B8A-4AF6-D913-9E30-B7C66E3E7DBD}"/>
          </ac:picMkLst>
        </pc:picChg>
        <pc:picChg chg="add">
          <ac:chgData name="Jonathan Bear" userId="0df9055b-2d06-411a-9ff0-6d93895a5a91" providerId="ADAL" clId="{185C0B9B-9DEA-4125-BA4C-DA632A7C41BC}" dt="2024-11-04T16:46:56.127" v="699" actId="26606"/>
          <ac:picMkLst>
            <pc:docMk/>
            <pc:sldMk cId="934146819" sldId="256"/>
            <ac:picMk id="7" creationId="{A4DE7FB0-4BED-6C06-281A-E52E8E74EC21}"/>
          </ac:picMkLst>
        </pc:picChg>
      </pc:sldChg>
      <pc:sldChg chg="addSp delSp modSp del mod setBg delDesignElem chgLayout">
        <pc:chgData name="Jonathan Bear" userId="0df9055b-2d06-411a-9ff0-6d93895a5a91" providerId="ADAL" clId="{185C0B9B-9DEA-4125-BA4C-DA632A7C41BC}" dt="2024-11-06T03:37:11.546" v="728" actId="2696"/>
        <pc:sldMkLst>
          <pc:docMk/>
          <pc:sldMk cId="2008216557" sldId="257"/>
        </pc:sldMkLst>
        <pc:spChg chg="mod ord">
          <ac:chgData name="Jonathan Bear" userId="0df9055b-2d06-411a-9ff0-6d93895a5a91" providerId="ADAL" clId="{185C0B9B-9DEA-4125-BA4C-DA632A7C41BC}" dt="2024-11-06T03:36:53.042" v="727" actId="6264"/>
          <ac:spMkLst>
            <pc:docMk/>
            <pc:sldMk cId="2008216557" sldId="257"/>
            <ac:spMk id="2" creationId="{C2CE4CF7-4009-7967-B2AE-FE677F1C8674}"/>
          </ac:spMkLst>
        </pc:spChg>
        <pc:spChg chg="del mod">
          <ac:chgData name="Jonathan Bear" userId="0df9055b-2d06-411a-9ff0-6d93895a5a91" providerId="ADAL" clId="{185C0B9B-9DEA-4125-BA4C-DA632A7C41BC}" dt="2024-11-04T16:48:19.747" v="708" actId="26606"/>
          <ac:spMkLst>
            <pc:docMk/>
            <pc:sldMk cId="2008216557" sldId="257"/>
            <ac:spMk id="3" creationId="{E08DE5F2-9D9C-6720-E608-BE3B79E39FD9}"/>
          </ac:spMkLst>
        </pc:spChg>
        <pc:spChg chg="add del mod">
          <ac:chgData name="Jonathan Bear" userId="0df9055b-2d06-411a-9ff0-6d93895a5a91" providerId="ADAL" clId="{185C0B9B-9DEA-4125-BA4C-DA632A7C41BC}" dt="2024-11-04T16:49:59.766" v="715" actId="6264"/>
          <ac:spMkLst>
            <pc:docMk/>
            <pc:sldMk cId="2008216557" sldId="257"/>
            <ac:spMk id="4" creationId="{6EEB1DF6-DF75-ECE4-90B5-9AD0AF2CEFD2}"/>
          </ac:spMkLst>
        </pc:spChg>
        <pc:spChg chg="add del">
          <ac:chgData name="Jonathan Bear" userId="0df9055b-2d06-411a-9ff0-6d93895a5a91" providerId="ADAL" clId="{185C0B9B-9DEA-4125-BA4C-DA632A7C41BC}" dt="2024-11-04T16:49:29.686" v="714"/>
          <ac:spMkLst>
            <pc:docMk/>
            <pc:sldMk cId="2008216557" sldId="257"/>
            <ac:spMk id="6" creationId="{2659FDB4-FCBE-4A89-B46D-43D4FA54464D}"/>
          </ac:spMkLst>
        </pc:spChg>
        <pc:spChg chg="add del mod">
          <ac:chgData name="Jonathan Bear" userId="0df9055b-2d06-411a-9ff0-6d93895a5a91" providerId="ADAL" clId="{185C0B9B-9DEA-4125-BA4C-DA632A7C41BC}" dt="2024-11-04T16:49:59.766" v="715" actId="6264"/>
          <ac:spMkLst>
            <pc:docMk/>
            <pc:sldMk cId="2008216557" sldId="257"/>
            <ac:spMk id="8" creationId="{2C09FC1C-2C38-1C1C-DF3D-4B26BEABD11C}"/>
          </ac:spMkLst>
        </pc:spChg>
        <pc:spChg chg="add del">
          <ac:chgData name="Jonathan Bear" userId="0df9055b-2d06-411a-9ff0-6d93895a5a91" providerId="ADAL" clId="{185C0B9B-9DEA-4125-BA4C-DA632A7C41BC}" dt="2024-11-04T16:47:55.290" v="707"/>
          <ac:spMkLst>
            <pc:docMk/>
            <pc:sldMk cId="2008216557" sldId="257"/>
            <ac:spMk id="9" creationId="{9F7D5CDA-D291-4307-BF55-1381FED29634}"/>
          </ac:spMkLst>
        </pc:spChg>
        <pc:spChg chg="add del mod">
          <ac:chgData name="Jonathan Bear" userId="0df9055b-2d06-411a-9ff0-6d93895a5a91" providerId="ADAL" clId="{185C0B9B-9DEA-4125-BA4C-DA632A7C41BC}" dt="2024-11-06T03:36:53.042" v="727" actId="6264"/>
          <ac:spMkLst>
            <pc:docMk/>
            <pc:sldMk cId="2008216557" sldId="257"/>
            <ac:spMk id="10" creationId="{F7F1F88E-BD11-C1EA-F193-EBBE6289C729}"/>
          </ac:spMkLst>
        </pc:spChg>
        <pc:spChg chg="add del mod">
          <ac:chgData name="Jonathan Bear" userId="0df9055b-2d06-411a-9ff0-6d93895a5a91" providerId="ADAL" clId="{185C0B9B-9DEA-4125-BA4C-DA632A7C41BC}" dt="2024-11-06T03:36:53.042" v="727" actId="6264"/>
          <ac:spMkLst>
            <pc:docMk/>
            <pc:sldMk cId="2008216557" sldId="257"/>
            <ac:spMk id="12" creationId="{00C11117-435B-F7B3-C16B-D13B7B573F2F}"/>
          </ac:spMkLst>
        </pc:spChg>
        <pc:graphicFrameChg chg="add mod ord modGraphic">
          <ac:chgData name="Jonathan Bear" userId="0df9055b-2d06-411a-9ff0-6d93895a5a91" providerId="ADAL" clId="{185C0B9B-9DEA-4125-BA4C-DA632A7C41BC}" dt="2024-11-06T03:36:53.042" v="727" actId="6264"/>
          <ac:graphicFrameMkLst>
            <pc:docMk/>
            <pc:sldMk cId="2008216557" sldId="257"/>
            <ac:graphicFrameMk id="7" creationId="{05A2ABB3-DD5F-4CF4-1301-16A8F9EF9A5E}"/>
          </ac:graphicFrameMkLst>
        </pc:graphicFrameChg>
        <pc:picChg chg="add del">
          <ac:chgData name="Jonathan Bear" userId="0df9055b-2d06-411a-9ff0-6d93895a5a91" providerId="ADAL" clId="{185C0B9B-9DEA-4125-BA4C-DA632A7C41BC}" dt="2024-11-04T16:47:52.678" v="704" actId="478"/>
          <ac:picMkLst>
            <pc:docMk/>
            <pc:sldMk cId="2008216557" sldId="257"/>
            <ac:picMk id="5" creationId="{1657D7CE-2889-1456-A78F-45B45EC7B510}"/>
          </ac:picMkLst>
        </pc:picChg>
        <pc:cxnChg chg="add del">
          <ac:chgData name="Jonathan Bear" userId="0df9055b-2d06-411a-9ff0-6d93895a5a91" providerId="ADAL" clId="{185C0B9B-9DEA-4125-BA4C-DA632A7C41BC}" dt="2024-11-04T16:49:29.686" v="714"/>
          <ac:cxnSpMkLst>
            <pc:docMk/>
            <pc:sldMk cId="2008216557" sldId="257"/>
            <ac:cxnSpMk id="11" creationId="{C8F51B3F-8331-4E4A-AE96-D47B1006EEAD}"/>
          </ac:cxnSpMkLst>
        </pc:cxnChg>
      </pc:sldChg>
      <pc:sldChg chg="addSp delSp modSp del mod">
        <pc:chgData name="Jonathan Bear" userId="0df9055b-2d06-411a-9ff0-6d93895a5a91" providerId="ADAL" clId="{185C0B9B-9DEA-4125-BA4C-DA632A7C41BC}" dt="2024-11-06T04:07:43.304" v="1426" actId="2696"/>
        <pc:sldMkLst>
          <pc:docMk/>
          <pc:sldMk cId="2321754205" sldId="258"/>
        </pc:sldMkLst>
        <pc:spChg chg="mod">
          <ac:chgData name="Jonathan Bear" userId="0df9055b-2d06-411a-9ff0-6d93895a5a91" providerId="ADAL" clId="{185C0B9B-9DEA-4125-BA4C-DA632A7C41BC}" dt="2024-11-04T16:49:29.686" v="714"/>
          <ac:spMkLst>
            <pc:docMk/>
            <pc:sldMk cId="2321754205" sldId="258"/>
            <ac:spMk id="2" creationId="{DF5C187D-AF8C-3679-9685-287E73364DFD}"/>
          </ac:spMkLst>
        </pc:spChg>
        <pc:spChg chg="del mod">
          <ac:chgData name="Jonathan Bear" userId="0df9055b-2d06-411a-9ff0-6d93895a5a91" providerId="ADAL" clId="{185C0B9B-9DEA-4125-BA4C-DA632A7C41BC}" dt="2024-11-04T16:48:33.182" v="709" actId="26606"/>
          <ac:spMkLst>
            <pc:docMk/>
            <pc:sldMk cId="2321754205" sldId="258"/>
            <ac:spMk id="3" creationId="{001F0333-748E-F77C-F09E-8DA4C4B4F701}"/>
          </ac:spMkLst>
        </pc:spChg>
        <pc:graphicFrameChg chg="add">
          <ac:chgData name="Jonathan Bear" userId="0df9055b-2d06-411a-9ff0-6d93895a5a91" providerId="ADAL" clId="{185C0B9B-9DEA-4125-BA4C-DA632A7C41BC}" dt="2024-11-04T16:48:33.182" v="709" actId="26606"/>
          <ac:graphicFrameMkLst>
            <pc:docMk/>
            <pc:sldMk cId="2321754205" sldId="258"/>
            <ac:graphicFrameMk id="5" creationId="{94805206-7C8C-2B2A-48CC-2D8D51816F53}"/>
          </ac:graphicFrameMkLst>
        </pc:graphicFrameChg>
      </pc:sldChg>
      <pc:sldChg chg="addSp delSp modSp del mod">
        <pc:chgData name="Jonathan Bear" userId="0df9055b-2d06-411a-9ff0-6d93895a5a91" providerId="ADAL" clId="{185C0B9B-9DEA-4125-BA4C-DA632A7C41BC}" dt="2024-11-06T04:10:31.141" v="1684" actId="2696"/>
        <pc:sldMkLst>
          <pc:docMk/>
          <pc:sldMk cId="575283259" sldId="259"/>
        </pc:sldMkLst>
        <pc:spChg chg="mod">
          <ac:chgData name="Jonathan Bear" userId="0df9055b-2d06-411a-9ff0-6d93895a5a91" providerId="ADAL" clId="{185C0B9B-9DEA-4125-BA4C-DA632A7C41BC}" dt="2024-11-04T16:49:29.686" v="714"/>
          <ac:spMkLst>
            <pc:docMk/>
            <pc:sldMk cId="575283259" sldId="259"/>
            <ac:spMk id="2" creationId="{B333EE20-9AE4-C7FB-C650-C9E459F2777C}"/>
          </ac:spMkLst>
        </pc:spChg>
        <pc:spChg chg="del mod">
          <ac:chgData name="Jonathan Bear" userId="0df9055b-2d06-411a-9ff0-6d93895a5a91" providerId="ADAL" clId="{185C0B9B-9DEA-4125-BA4C-DA632A7C41BC}" dt="2024-11-04T16:49:00.511" v="711" actId="26606"/>
          <ac:spMkLst>
            <pc:docMk/>
            <pc:sldMk cId="575283259" sldId="259"/>
            <ac:spMk id="3" creationId="{09FAE8A3-EBC9-ACAC-6116-D42F6992EC65}"/>
          </ac:spMkLst>
        </pc:spChg>
        <pc:graphicFrameChg chg="add">
          <ac:chgData name="Jonathan Bear" userId="0df9055b-2d06-411a-9ff0-6d93895a5a91" providerId="ADAL" clId="{185C0B9B-9DEA-4125-BA4C-DA632A7C41BC}" dt="2024-11-04T16:49:00.511" v="711" actId="26606"/>
          <ac:graphicFrameMkLst>
            <pc:docMk/>
            <pc:sldMk cId="575283259" sldId="259"/>
            <ac:graphicFrameMk id="5" creationId="{FB59F3F5-855C-DC86-482C-D6FD664470C9}"/>
          </ac:graphicFrameMkLst>
        </pc:graphicFrameChg>
      </pc:sldChg>
      <pc:sldChg chg="addSp delSp modSp del mod">
        <pc:chgData name="Jonathan Bear" userId="0df9055b-2d06-411a-9ff0-6d93895a5a91" providerId="ADAL" clId="{185C0B9B-9DEA-4125-BA4C-DA632A7C41BC}" dt="2024-11-06T04:18:54.006" v="1737" actId="2696"/>
        <pc:sldMkLst>
          <pc:docMk/>
          <pc:sldMk cId="1884430688" sldId="260"/>
        </pc:sldMkLst>
        <pc:spChg chg="mod">
          <ac:chgData name="Jonathan Bear" userId="0df9055b-2d06-411a-9ff0-6d93895a5a91" providerId="ADAL" clId="{185C0B9B-9DEA-4125-BA4C-DA632A7C41BC}" dt="2024-11-04T16:49:29.686" v="714"/>
          <ac:spMkLst>
            <pc:docMk/>
            <pc:sldMk cId="1884430688" sldId="260"/>
            <ac:spMk id="2" creationId="{49B373A4-62DC-9CDB-0946-A9A8EAA9947F}"/>
          </ac:spMkLst>
        </pc:spChg>
        <pc:spChg chg="del mod">
          <ac:chgData name="Jonathan Bear" userId="0df9055b-2d06-411a-9ff0-6d93895a5a91" providerId="ADAL" clId="{185C0B9B-9DEA-4125-BA4C-DA632A7C41BC}" dt="2024-11-04T16:49:08.365" v="712" actId="26606"/>
          <ac:spMkLst>
            <pc:docMk/>
            <pc:sldMk cId="1884430688" sldId="260"/>
            <ac:spMk id="3" creationId="{AC0EA0A7-4EF6-8B75-7D8C-E3798A2FD151}"/>
          </ac:spMkLst>
        </pc:spChg>
        <pc:graphicFrameChg chg="add">
          <ac:chgData name="Jonathan Bear" userId="0df9055b-2d06-411a-9ff0-6d93895a5a91" providerId="ADAL" clId="{185C0B9B-9DEA-4125-BA4C-DA632A7C41BC}" dt="2024-11-04T16:49:08.365" v="712" actId="26606"/>
          <ac:graphicFrameMkLst>
            <pc:docMk/>
            <pc:sldMk cId="1884430688" sldId="260"/>
            <ac:graphicFrameMk id="5" creationId="{F2BA5DC0-9259-E7CB-CBD4-557878D275A6}"/>
          </ac:graphicFrameMkLst>
        </pc:graphicFrameChg>
      </pc:sldChg>
      <pc:sldChg chg="modSp new del mod">
        <pc:chgData name="Jonathan Bear" userId="0df9055b-2d06-411a-9ff0-6d93895a5a91" providerId="ADAL" clId="{185C0B9B-9DEA-4125-BA4C-DA632A7C41BC}" dt="2024-11-06T04:18:21.440" v="1714" actId="2696"/>
        <pc:sldMkLst>
          <pc:docMk/>
          <pc:sldMk cId="2730738215" sldId="261"/>
        </pc:sldMkLst>
        <pc:spChg chg="mod">
          <ac:chgData name="Jonathan Bear" userId="0df9055b-2d06-411a-9ff0-6d93895a5a91" providerId="ADAL" clId="{185C0B9B-9DEA-4125-BA4C-DA632A7C41BC}" dt="2024-11-06T03:37:17.050" v="734" actId="20577"/>
          <ac:spMkLst>
            <pc:docMk/>
            <pc:sldMk cId="2730738215" sldId="261"/>
            <ac:spMk id="2" creationId="{91F7B43F-A078-6CE8-4E81-B78C51967A95}"/>
          </ac:spMkLst>
        </pc:spChg>
        <pc:spChg chg="mod">
          <ac:chgData name="Jonathan Bear" userId="0df9055b-2d06-411a-9ff0-6d93895a5a91" providerId="ADAL" clId="{185C0B9B-9DEA-4125-BA4C-DA632A7C41BC}" dt="2024-11-06T04:06:27.837" v="1363" actId="20577"/>
          <ac:spMkLst>
            <pc:docMk/>
            <pc:sldMk cId="2730738215" sldId="261"/>
            <ac:spMk id="3" creationId="{BDE6F9E2-39AE-B3A0-A28E-BBD6FF86AA8D}"/>
          </ac:spMkLst>
        </pc:spChg>
      </pc:sldChg>
      <pc:sldChg chg="modSp new del mod">
        <pc:chgData name="Jonathan Bear" userId="0df9055b-2d06-411a-9ff0-6d93895a5a91" providerId="ADAL" clId="{185C0B9B-9DEA-4125-BA4C-DA632A7C41BC}" dt="2024-11-06T04:18:38.348" v="1726" actId="2696"/>
        <pc:sldMkLst>
          <pc:docMk/>
          <pc:sldMk cId="3150403101" sldId="262"/>
        </pc:sldMkLst>
        <pc:spChg chg="mod">
          <ac:chgData name="Jonathan Bear" userId="0df9055b-2d06-411a-9ff0-6d93895a5a91" providerId="ADAL" clId="{185C0B9B-9DEA-4125-BA4C-DA632A7C41BC}" dt="2024-11-06T04:02:35.833" v="1119" actId="20577"/>
          <ac:spMkLst>
            <pc:docMk/>
            <pc:sldMk cId="3150403101" sldId="262"/>
            <ac:spMk id="2" creationId="{6E9D7F95-958D-C688-2D78-A9DC439D785D}"/>
          </ac:spMkLst>
        </pc:spChg>
        <pc:spChg chg="mod">
          <ac:chgData name="Jonathan Bear" userId="0df9055b-2d06-411a-9ff0-6d93895a5a91" providerId="ADAL" clId="{185C0B9B-9DEA-4125-BA4C-DA632A7C41BC}" dt="2024-11-06T04:09:58.648" v="1683" actId="20577"/>
          <ac:spMkLst>
            <pc:docMk/>
            <pc:sldMk cId="3150403101" sldId="262"/>
            <ac:spMk id="3" creationId="{E3A018D5-80C8-6334-39CD-B03079C7F9D9}"/>
          </ac:spMkLst>
        </pc:spChg>
      </pc:sldChg>
      <pc:sldChg chg="modSp new del mod">
        <pc:chgData name="Jonathan Bear" userId="0df9055b-2d06-411a-9ff0-6d93895a5a91" providerId="ADAL" clId="{185C0B9B-9DEA-4125-BA4C-DA632A7C41BC}" dt="2024-11-06T04:18:49.912" v="1735" actId="2696"/>
        <pc:sldMkLst>
          <pc:docMk/>
          <pc:sldMk cId="579434964" sldId="263"/>
        </pc:sldMkLst>
        <pc:spChg chg="mod">
          <ac:chgData name="Jonathan Bear" userId="0df9055b-2d06-411a-9ff0-6d93895a5a91" providerId="ADAL" clId="{185C0B9B-9DEA-4125-BA4C-DA632A7C41BC}" dt="2024-11-06T04:07:49.506" v="1434" actId="20577"/>
          <ac:spMkLst>
            <pc:docMk/>
            <pc:sldMk cId="579434964" sldId="263"/>
            <ac:spMk id="2" creationId="{32398B44-077B-E6D5-888B-48168B903311}"/>
          </ac:spMkLst>
        </pc:spChg>
        <pc:spChg chg="mod">
          <ac:chgData name="Jonathan Bear" userId="0df9055b-2d06-411a-9ff0-6d93895a5a91" providerId="ADAL" clId="{185C0B9B-9DEA-4125-BA4C-DA632A7C41BC}" dt="2024-11-06T04:08:20.952" v="1544" actId="20577"/>
          <ac:spMkLst>
            <pc:docMk/>
            <pc:sldMk cId="579434964" sldId="263"/>
            <ac:spMk id="3" creationId="{28C70E63-990A-80FD-E0AA-7D0EBB88E217}"/>
          </ac:spMkLst>
        </pc:spChg>
      </pc:sldChg>
      <pc:sldChg chg="modSp new del mod">
        <pc:chgData name="Jonathan Bear" userId="0df9055b-2d06-411a-9ff0-6d93895a5a91" providerId="ADAL" clId="{185C0B9B-9DEA-4125-BA4C-DA632A7C41BC}" dt="2024-11-06T04:18:52.131" v="1736" actId="2696"/>
        <pc:sldMkLst>
          <pc:docMk/>
          <pc:sldMk cId="1294026389" sldId="264"/>
        </pc:sldMkLst>
        <pc:spChg chg="mod">
          <ac:chgData name="Jonathan Bear" userId="0df9055b-2d06-411a-9ff0-6d93895a5a91" providerId="ADAL" clId="{185C0B9B-9DEA-4125-BA4C-DA632A7C41BC}" dt="2024-11-06T04:10:39.440" v="1693" actId="20577"/>
          <ac:spMkLst>
            <pc:docMk/>
            <pc:sldMk cId="1294026389" sldId="264"/>
            <ac:spMk id="2" creationId="{81320A91-5594-7F7F-DDF1-3D1C9F950F12}"/>
          </ac:spMkLst>
        </pc:spChg>
      </pc:sldChg>
      <pc:sldChg chg="addSp delSp modSp mod modClrScheme chgLayout">
        <pc:chgData name="Jonathan Bear" userId="0df9055b-2d06-411a-9ff0-6d93895a5a91" providerId="ADAL" clId="{185C0B9B-9DEA-4125-BA4C-DA632A7C41BC}" dt="2024-11-06T16:59:40.996" v="2957" actId="12385"/>
        <pc:sldMkLst>
          <pc:docMk/>
          <pc:sldMk cId="3950370732" sldId="267"/>
        </pc:sldMkLst>
        <pc:spChg chg="add del mod">
          <ac:chgData name="Jonathan Bear" userId="0df9055b-2d06-411a-9ff0-6d93895a5a91" providerId="ADAL" clId="{185C0B9B-9DEA-4125-BA4C-DA632A7C41BC}" dt="2024-11-06T04:17:11.152" v="1699"/>
          <ac:spMkLst>
            <pc:docMk/>
            <pc:sldMk cId="3950370732" sldId="267"/>
            <ac:spMk id="2" creationId="{4132692B-D181-0E47-5C7B-961D18BBA748}"/>
          </ac:spMkLst>
        </pc:spChg>
        <pc:spChg chg="add mod ord">
          <ac:chgData name="Jonathan Bear" userId="0df9055b-2d06-411a-9ff0-6d93895a5a91" providerId="ADAL" clId="{185C0B9B-9DEA-4125-BA4C-DA632A7C41BC}" dt="2024-11-06T04:18:01.271" v="1713" actId="20577"/>
          <ac:spMkLst>
            <pc:docMk/>
            <pc:sldMk cId="3950370732" sldId="267"/>
            <ac:spMk id="4" creationId="{49426342-F342-0A1E-073E-D616A9F84198}"/>
          </ac:spMkLst>
        </pc:spChg>
        <pc:spChg chg="add del mod ord">
          <ac:chgData name="Jonathan Bear" userId="0df9055b-2d06-411a-9ff0-6d93895a5a91" providerId="ADAL" clId="{185C0B9B-9DEA-4125-BA4C-DA632A7C41BC}" dt="2024-11-06T16:58:20.233" v="2949" actId="478"/>
          <ac:spMkLst>
            <pc:docMk/>
            <pc:sldMk cId="3950370732" sldId="267"/>
            <ac:spMk id="5" creationId="{D592C835-4A92-10F2-34DF-254DDABDC68B}"/>
          </ac:spMkLst>
        </pc:spChg>
        <pc:spChg chg="del">
          <ac:chgData name="Jonathan Bear" userId="0df9055b-2d06-411a-9ff0-6d93895a5a91" providerId="ADAL" clId="{185C0B9B-9DEA-4125-BA4C-DA632A7C41BC}" dt="2024-11-06T04:16:52.336" v="1695" actId="478"/>
          <ac:spMkLst>
            <pc:docMk/>
            <pc:sldMk cId="3950370732" sldId="267"/>
            <ac:spMk id="7" creationId="{785D8EC9-C8E7-B646-B2DA-205BA9D372F1}"/>
          </ac:spMkLst>
        </pc:spChg>
        <pc:spChg chg="add del mod">
          <ac:chgData name="Jonathan Bear" userId="0df9055b-2d06-411a-9ff0-6d93895a5a91" providerId="ADAL" clId="{185C0B9B-9DEA-4125-BA4C-DA632A7C41BC}" dt="2024-11-06T16:58:23.028" v="2950" actId="34307"/>
          <ac:spMkLst>
            <pc:docMk/>
            <pc:sldMk cId="3950370732" sldId="267"/>
            <ac:spMk id="10" creationId="{00180D94-FC8B-B3C8-0D90-F09A52B85B03}"/>
          </ac:spMkLst>
        </pc:spChg>
        <pc:spChg chg="add del mod">
          <ac:chgData name="Jonathan Bear" userId="0df9055b-2d06-411a-9ff0-6d93895a5a91" providerId="ADAL" clId="{185C0B9B-9DEA-4125-BA4C-DA632A7C41BC}" dt="2024-11-06T16:58:36.861" v="2952" actId="478"/>
          <ac:spMkLst>
            <pc:docMk/>
            <pc:sldMk cId="3950370732" sldId="267"/>
            <ac:spMk id="13" creationId="{9A4A186C-0BB3-91D3-D8B1-A4CEF234F0DB}"/>
          </ac:spMkLst>
        </pc:spChg>
        <pc:graphicFrameChg chg="add mod ord modGraphic">
          <ac:chgData name="Jonathan Bear" userId="0df9055b-2d06-411a-9ff0-6d93895a5a91" providerId="ADAL" clId="{185C0B9B-9DEA-4125-BA4C-DA632A7C41BC}" dt="2024-11-06T16:59:40.996" v="2957" actId="12385"/>
          <ac:graphicFrameMkLst>
            <pc:docMk/>
            <pc:sldMk cId="3950370732" sldId="267"/>
            <ac:graphicFrameMk id="6" creationId="{C9C7D50C-1DE6-8BE9-4FCF-90F8F0B204EC}"/>
          </ac:graphicFrameMkLst>
        </pc:graphicFrameChg>
        <pc:picChg chg="del">
          <ac:chgData name="Jonathan Bear" userId="0df9055b-2d06-411a-9ff0-6d93895a5a91" providerId="ADAL" clId="{185C0B9B-9DEA-4125-BA4C-DA632A7C41BC}" dt="2024-11-06T04:16:47.320" v="1694" actId="478"/>
          <ac:picMkLst>
            <pc:docMk/>
            <pc:sldMk cId="3950370732" sldId="267"/>
            <ac:picMk id="3" creationId="{1354FFA6-1C29-4A45-A1DA-51C1092058D9}"/>
          </ac:picMkLst>
        </pc:picChg>
        <pc:picChg chg="add del mod ord">
          <ac:chgData name="Jonathan Bear" userId="0df9055b-2d06-411a-9ff0-6d93895a5a91" providerId="ADAL" clId="{185C0B9B-9DEA-4125-BA4C-DA632A7C41BC}" dt="2024-11-06T16:58:24.630" v="2951" actId="478"/>
          <ac:picMkLst>
            <pc:docMk/>
            <pc:sldMk cId="3950370732" sldId="267"/>
            <ac:picMk id="11" creationId="{D0B7562C-6B32-963B-C6D3-77F7C2882DCA}"/>
          </ac:picMkLst>
        </pc:picChg>
      </pc:sldChg>
      <pc:sldChg chg="addSp modSp add mod">
        <pc:chgData name="Jonathan Bear" userId="0df9055b-2d06-411a-9ff0-6d93895a5a91" providerId="ADAL" clId="{185C0B9B-9DEA-4125-BA4C-DA632A7C41BC}" dt="2024-11-06T17:23:27.994" v="2968" actId="1076"/>
        <pc:sldMkLst>
          <pc:docMk/>
          <pc:sldMk cId="76494269" sldId="268"/>
        </pc:sldMkLst>
        <pc:spChg chg="mod">
          <ac:chgData name="Jonathan Bear" userId="0df9055b-2d06-411a-9ff0-6d93895a5a91" providerId="ADAL" clId="{185C0B9B-9DEA-4125-BA4C-DA632A7C41BC}" dt="2024-11-06T04:18:30.145" v="1725" actId="20577"/>
          <ac:spMkLst>
            <pc:docMk/>
            <pc:sldMk cId="76494269" sldId="268"/>
            <ac:spMk id="4" creationId="{62B77A0C-B064-94E9-2C75-0B3A69BF7528}"/>
          </ac:spMkLst>
        </pc:spChg>
        <pc:spChg chg="mod">
          <ac:chgData name="Jonathan Bear" userId="0df9055b-2d06-411a-9ff0-6d93895a5a91" providerId="ADAL" clId="{185C0B9B-9DEA-4125-BA4C-DA632A7C41BC}" dt="2024-11-06T17:23:27.994" v="2968" actId="1076"/>
          <ac:spMkLst>
            <pc:docMk/>
            <pc:sldMk cId="76494269" sldId="268"/>
            <ac:spMk id="5" creationId="{0EE248BB-1BBC-6797-9AF2-B15596ED4F6C}"/>
          </ac:spMkLst>
        </pc:spChg>
        <pc:picChg chg="add mod">
          <ac:chgData name="Jonathan Bear" userId="0df9055b-2d06-411a-9ff0-6d93895a5a91" providerId="ADAL" clId="{185C0B9B-9DEA-4125-BA4C-DA632A7C41BC}" dt="2024-11-06T17:23:25.798" v="2966" actId="1076"/>
          <ac:picMkLst>
            <pc:docMk/>
            <pc:sldMk cId="76494269" sldId="268"/>
            <ac:picMk id="3" creationId="{3F6CA4B8-9E32-C3E1-99F6-E5ED9DCD451A}"/>
          </ac:picMkLst>
        </pc:picChg>
      </pc:sldChg>
      <pc:sldChg chg="add del">
        <pc:chgData name="Jonathan Bear" userId="0df9055b-2d06-411a-9ff0-6d93895a5a91" providerId="ADAL" clId="{185C0B9B-9DEA-4125-BA4C-DA632A7C41BC}" dt="2024-11-06T04:17:41.281" v="1704" actId="2696"/>
        <pc:sldMkLst>
          <pc:docMk/>
          <pc:sldMk cId="3778577573" sldId="268"/>
        </pc:sldMkLst>
      </pc:sldChg>
      <pc:sldChg chg="add del">
        <pc:chgData name="Jonathan Bear" userId="0df9055b-2d06-411a-9ff0-6d93895a5a91" providerId="ADAL" clId="{185C0B9B-9DEA-4125-BA4C-DA632A7C41BC}" dt="2024-11-06T04:17:41.281" v="1704" actId="2696"/>
        <pc:sldMkLst>
          <pc:docMk/>
          <pc:sldMk cId="23884662" sldId="269"/>
        </pc:sldMkLst>
      </pc:sldChg>
      <pc:sldChg chg="modSp add mod">
        <pc:chgData name="Jonathan Bear" userId="0df9055b-2d06-411a-9ff0-6d93895a5a91" providerId="ADAL" clId="{185C0B9B-9DEA-4125-BA4C-DA632A7C41BC}" dt="2024-11-06T04:34:44.065" v="2477" actId="20577"/>
        <pc:sldMkLst>
          <pc:docMk/>
          <pc:sldMk cId="1368083741" sldId="269"/>
        </pc:sldMkLst>
        <pc:spChg chg="mod">
          <ac:chgData name="Jonathan Bear" userId="0df9055b-2d06-411a-9ff0-6d93895a5a91" providerId="ADAL" clId="{185C0B9B-9DEA-4125-BA4C-DA632A7C41BC}" dt="2024-11-06T04:18:46.412" v="1734" actId="20577"/>
          <ac:spMkLst>
            <pc:docMk/>
            <pc:sldMk cId="1368083741" sldId="269"/>
            <ac:spMk id="4" creationId="{77318F22-B775-1E5E-5181-BFC17AED8A94}"/>
          </ac:spMkLst>
        </pc:spChg>
        <pc:spChg chg="mod">
          <ac:chgData name="Jonathan Bear" userId="0df9055b-2d06-411a-9ff0-6d93895a5a91" providerId="ADAL" clId="{185C0B9B-9DEA-4125-BA4C-DA632A7C41BC}" dt="2024-11-06T04:34:44.065" v="2477" actId="20577"/>
          <ac:spMkLst>
            <pc:docMk/>
            <pc:sldMk cId="1368083741" sldId="269"/>
            <ac:spMk id="5" creationId="{A74B3E23-D91B-0814-A338-D0EF9B83404A}"/>
          </ac:spMkLst>
        </pc:spChg>
      </pc:sldChg>
      <pc:sldChg chg="modSp add mod">
        <pc:chgData name="Jonathan Bear" userId="0df9055b-2d06-411a-9ff0-6d93895a5a91" providerId="ADAL" clId="{185C0B9B-9DEA-4125-BA4C-DA632A7C41BC}" dt="2024-11-06T04:52:03.579" v="2612" actId="20577"/>
        <pc:sldMkLst>
          <pc:docMk/>
          <pc:sldMk cId="349079899" sldId="270"/>
        </pc:sldMkLst>
        <pc:spChg chg="mod">
          <ac:chgData name="Jonathan Bear" userId="0df9055b-2d06-411a-9ff0-6d93895a5a91" providerId="ADAL" clId="{185C0B9B-9DEA-4125-BA4C-DA632A7C41BC}" dt="2024-11-06T04:19:47.835" v="1776" actId="20577"/>
          <ac:spMkLst>
            <pc:docMk/>
            <pc:sldMk cId="349079899" sldId="270"/>
            <ac:spMk id="4" creationId="{1F160F15-38F5-2CBF-97EA-FB4CE399F600}"/>
          </ac:spMkLst>
        </pc:spChg>
        <pc:spChg chg="mod">
          <ac:chgData name="Jonathan Bear" userId="0df9055b-2d06-411a-9ff0-6d93895a5a91" providerId="ADAL" clId="{185C0B9B-9DEA-4125-BA4C-DA632A7C41BC}" dt="2024-11-06T04:52:03.579" v="2612" actId="20577"/>
          <ac:spMkLst>
            <pc:docMk/>
            <pc:sldMk cId="349079899" sldId="270"/>
            <ac:spMk id="5" creationId="{C8258CD7-C67D-341E-373E-16FB01A41B54}"/>
          </ac:spMkLst>
        </pc:spChg>
      </pc:sldChg>
      <pc:sldChg chg="add del">
        <pc:chgData name="Jonathan Bear" userId="0df9055b-2d06-411a-9ff0-6d93895a5a91" providerId="ADAL" clId="{185C0B9B-9DEA-4125-BA4C-DA632A7C41BC}" dt="2024-11-06T04:17:41.281" v="1704" actId="2696"/>
        <pc:sldMkLst>
          <pc:docMk/>
          <pc:sldMk cId="3383324867" sldId="270"/>
        </pc:sldMkLst>
      </pc:sldChg>
      <pc:sldChg chg="addSp delSp modSp add mod ord modClrScheme chgLayout">
        <pc:chgData name="Jonathan Bear" userId="0df9055b-2d06-411a-9ff0-6d93895a5a91" providerId="ADAL" clId="{185C0B9B-9DEA-4125-BA4C-DA632A7C41BC}" dt="2024-11-06T04:19:31.076" v="1767" actId="14100"/>
        <pc:sldMkLst>
          <pc:docMk/>
          <pc:sldMk cId="422299803" sldId="271"/>
        </pc:sldMkLst>
        <pc:spChg chg="add mod ord">
          <ac:chgData name="Jonathan Bear" userId="0df9055b-2d06-411a-9ff0-6d93895a5a91" providerId="ADAL" clId="{185C0B9B-9DEA-4125-BA4C-DA632A7C41BC}" dt="2024-11-06T04:19:27.873" v="1766" actId="14100"/>
          <ac:spMkLst>
            <pc:docMk/>
            <pc:sldMk cId="422299803" sldId="271"/>
            <ac:spMk id="2" creationId="{FA7527A9-93C3-E5D8-62CC-3C76A4428925}"/>
          </ac:spMkLst>
        </pc:spChg>
        <pc:spChg chg="add mod ord">
          <ac:chgData name="Jonathan Bear" userId="0df9055b-2d06-411a-9ff0-6d93895a5a91" providerId="ADAL" clId="{185C0B9B-9DEA-4125-BA4C-DA632A7C41BC}" dt="2024-11-06T04:19:31.076" v="1767" actId="14100"/>
          <ac:spMkLst>
            <pc:docMk/>
            <pc:sldMk cId="422299803" sldId="271"/>
            <ac:spMk id="3" creationId="{21430DD2-7A21-3D9D-2F47-1FDCAC780E2C}"/>
          </ac:spMkLst>
        </pc:spChg>
        <pc:spChg chg="del mod ord">
          <ac:chgData name="Jonathan Bear" userId="0df9055b-2d06-411a-9ff0-6d93895a5a91" providerId="ADAL" clId="{185C0B9B-9DEA-4125-BA4C-DA632A7C41BC}" dt="2024-11-06T04:19:05.118" v="1739" actId="700"/>
          <ac:spMkLst>
            <pc:docMk/>
            <pc:sldMk cId="422299803" sldId="271"/>
            <ac:spMk id="4" creationId="{6B4F9DA8-598D-D214-A763-A1B8E1CD79BB}"/>
          </ac:spMkLst>
        </pc:spChg>
        <pc:spChg chg="del mod ord">
          <ac:chgData name="Jonathan Bear" userId="0df9055b-2d06-411a-9ff0-6d93895a5a91" providerId="ADAL" clId="{185C0B9B-9DEA-4125-BA4C-DA632A7C41BC}" dt="2024-11-06T04:19:05.118" v="1739" actId="700"/>
          <ac:spMkLst>
            <pc:docMk/>
            <pc:sldMk cId="422299803" sldId="271"/>
            <ac:spMk id="5" creationId="{FBE99AD8-9E82-4968-36A4-90C7A0BC02A0}"/>
          </ac:spMkLst>
        </pc:spChg>
        <pc:picChg chg="add mod">
          <ac:chgData name="Jonathan Bear" userId="0df9055b-2d06-411a-9ff0-6d93895a5a91" providerId="ADAL" clId="{185C0B9B-9DEA-4125-BA4C-DA632A7C41BC}" dt="2024-11-06T04:19:23.966" v="1765" actId="1076"/>
          <ac:picMkLst>
            <pc:docMk/>
            <pc:sldMk cId="422299803" sldId="271"/>
            <ac:picMk id="6" creationId="{3F455F75-2CDA-3B33-7C5C-289E51386C79}"/>
          </ac:picMkLst>
        </pc:picChg>
      </pc:sldChg>
      <pc:sldMasterChg chg="del delSldLayout">
        <pc:chgData name="Jonathan Bear" userId="0df9055b-2d06-411a-9ff0-6d93895a5a91" providerId="ADAL" clId="{185C0B9B-9DEA-4125-BA4C-DA632A7C41BC}" dt="2024-11-06T04:19:36.563" v="1768" actId="2696"/>
        <pc:sldMasterMkLst>
          <pc:docMk/>
          <pc:sldMasterMk cId="612704535" sldId="2147483648"/>
        </pc:sldMasterMkLst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2397376368" sldId="2147483649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3970825965" sldId="2147483650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495793241" sldId="2147483651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3133517276" sldId="2147483652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3374167534" sldId="2147483653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1240847937" sldId="2147483654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4089136897" sldId="2147483655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3742667653" sldId="2147483656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4245386265" sldId="2147483657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2692814593" sldId="2147483658"/>
          </pc:sldLayoutMkLst>
        </pc:sldLayoutChg>
        <pc:sldLayoutChg chg="del">
          <pc:chgData name="Jonathan Bear" userId="0df9055b-2d06-411a-9ff0-6d93895a5a91" providerId="ADAL" clId="{185C0B9B-9DEA-4125-BA4C-DA632A7C41BC}" dt="2024-11-06T04:19:36.563" v="1768" actId="2696"/>
          <pc:sldLayoutMkLst>
            <pc:docMk/>
            <pc:sldMasterMk cId="612704535" sldId="2147483648"/>
            <pc:sldLayoutMk cId="122399567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612D7B2-EAD8-4037-A557-8E162F170C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6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875264"/>
            <a:ext cx="2628900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875264"/>
            <a:ext cx="7734300" cy="5811838"/>
          </a:xfrm>
        </p:spPr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2D6DAF6-1091-4A4B-B178-794E480879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45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6AB5E37-2961-46F6-9ED8-DEB4EDC192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>
            <a:normAutofit/>
          </a:bodyPr>
          <a:lstStyle>
            <a:lvl1pPr>
              <a:defRPr sz="36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F0F9BE9-E2E1-49BB-BA5A-F33D50520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26135"/>
            <a:ext cx="51816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6514"/>
            <a:ext cx="5181600" cy="435133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D6A5661-3DF5-42A1-998A-4464A9AE8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46388"/>
            <a:ext cx="10515600" cy="1325563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2162421"/>
            <a:ext cx="5157787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986333"/>
            <a:ext cx="5157787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2162421"/>
            <a:ext cx="5183188" cy="823912"/>
          </a:xfrm>
        </p:spPr>
        <p:txBody>
          <a:bodyPr anchor="b"/>
          <a:lstStyle>
            <a:lvl1pPr marL="0" indent="0">
              <a:buNone/>
              <a:defRPr sz="1800" b="1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986333"/>
            <a:ext cx="5183188" cy="3684588"/>
          </a:xfrm>
        </p:spPr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0D78799-4FA9-440A-87A8-5D48FCCA2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B017322-D0A5-4D75-ABD1-FF40ACFD3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9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A0CC42F-8F77-4C3C-B4A0-F1C5B49E4D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51832"/>
            <a:ext cx="3932237" cy="1600200"/>
          </a:xfrm>
        </p:spPr>
        <p:txBody>
          <a:bodyPr anchor="b"/>
          <a:lstStyle>
            <a:lvl1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82058"/>
            <a:ext cx="6172200" cy="4873625"/>
          </a:xfrm>
        </p:spPr>
        <p:txBody>
          <a:bodyPr/>
          <a:lstStyle>
            <a:lvl1pPr>
              <a:defRPr sz="24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1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1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15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15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452032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D4442CB-7748-4D12-9D6D-537AC814EE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1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15466"/>
            <a:ext cx="3932237" cy="1600200"/>
          </a:xfrm>
        </p:spPr>
        <p:txBody>
          <a:bodyPr anchor="b">
            <a:normAutofit/>
          </a:bodyPr>
          <a:lstStyle>
            <a:lvl1pPr>
              <a:defRPr sz="1800"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569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15666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350" b="0">
                <a:latin typeface="+mn-lt"/>
                <a:ea typeface="Lato Medium" panose="020F0502020204030203" pitchFamily="34" charset="0"/>
                <a:cs typeface="Lato Medium" panose="020F0502020204030203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914620"/>
            <a:ext cx="2743200" cy="365125"/>
          </a:xfrm>
          <a:prstGeom prst="rect">
            <a:avLst/>
          </a:prstGeom>
        </p:spPr>
        <p:txBody>
          <a:bodyPr/>
          <a:lstStyle/>
          <a:p>
            <a:fld id="{3CA2624E-D588-4092-9CB7-C91D143E3E2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178F92A-E963-4783-9878-5FBD15E9CF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+mn-lt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714854A-3BE5-4DB0-B3FE-A96D06F055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54" t="28182"/>
          <a:stretch/>
        </p:blipFill>
        <p:spPr>
          <a:xfrm>
            <a:off x="9883215" y="47812"/>
            <a:ext cx="1464236" cy="64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8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021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2019"/>
            <a:ext cx="10515600" cy="409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5744677" y="-5744680"/>
            <a:ext cx="702644" cy="12192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-3" y="702642"/>
            <a:ext cx="12192003" cy="35022"/>
          </a:xfrm>
          <a:prstGeom prst="line">
            <a:avLst/>
          </a:prstGeom>
          <a:ln w="76200">
            <a:solidFill>
              <a:srgbClr val="D41B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1448222-7E1F-4ED4-A16E-9ECDF9489D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274301" y="5692923"/>
            <a:ext cx="1079500" cy="8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36389-A49B-E3CF-7A95-8E573192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4">
            <a:extLst>
              <a:ext uri="{FF2B5EF4-FFF2-40B4-BE49-F238E27FC236}">
                <a16:creationId xmlns:a16="http://schemas.microsoft.com/office/drawing/2014/main" id="{4FA93508-BA44-15BE-BD3F-91B5C2139565}"/>
              </a:ext>
            </a:extLst>
          </p:cNvPr>
          <p:cNvSpPr txBox="1"/>
          <p:nvPr/>
        </p:nvSpPr>
        <p:spPr>
          <a:xfrm>
            <a:off x="134666" y="98178"/>
            <a:ext cx="5904185" cy="41672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EECE 5554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527A9-93C3-E5D8-62CC-3C76A442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1212" y="1122363"/>
            <a:ext cx="6926387" cy="2387600"/>
          </a:xfrm>
        </p:spPr>
        <p:txBody>
          <a:bodyPr/>
          <a:lstStyle/>
          <a:p>
            <a:r>
              <a:rPr lang="en-US" dirty="0"/>
              <a:t>Blaze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30DD2-7A21-3D9D-2F47-1FDCAC780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1212" y="3602038"/>
            <a:ext cx="6316788" cy="1655762"/>
          </a:xfrm>
        </p:spPr>
        <p:txBody>
          <a:bodyPr/>
          <a:lstStyle/>
          <a:p>
            <a:r>
              <a:rPr lang="en-US" dirty="0"/>
              <a:t>Jonathan Bear</a:t>
            </a:r>
          </a:p>
        </p:txBody>
      </p:sp>
      <p:pic>
        <p:nvPicPr>
          <p:cNvPr id="6" name="Picture 5" descr="A fire truck spraying water&#10;&#10;Description automatically generated">
            <a:extLst>
              <a:ext uri="{FF2B5EF4-FFF2-40B4-BE49-F238E27FC236}">
                <a16:creationId xmlns:a16="http://schemas.microsoft.com/office/drawing/2014/main" id="{3F455F75-2CDA-3B33-7C5C-289E5138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6" y="1122363"/>
            <a:ext cx="3525767" cy="5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4">
            <a:extLst>
              <a:ext uri="{FF2B5EF4-FFF2-40B4-BE49-F238E27FC236}">
                <a16:creationId xmlns:a16="http://schemas.microsoft.com/office/drawing/2014/main" id="{62379E6A-7842-4B90-AC94-D1C76189741C}"/>
              </a:ext>
            </a:extLst>
          </p:cNvPr>
          <p:cNvSpPr txBox="1"/>
          <p:nvPr/>
        </p:nvSpPr>
        <p:spPr>
          <a:xfrm>
            <a:off x="134666" y="98178"/>
            <a:ext cx="5904185" cy="41672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EECE 5554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426342-F342-0A1E-073E-D616A9F8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C7D50C-1DE6-8BE9-4FCF-90F8F0B20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06209"/>
              </p:ext>
            </p:extLst>
          </p:nvPr>
        </p:nvGraphicFramePr>
        <p:xfrm>
          <a:off x="838200" y="2079522"/>
          <a:ext cx="10515600" cy="3475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5689759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83487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05979386"/>
                    </a:ext>
                  </a:extLst>
                </a:gridCol>
              </a:tblGrid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Peripheral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637333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Robotic Arm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FANUC M-1000iA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664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GPS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BU-353N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092372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Thermal Imager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Bullard QXT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0W – internal battery (6h of charge)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79292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NVIDIA Jetson Nano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02329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Intel i9 13900K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58419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Flow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AkroFlow</a:t>
                      </a:r>
                      <a:r>
                        <a:rPr lang="en-US" dirty="0"/>
                        <a:t> Portable Flow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0W – internal battery (years of charge)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173321"/>
                  </a:ext>
                </a:extLst>
              </a:tr>
              <a:tr h="434463">
                <a:tc>
                  <a:txBody>
                    <a:bodyPr/>
                    <a:lstStyle/>
                    <a:p>
                      <a:r>
                        <a:rPr lang="en-US" dirty="0"/>
                        <a:t>Total 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hours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~50kWh 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96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37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C73DC-51F4-18DC-CCFC-983100CD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4">
            <a:extLst>
              <a:ext uri="{FF2B5EF4-FFF2-40B4-BE49-F238E27FC236}">
                <a16:creationId xmlns:a16="http://schemas.microsoft.com/office/drawing/2014/main" id="{B4125166-F39F-DAD8-9733-515438592FB8}"/>
              </a:ext>
            </a:extLst>
          </p:cNvPr>
          <p:cNvSpPr txBox="1"/>
          <p:nvPr/>
        </p:nvSpPr>
        <p:spPr>
          <a:xfrm>
            <a:off x="134666" y="98178"/>
            <a:ext cx="5904185" cy="41672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EECE 5554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77A0C-B064-94E9-2C75-0B3A69BF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E248BB-1BBC-6797-9AF2-B15596ED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2019"/>
            <a:ext cx="7194755" cy="4091699"/>
          </a:xfrm>
        </p:spPr>
        <p:txBody>
          <a:bodyPr/>
          <a:lstStyle/>
          <a:p>
            <a:r>
              <a:rPr lang="en-US" dirty="0"/>
              <a:t>Thermal Imager determines target</a:t>
            </a:r>
          </a:p>
          <a:p>
            <a:r>
              <a:rPr lang="en-US" dirty="0"/>
              <a:t>GPS and IMU in Arm determine location and orientation, distance to building extracted from these measurables</a:t>
            </a:r>
          </a:p>
          <a:p>
            <a:r>
              <a:rPr lang="en-US" dirty="0"/>
              <a:t>CPU determines arm angle by extrapolating physics from situation</a:t>
            </a:r>
          </a:p>
          <a:p>
            <a:r>
              <a:rPr lang="en-US" dirty="0"/>
              <a:t>Camera determines height of target and any obstacles</a:t>
            </a:r>
          </a:p>
          <a:p>
            <a:endParaRPr lang="en-US" dirty="0"/>
          </a:p>
        </p:txBody>
      </p:sp>
      <p:pic>
        <p:nvPicPr>
          <p:cNvPr id="3" name="Picture 2" descr="A drawing of a fire truck and a building&#10;&#10;Description automatically generated">
            <a:extLst>
              <a:ext uri="{FF2B5EF4-FFF2-40B4-BE49-F238E27FC236}">
                <a16:creationId xmlns:a16="http://schemas.microsoft.com/office/drawing/2014/main" id="{3F6CA4B8-9E32-C3E1-99F6-E5ED9DCD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633" y="1071716"/>
            <a:ext cx="2983860" cy="449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A7AF1-6662-CB09-FF85-009EDF78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4">
            <a:extLst>
              <a:ext uri="{FF2B5EF4-FFF2-40B4-BE49-F238E27FC236}">
                <a16:creationId xmlns:a16="http://schemas.microsoft.com/office/drawing/2014/main" id="{B5E87D5E-AFE6-9602-187A-876374AF5C5F}"/>
              </a:ext>
            </a:extLst>
          </p:cNvPr>
          <p:cNvSpPr txBox="1"/>
          <p:nvPr/>
        </p:nvSpPr>
        <p:spPr>
          <a:xfrm>
            <a:off x="134666" y="98178"/>
            <a:ext cx="5904185" cy="41672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EECE 5554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318F22-B775-1E5E-5181-BFC17AED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B3E23-D91B-0814-A338-D0EF9B8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Thermal Imager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Robotic Arm</a:t>
            </a:r>
          </a:p>
          <a:p>
            <a:r>
              <a:rPr lang="en-US" dirty="0"/>
              <a:t>IMU (internal to robotic arm)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Flow Sensor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55C8-AA73-BD85-27BD-E2FA5E68C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Shape 4">
            <a:extLst>
              <a:ext uri="{FF2B5EF4-FFF2-40B4-BE49-F238E27FC236}">
                <a16:creationId xmlns:a16="http://schemas.microsoft.com/office/drawing/2014/main" id="{CA7553D3-BF33-FC14-582C-9B4730C0C5A2}"/>
              </a:ext>
            </a:extLst>
          </p:cNvPr>
          <p:cNvSpPr txBox="1"/>
          <p:nvPr/>
        </p:nvSpPr>
        <p:spPr>
          <a:xfrm>
            <a:off x="134666" y="98178"/>
            <a:ext cx="5904185" cy="416723"/>
          </a:xfrm>
          <a:prstGeom prst="rect">
            <a:avLst/>
          </a:prstGeom>
          <a:noFill/>
          <a:ln>
            <a:noFill/>
          </a:ln>
        </p:spPr>
        <p:txBody>
          <a:bodyPr lIns="81639" tIns="40820" rIns="81639" bIns="40820"/>
          <a:lstStyle/>
          <a:p>
            <a:pPr marL="0" marR="0" lvl="0" indent="0" algn="l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  <a:sym typeface="Helvetica Light"/>
              </a:rPr>
              <a:t>EECE 5554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60F15-38F5-2CBF-97EA-FB4CE399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58CD7-C67D-341E-373E-16FB01A41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Convolution applied to thermal imager to determine most intense flame</a:t>
            </a:r>
          </a:p>
          <a:p>
            <a:r>
              <a:rPr lang="en-US" dirty="0"/>
              <a:t>Adjust arm until most intense flame is centered</a:t>
            </a:r>
          </a:p>
          <a:p>
            <a:r>
              <a:rPr lang="en-US" dirty="0"/>
              <a:t>GPS and IMU used to determine distance to building</a:t>
            </a:r>
          </a:p>
          <a:p>
            <a:r>
              <a:rPr lang="en-US" dirty="0"/>
              <a:t>Camera and distance to building determine height of target flame, and uses pre-existing computer vision libraries to search for any significant obstacles (i.e. Trees, Debris, Humans)</a:t>
            </a:r>
          </a:p>
          <a:p>
            <a:r>
              <a:rPr lang="en-US" dirty="0"/>
              <a:t>CPU uses flowrate and situational physics to calculate optimal arm angle to extinguish flame</a:t>
            </a:r>
          </a:p>
        </p:txBody>
      </p:sp>
    </p:spTree>
    <p:extLst>
      <p:ext uri="{BB962C8B-B14F-4D97-AF65-F5344CB8AC3E}">
        <p14:creationId xmlns:p14="http://schemas.microsoft.com/office/powerpoint/2010/main" val="3490798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6B45E4F1F50649812A1D690CF221D2" ma:contentTypeVersion="6" ma:contentTypeDescription="Create a new document." ma:contentTypeScope="" ma:versionID="9856082f481928fd3c7e991f425653e4">
  <xsd:schema xmlns:xsd="http://www.w3.org/2001/XMLSchema" xmlns:xs="http://www.w3.org/2001/XMLSchema" xmlns:p="http://schemas.microsoft.com/office/2006/metadata/properties" xmlns:ns3="b61d3720-bba0-420c-aedb-2946c4e1e754" targetNamespace="http://schemas.microsoft.com/office/2006/metadata/properties" ma:root="true" ma:fieldsID="b66e49bcdd7daad21bafe19608cd48ec" ns3:_="">
    <xsd:import namespace="b61d3720-bba0-420c-aedb-2946c4e1e7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1d3720-bba0-420c-aedb-2946c4e1e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1d3720-bba0-420c-aedb-2946c4e1e754" xsi:nil="true"/>
  </documentManagement>
</p:properties>
</file>

<file path=customXml/itemProps1.xml><?xml version="1.0" encoding="utf-8"?>
<ds:datastoreItem xmlns:ds="http://schemas.openxmlformats.org/officeDocument/2006/customXml" ds:itemID="{78F395DC-EDAF-4E4D-B957-13F75527CB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CE3E4D-A7D5-48C2-ACCE-A7F52622CCA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61d3720-bba0-420c-aedb-2946c4e1e75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8FA02F-2E7A-4F38-82DB-EC25F3064635}">
  <ds:schemaRefs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b61d3720-bba0-420c-aedb-2946c4e1e754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</TotalTime>
  <Words>208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1_Office Theme</vt:lpstr>
      <vt:lpstr>Blaze Bot</vt:lpstr>
      <vt:lpstr>Power</vt:lpstr>
      <vt:lpstr>Navigation</vt:lpstr>
      <vt:lpstr>Sensors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Firefighter Bot</dc:title>
  <dc:creator>Jonathan Bear</dc:creator>
  <cp:lastModifiedBy>Jonathan Bear</cp:lastModifiedBy>
  <cp:revision>1</cp:revision>
  <dcterms:created xsi:type="dcterms:W3CDTF">2024-11-04T15:40:29Z</dcterms:created>
  <dcterms:modified xsi:type="dcterms:W3CDTF">2024-11-06T17:23:36Z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0x010100F56B45E4F1F50649812A1D690CF221D2</vt:lpwstr>
  </property>
</Properties>
</file>