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E342C1D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58" r:id="rId4"/>
    <p:sldId id="260" r:id="rId5"/>
    <p:sldId id="259" r:id="rId6"/>
    <p:sldId id="263" r:id="rId7"/>
    <p:sldId id="261" r:id="rId8"/>
    <p:sldId id="265" r:id="rId9"/>
    <p:sldId id="262" r:id="rId10"/>
    <p:sldId id="264"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0226D1-24F0-F5D1-CE43-AB54113956AB}" name="Gil Teixeira" initials="GT" userId="1a412c1fba2d75e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DBAB7-D519-4B4A-B99A-01A5C224C10F}" v="1067" dt="2024-06-08T14:25:04.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96" d="100"/>
          <a:sy n="96" d="100"/>
        </p:scale>
        <p:origin x="61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E2DBAB7-D519-4B4A-B99A-01A5C224C10F}"/>
    <pc:docChg chg="addSld modSld">
      <pc:chgData name="" userId="" providerId="" clId="Web-{3E2DBAB7-D519-4B4A-B99A-01A5C224C10F}" dt="2024-06-04T16:55:35.363" v="14" actId="20577"/>
      <pc:docMkLst>
        <pc:docMk/>
      </pc:docMkLst>
      <pc:sldChg chg="modSp add replId">
        <pc:chgData name="" userId="" providerId="" clId="Web-{3E2DBAB7-D519-4B4A-B99A-01A5C224C10F}" dt="2024-06-04T16:55:35.363" v="14" actId="20577"/>
        <pc:sldMkLst>
          <pc:docMk/>
          <pc:sldMk cId="2868931678" sldId="258"/>
        </pc:sldMkLst>
        <pc:spChg chg="mod">
          <ac:chgData name="" userId="" providerId="" clId="Web-{3E2DBAB7-D519-4B4A-B99A-01A5C224C10F}" dt="2024-06-04T16:55:35.363" v="14" actId="20577"/>
          <ac:spMkLst>
            <pc:docMk/>
            <pc:sldMk cId="2868931678" sldId="258"/>
            <ac:spMk id="2" creationId="{00000000-0000-0000-0000-000000000000}"/>
          </ac:spMkLst>
        </pc:spChg>
      </pc:sldChg>
    </pc:docChg>
  </pc:docChgLst>
  <pc:docChgLst>
    <pc:chgData name="Gil Teixeira" userId="1a412c1fba2d75e6" providerId="Windows Live" clId="Web-{469426D0-EE6D-43F9-AA8C-27D7F17F7BDA}"/>
    <pc:docChg chg="mod addSld modSld sldOrd">
      <pc:chgData name="Gil Teixeira" userId="1a412c1fba2d75e6" providerId="Windows Live" clId="Web-{469426D0-EE6D-43F9-AA8C-27D7F17F7BDA}" dt="2024-06-01T14:00:43.651" v="78" actId="20577"/>
      <pc:docMkLst>
        <pc:docMk/>
      </pc:docMkLst>
      <pc:sldChg chg="modSp">
        <pc:chgData name="Gil Teixeira" userId="1a412c1fba2d75e6" providerId="Windows Live" clId="Web-{469426D0-EE6D-43F9-AA8C-27D7F17F7BDA}" dt="2024-06-01T14:00:43.651" v="78" actId="20577"/>
        <pc:sldMkLst>
          <pc:docMk/>
          <pc:sldMk cId="988977761" sldId="256"/>
        </pc:sldMkLst>
        <pc:spChg chg="mod">
          <ac:chgData name="Gil Teixeira" userId="1a412c1fba2d75e6" providerId="Windows Live" clId="Web-{469426D0-EE6D-43F9-AA8C-27D7F17F7BDA}" dt="2024-06-01T14:00:43.651" v="78" actId="20577"/>
          <ac:spMkLst>
            <pc:docMk/>
            <pc:sldMk cId="988977761" sldId="256"/>
            <ac:spMk id="2" creationId="{00000000-0000-0000-0000-000000000000}"/>
          </ac:spMkLst>
        </pc:spChg>
      </pc:sldChg>
      <pc:sldChg chg="modSp add ord addCm">
        <pc:chgData name="Gil Teixeira" userId="1a412c1fba2d75e6" providerId="Windows Live" clId="Web-{469426D0-EE6D-43F9-AA8C-27D7F17F7BDA}" dt="2024-06-01T13:59:37.775" v="75"/>
        <pc:sldMkLst>
          <pc:docMk/>
          <pc:sldMk cId="3812803037" sldId="257"/>
        </pc:sldMkLst>
        <pc:spChg chg="mod">
          <ac:chgData name="Gil Teixeira" userId="1a412c1fba2d75e6" providerId="Windows Live" clId="Web-{469426D0-EE6D-43F9-AA8C-27D7F17F7BDA}" dt="2024-06-01T13:47:43.397" v="8"/>
          <ac:spMkLst>
            <pc:docMk/>
            <pc:sldMk cId="3812803037" sldId="257"/>
            <ac:spMk id="5" creationId="{EDFDA9A6-F367-8446-B624-0C83049440DC}"/>
          </ac:spMkLst>
        </pc:spChg>
        <pc:spChg chg="mod">
          <ac:chgData name="Gil Teixeira" userId="1a412c1fba2d75e6" providerId="Windows Live" clId="Web-{469426D0-EE6D-43F9-AA8C-27D7F17F7BDA}" dt="2024-06-01T13:59:08.758" v="73" actId="20577"/>
          <ac:spMkLst>
            <pc:docMk/>
            <pc:sldMk cId="3812803037" sldId="257"/>
            <ac:spMk id="6" creationId="{C276A87C-54F5-1241-AF74-F188FB147012}"/>
          </ac:spMkLst>
        </pc:spChg>
        <pc:spChg chg="mod">
          <ac:chgData name="Gil Teixeira" userId="1a412c1fba2d75e6" providerId="Windows Live" clId="Web-{469426D0-EE6D-43F9-AA8C-27D7F17F7BDA}" dt="2024-06-01T13:49:32.525" v="21" actId="20577"/>
          <ac:spMkLst>
            <pc:docMk/>
            <pc:sldMk cId="3812803037" sldId="257"/>
            <ac:spMk id="7" creationId="{16DCE4F7-7142-6442-BB39-DEBC46D06D99}"/>
          </ac:spMkLst>
        </pc:spChg>
        <pc:extLst>
          <p:ext xmlns:p="http://schemas.openxmlformats.org/presentationml/2006/main" uri="{D6D511B9-2390-475A-947B-AFAB55BFBCF1}">
            <pc226:cmChg xmlns:pc226="http://schemas.microsoft.com/office/powerpoint/2022/06/main/command" chg="add">
              <pc226:chgData name="Gil Teixeira" userId="1a412c1fba2d75e6" providerId="Windows Live" clId="Web-{469426D0-EE6D-43F9-AA8C-27D7F17F7BDA}" dt="2024-06-01T13:59:37.775" v="75"/>
              <pc2:cmMkLst xmlns:pc2="http://schemas.microsoft.com/office/powerpoint/2019/9/main/command">
                <pc:docMk/>
                <pc:sldMk cId="3812803037" sldId="257"/>
                <pc2:cmMk id="{A6570E8E-8A00-4C39-9D12-1D733D45858A}"/>
              </pc2:cmMkLst>
            </pc226:cmChg>
          </p:ext>
        </pc:extLst>
      </pc:sldChg>
      <pc:sldMasterChg chg="addSldLayout">
        <pc:chgData name="Gil Teixeira" userId="1a412c1fba2d75e6" providerId="Windows Live" clId="Web-{469426D0-EE6D-43F9-AA8C-27D7F17F7BDA}" dt="2024-06-01T13:46:21.286" v="0"/>
        <pc:sldMasterMkLst>
          <pc:docMk/>
          <pc:sldMasterMk cId="3132066477" sldId="2147483648"/>
        </pc:sldMasterMkLst>
        <pc:sldLayoutChg chg="add">
          <pc:chgData name="Gil Teixeira" userId="1a412c1fba2d75e6" providerId="Windows Live" clId="Web-{469426D0-EE6D-43F9-AA8C-27D7F17F7BDA}" dt="2024-06-01T13:46:21.286" v="0"/>
          <pc:sldLayoutMkLst>
            <pc:docMk/>
            <pc:sldMasterMk cId="3132066477" sldId="2147483648"/>
            <pc:sldLayoutMk cId="834783846" sldId="2147483660"/>
          </pc:sldLayoutMkLst>
        </pc:sldLayoutChg>
      </pc:sldMasterChg>
    </pc:docChg>
  </pc:docChgLst>
  <pc:docChgLst>
    <pc:chgData name="Gil Teixeira" userId="1a412c1fba2d75e6" providerId="Windows Live" clId="Web-{5E87C6E2-3209-4C9E-9691-45166726DD5D}"/>
    <pc:docChg chg="modSld">
      <pc:chgData name="Gil Teixeira" userId="1a412c1fba2d75e6" providerId="Windows Live" clId="Web-{5E87C6E2-3209-4C9E-9691-45166726DD5D}" dt="2024-06-02T15:53:50.680" v="79" actId="20577"/>
      <pc:docMkLst>
        <pc:docMk/>
      </pc:docMkLst>
      <pc:sldChg chg="modSp mod modClrScheme chgLayout">
        <pc:chgData name="Gil Teixeira" userId="1a412c1fba2d75e6" providerId="Windows Live" clId="Web-{5E87C6E2-3209-4C9E-9691-45166726DD5D}" dt="2024-06-02T15:53:50.680" v="79" actId="20577"/>
        <pc:sldMkLst>
          <pc:docMk/>
          <pc:sldMk cId="988977761" sldId="256"/>
        </pc:sldMkLst>
        <pc:spChg chg="mod ord">
          <ac:chgData name="Gil Teixeira" userId="1a412c1fba2d75e6" providerId="Windows Live" clId="Web-{5E87C6E2-3209-4C9E-9691-45166726DD5D}" dt="2024-06-01T16:01:56.905" v="19" actId="20577"/>
          <ac:spMkLst>
            <pc:docMk/>
            <pc:sldMk cId="988977761" sldId="256"/>
            <ac:spMk id="2" creationId="{00000000-0000-0000-0000-000000000000}"/>
          </ac:spMkLst>
        </pc:spChg>
        <pc:spChg chg="mod ord">
          <ac:chgData name="Gil Teixeira" userId="1a412c1fba2d75e6" providerId="Windows Live" clId="Web-{5E87C6E2-3209-4C9E-9691-45166726DD5D}" dt="2024-06-02T15:53:50.680" v="79" actId="20577"/>
          <ac:spMkLst>
            <pc:docMk/>
            <pc:sldMk cId="988977761" sldId="256"/>
            <ac:spMk id="3" creationId="{00000000-0000-0000-0000-000000000000}"/>
          </ac:spMkLst>
        </pc:spChg>
      </pc:sldChg>
    </pc:docChg>
  </pc:docChgLst>
  <pc:docChgLst>
    <pc:chgData name="Gil Teixeira" userId="1a412c1fba2d75e6" providerId="Windows Live" clId="Web-{3E2DBAB7-D519-4B4A-B99A-01A5C224C10F}"/>
    <pc:docChg chg="addSld modSld">
      <pc:chgData name="Gil Teixeira" userId="1a412c1fba2d75e6" providerId="Windows Live" clId="Web-{3E2DBAB7-D519-4B4A-B99A-01A5C224C10F}" dt="2024-06-08T14:25:04.053" v="771" actId="1076"/>
      <pc:docMkLst>
        <pc:docMk/>
      </pc:docMkLst>
      <pc:sldChg chg="addSp delSp modSp">
        <pc:chgData name="Gil Teixeira" userId="1a412c1fba2d75e6" providerId="Windows Live" clId="Web-{3E2DBAB7-D519-4B4A-B99A-01A5C224C10F}" dt="2024-06-06T15:35:17.294" v="595" actId="20577"/>
        <pc:sldMkLst>
          <pc:docMk/>
          <pc:sldMk cId="2868931678" sldId="258"/>
        </pc:sldMkLst>
        <pc:spChg chg="add del mod">
          <ac:chgData name="Gil Teixeira" userId="1a412c1fba2d75e6" providerId="Windows Live" clId="Web-{3E2DBAB7-D519-4B4A-B99A-01A5C224C10F}" dt="2024-06-06T15:29:58.691" v="467" actId="20577"/>
          <ac:spMkLst>
            <pc:docMk/>
            <pc:sldMk cId="2868931678" sldId="258"/>
            <ac:spMk id="2" creationId="{00000000-0000-0000-0000-000000000000}"/>
          </ac:spMkLst>
        </pc:spChg>
        <pc:spChg chg="del">
          <ac:chgData name="Gil Teixeira" userId="1a412c1fba2d75e6" providerId="Windows Live" clId="Web-{3E2DBAB7-D519-4B4A-B99A-01A5C224C10F}" dt="2024-06-04T17:03:59.510" v="0"/>
          <ac:spMkLst>
            <pc:docMk/>
            <pc:sldMk cId="2868931678" sldId="258"/>
            <ac:spMk id="3" creationId="{00000000-0000-0000-0000-000000000000}"/>
          </ac:spMkLst>
        </pc:spChg>
        <pc:spChg chg="add mod">
          <ac:chgData name="Gil Teixeira" userId="1a412c1fba2d75e6" providerId="Windows Live" clId="Web-{3E2DBAB7-D519-4B4A-B99A-01A5C224C10F}" dt="2024-06-06T15:30:31.098" v="473" actId="1076"/>
          <ac:spMkLst>
            <pc:docMk/>
            <pc:sldMk cId="2868931678" sldId="258"/>
            <ac:spMk id="5" creationId="{C437E2AA-3402-386C-EE9B-1B73CD0A7C3A}"/>
          </ac:spMkLst>
        </pc:spChg>
        <pc:spChg chg="add del">
          <ac:chgData name="Gil Teixeira" userId="1a412c1fba2d75e6" providerId="Windows Live" clId="Web-{3E2DBAB7-D519-4B4A-B99A-01A5C224C10F}" dt="2024-06-04T17:13:09.272" v="20"/>
          <ac:spMkLst>
            <pc:docMk/>
            <pc:sldMk cId="2868931678" sldId="258"/>
            <ac:spMk id="6" creationId="{7FA93140-F88B-D018-6C76-C1B7E64A64DB}"/>
          </ac:spMkLst>
        </pc:spChg>
        <pc:spChg chg="add del mod">
          <ac:chgData name="Gil Teixeira" userId="1a412c1fba2d75e6" providerId="Windows Live" clId="Web-{3E2DBAB7-D519-4B4A-B99A-01A5C224C10F}" dt="2024-06-06T15:21:50.942" v="374"/>
          <ac:spMkLst>
            <pc:docMk/>
            <pc:sldMk cId="2868931678" sldId="258"/>
            <ac:spMk id="6" creationId="{DAD9F136-487D-6F97-E5C5-6850D2E04CC4}"/>
          </ac:spMkLst>
        </pc:spChg>
        <pc:spChg chg="add del mod">
          <ac:chgData name="Gil Teixeira" userId="1a412c1fba2d75e6" providerId="Windows Live" clId="Web-{3E2DBAB7-D519-4B4A-B99A-01A5C224C10F}" dt="2024-06-06T15:35:17.294" v="595" actId="20577"/>
          <ac:spMkLst>
            <pc:docMk/>
            <pc:sldMk cId="2868931678" sldId="258"/>
            <ac:spMk id="7" creationId="{6D973844-2E82-750D-F362-2E590008BD6D}"/>
          </ac:spMkLst>
        </pc:spChg>
        <pc:spChg chg="add del mod">
          <ac:chgData name="Gil Teixeira" userId="1a412c1fba2d75e6" providerId="Windows Live" clId="Web-{3E2DBAB7-D519-4B4A-B99A-01A5C224C10F}" dt="2024-06-06T15:24:06.384" v="425"/>
          <ac:spMkLst>
            <pc:docMk/>
            <pc:sldMk cId="2868931678" sldId="258"/>
            <ac:spMk id="9" creationId="{F065BF49-38BC-4E63-8965-1031D340E52F}"/>
          </ac:spMkLst>
        </pc:spChg>
        <pc:picChg chg="add del mod ord">
          <ac:chgData name="Gil Teixeira" userId="1a412c1fba2d75e6" providerId="Windows Live" clId="Web-{3E2DBAB7-D519-4B4A-B99A-01A5C224C10F}" dt="2024-06-06T15:23:57.712" v="424"/>
          <ac:picMkLst>
            <pc:docMk/>
            <pc:sldMk cId="2868931678" sldId="258"/>
            <ac:picMk id="4" creationId="{DD552AA2-7C9C-565F-CE56-4CF03F4222BB}"/>
          </ac:picMkLst>
        </pc:picChg>
        <pc:picChg chg="add mod ord">
          <ac:chgData name="Gil Teixeira" userId="1a412c1fba2d75e6" providerId="Windows Live" clId="Web-{3E2DBAB7-D519-4B4A-B99A-01A5C224C10F}" dt="2024-06-06T15:30:24.817" v="472" actId="1076"/>
          <ac:picMkLst>
            <pc:docMk/>
            <pc:sldMk cId="2868931678" sldId="258"/>
            <ac:picMk id="10" creationId="{3ABD7BCF-8ACA-B68B-9043-2699B5FE5945}"/>
          </ac:picMkLst>
        </pc:picChg>
      </pc:sldChg>
      <pc:sldChg chg="addSp delSp modSp add replId">
        <pc:chgData name="Gil Teixeira" userId="1a412c1fba2d75e6" providerId="Windows Live" clId="Web-{3E2DBAB7-D519-4B4A-B99A-01A5C224C10F}" dt="2024-06-07T16:38:49.533" v="676" actId="20577"/>
        <pc:sldMkLst>
          <pc:docMk/>
          <pc:sldMk cId="1602018696" sldId="259"/>
        </pc:sldMkLst>
        <pc:spChg chg="mod">
          <ac:chgData name="Gil Teixeira" userId="1a412c1fba2d75e6" providerId="Windows Live" clId="Web-{3E2DBAB7-D519-4B4A-B99A-01A5C224C10F}" dt="2024-06-06T20:04:54.585" v="603" actId="20577"/>
          <ac:spMkLst>
            <pc:docMk/>
            <pc:sldMk cId="1602018696" sldId="259"/>
            <ac:spMk id="2" creationId="{00000000-0000-0000-0000-000000000000}"/>
          </ac:spMkLst>
        </pc:spChg>
        <pc:spChg chg="del mod">
          <ac:chgData name="Gil Teixeira" userId="1a412c1fba2d75e6" providerId="Windows Live" clId="Web-{3E2DBAB7-D519-4B4A-B99A-01A5C224C10F}" dt="2024-06-04T17:17:05.009" v="211"/>
          <ac:spMkLst>
            <pc:docMk/>
            <pc:sldMk cId="1602018696" sldId="259"/>
            <ac:spMk id="5" creationId="{C437E2AA-3402-386C-EE9B-1B73CD0A7C3A}"/>
          </ac:spMkLst>
        </pc:spChg>
        <pc:spChg chg="add mod">
          <ac:chgData name="Gil Teixeira" userId="1a412c1fba2d75e6" providerId="Windows Live" clId="Web-{3E2DBAB7-D519-4B4A-B99A-01A5C224C10F}" dt="2024-06-07T16:38:49.533" v="676" actId="20577"/>
          <ac:spMkLst>
            <pc:docMk/>
            <pc:sldMk cId="1602018696" sldId="259"/>
            <ac:spMk id="6" creationId="{B1DDF7F5-BB63-F17D-25C0-C11F89D5B6B8}"/>
          </ac:spMkLst>
        </pc:spChg>
        <pc:spChg chg="del mod">
          <ac:chgData name="Gil Teixeira" userId="1a412c1fba2d75e6" providerId="Windows Live" clId="Web-{3E2DBAB7-D519-4B4A-B99A-01A5C224C10F}" dt="2024-06-04T17:17:18.401" v="216"/>
          <ac:spMkLst>
            <pc:docMk/>
            <pc:sldMk cId="1602018696" sldId="259"/>
            <ac:spMk id="7" creationId="{6D973844-2E82-750D-F362-2E590008BD6D}"/>
          </ac:spMkLst>
        </pc:spChg>
        <pc:picChg chg="del">
          <ac:chgData name="Gil Teixeira" userId="1a412c1fba2d75e6" providerId="Windows Live" clId="Web-{3E2DBAB7-D519-4B4A-B99A-01A5C224C10F}" dt="2024-06-04T17:16:58.087" v="209"/>
          <ac:picMkLst>
            <pc:docMk/>
            <pc:sldMk cId="1602018696" sldId="259"/>
            <ac:picMk id="4" creationId="{DD552AA2-7C9C-565F-CE56-4CF03F4222BB}"/>
          </ac:picMkLst>
        </pc:picChg>
      </pc:sldChg>
      <pc:sldChg chg="addSp delSp modSp add replId">
        <pc:chgData name="Gil Teixeira" userId="1a412c1fba2d75e6" providerId="Windows Live" clId="Web-{3E2DBAB7-D519-4B4A-B99A-01A5C224C10F}" dt="2024-06-08T14:25:04.053" v="771" actId="1076"/>
        <pc:sldMkLst>
          <pc:docMk/>
          <pc:sldMk cId="832905850" sldId="260"/>
        </pc:sldMkLst>
        <pc:spChg chg="mod">
          <ac:chgData name="Gil Teixeira" userId="1a412c1fba2d75e6" providerId="Windows Live" clId="Web-{3E2DBAB7-D519-4B4A-B99A-01A5C224C10F}" dt="2024-06-06T15:35:35.951" v="598" actId="20577"/>
          <ac:spMkLst>
            <pc:docMk/>
            <pc:sldMk cId="832905850" sldId="260"/>
            <ac:spMk id="2" creationId="{00000000-0000-0000-0000-000000000000}"/>
          </ac:spMkLst>
        </pc:spChg>
        <pc:spChg chg="add mod">
          <ac:chgData name="Gil Teixeira" userId="1a412c1fba2d75e6" providerId="Windows Live" clId="Web-{3E2DBAB7-D519-4B4A-B99A-01A5C224C10F}" dt="2024-06-08T14:25:04.053" v="771" actId="1076"/>
          <ac:spMkLst>
            <pc:docMk/>
            <pc:sldMk cId="832905850" sldId="260"/>
            <ac:spMk id="6" creationId="{863C4AFF-B37C-D062-31E4-70F7ACF1D150}"/>
          </ac:spMkLst>
        </pc:spChg>
        <pc:spChg chg="del mod">
          <ac:chgData name="Gil Teixeira" userId="1a412c1fba2d75e6" providerId="Windows Live" clId="Web-{3E2DBAB7-D519-4B4A-B99A-01A5C224C10F}" dt="2024-06-06T15:22:39.647" v="415"/>
          <ac:spMkLst>
            <pc:docMk/>
            <pc:sldMk cId="832905850" sldId="260"/>
            <ac:spMk id="7" creationId="{6D973844-2E82-750D-F362-2E590008BD6D}"/>
          </ac:spMkLst>
        </pc:spChg>
      </pc:sldChg>
    </pc:docChg>
  </pc:docChgLst>
</pc:chgInfo>
</file>

<file path=ppt/comments/modernComment_101_E342C1DD.xml><?xml version="1.0" encoding="utf-8"?>
<p188:cmLst xmlns:a="http://schemas.openxmlformats.org/drawingml/2006/main" xmlns:r="http://schemas.openxmlformats.org/officeDocument/2006/relationships" xmlns:p188="http://schemas.microsoft.com/office/powerpoint/2018/8/main">
  <p188:cm id="{A6570E8E-8A00-4C39-9D12-1D733D45858A}" authorId="{540226D1-24F0-F5D1-CE43-AB54113956AB}" created="2024-06-01T13:59:37.775">
    <ac:deMkLst xmlns:ac="http://schemas.microsoft.com/office/drawing/2013/main/command">
      <pc:docMk xmlns:pc="http://schemas.microsoft.com/office/powerpoint/2013/main/command"/>
      <pc:sldMk xmlns:pc="http://schemas.microsoft.com/office/powerpoint/2013/main/command" cId="3812803037" sldId="257"/>
      <ac:spMk id="6" creationId="{C276A87C-54F5-1241-AF74-F188FB147012}"/>
    </ac:deMkLst>
    <p188:txBody>
      <a:bodyPr/>
      <a:lstStyle/>
      <a:p>
        <a:r>
          <a:rPr lang="pt-PT"/>
          <a:t>Is this too much? xD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27F1A-53C8-42F1-BE08-D3F3FBBFB6C8}" type="datetimeFigureOut">
              <a:t>08/06/2024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CE2FF-6637-4BAC-BB33-F97DDC38D026}" type="slidenum">
              <a:t>‹nº›</a:t>
            </a:fld>
            <a:endParaRPr lang="pt-PT"/>
          </a:p>
        </p:txBody>
      </p:sp>
    </p:spTree>
    <p:extLst>
      <p:ext uri="{BB962C8B-B14F-4D97-AF65-F5344CB8AC3E}">
        <p14:creationId xmlns:p14="http://schemas.microsoft.com/office/powerpoint/2010/main" val="335905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B973E424-A531-7149-99CE-1FD710C32BFF}" type="slidenum">
              <a:rPr lang="en-US" smtClean="0"/>
              <a:pPr>
                <a:defRPr/>
              </a:pPr>
              <a:t>1</a:t>
            </a:fld>
            <a:endParaRPr lang="en-US"/>
          </a:p>
        </p:txBody>
      </p:sp>
    </p:spTree>
    <p:extLst>
      <p:ext uri="{BB962C8B-B14F-4D97-AF65-F5344CB8AC3E}">
        <p14:creationId xmlns:p14="http://schemas.microsoft.com/office/powerpoint/2010/main" val="320474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Faça clique para editar o estilo</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08/06/2024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3536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08/06/2024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4251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08/06/2024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51718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50555"/>
            <a:ext cx="10363200" cy="1056325"/>
          </a:xfrm>
        </p:spPr>
        <p:txBody>
          <a:bodyPr anchor="t"/>
          <a:lstStyle>
            <a:lvl1pPr algn="l">
              <a:defRPr lang="en-US" sz="2800" b="1" kern="1200" dirty="0">
                <a:solidFill>
                  <a:schemeClr val="accent2">
                    <a:lumMod val="50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pt-PT" dirty="0" err="1"/>
              <a:t>Title</a:t>
            </a:r>
            <a:endParaRPr lang="en-US" dirty="0"/>
          </a:p>
        </p:txBody>
      </p:sp>
      <p:sp>
        <p:nvSpPr>
          <p:cNvPr id="7" name="Subtitle 2">
            <a:extLst>
              <a:ext uri="{FF2B5EF4-FFF2-40B4-BE49-F238E27FC236}">
                <a16:creationId xmlns:a16="http://schemas.microsoft.com/office/drawing/2014/main" id="{22CA189C-64E7-6E4C-9A26-9A8BDC2947B8}"/>
              </a:ext>
            </a:extLst>
          </p:cNvPr>
          <p:cNvSpPr txBox="1">
            <a:spLocks/>
          </p:cNvSpPr>
          <p:nvPr userDrawn="1"/>
        </p:nvSpPr>
        <p:spPr bwMode="auto">
          <a:xfrm>
            <a:off x="2804160" y="3058160"/>
            <a:ext cx="8473440" cy="302768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rgbClr val="339933"/>
              </a:buClr>
              <a:buSzPct val="100000"/>
              <a:buFont typeface="Wingdings" pitchFamily="2" charset="2"/>
              <a:buNone/>
              <a:tabLst/>
              <a:defRPr sz="2400" kern="1200">
                <a:solidFill>
                  <a:schemeClr val="accent1">
                    <a:lumMod val="50000"/>
                  </a:schemeClr>
                </a:solidFill>
                <a:latin typeface="Helvetica Neue" panose="02000503000000020004" pitchFamily="2" charset="0"/>
                <a:ea typeface="Helvetica Neue" panose="02000503000000020004" pitchFamily="2" charset="0"/>
                <a:cs typeface="Helvetica Neue" panose="02000503000000020004" pitchFamily="2" charset="0"/>
              </a:defRPr>
            </a:lvl1pPr>
            <a:lvl2pPr marL="457200" indent="0" algn="ctr" rtl="0" fontAlgn="base">
              <a:spcBef>
                <a:spcPct val="20000"/>
              </a:spcBef>
              <a:spcAft>
                <a:spcPct val="0"/>
              </a:spcAft>
              <a:buFont typeface="Wingdings" pitchFamily="2" charset="2"/>
              <a:buNone/>
              <a:defRPr sz="2000" kern="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ctr" rtl="0" fontAlgn="base">
              <a:spcBef>
                <a:spcPct val="20000"/>
              </a:spcBef>
              <a:spcAft>
                <a:spcPct val="0"/>
              </a:spcAft>
              <a:buFont typeface="Arial" panose="020B0604020202020204" pitchFamily="34" charset="0"/>
              <a:buNone/>
              <a:tabLst>
                <a:tab pos="355600" algn="l"/>
                <a:tab pos="812800" algn="l"/>
                <a:tab pos="1168400" algn="l"/>
                <a:tab pos="1524000" algn="l"/>
                <a:tab pos="1879600" algn="l"/>
                <a:tab pos="2247900" algn="l"/>
              </a:tabLst>
              <a:defRPr sz="1600" kern="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0" algn="ctr" rtl="0" fontAlgn="base">
              <a:spcBef>
                <a:spcPct val="20000"/>
              </a:spcBef>
              <a:spcAft>
                <a:spcPct val="0"/>
              </a:spcAft>
              <a:buFont typeface="Arial" charset="0"/>
              <a:buNone/>
              <a:tabLst>
                <a:tab pos="623888" algn="l"/>
                <a:tab pos="901700" algn="l"/>
                <a:tab pos="1258888" algn="l"/>
                <a:tab pos="1616075" algn="l"/>
                <a:tab pos="1971675" algn="l"/>
                <a:tab pos="2328863" algn="l"/>
              </a:tabLst>
              <a:defRPr sz="1600" kern="1200">
                <a:solidFill>
                  <a:schemeClr val="tx1">
                    <a:tint val="75000"/>
                  </a:schemeClr>
                </a:solidFill>
                <a:latin typeface="Arial" panose="020B0604020202020204" pitchFamily="34" charset="0"/>
                <a:ea typeface="ＭＳ Ｐゴシック" charset="0"/>
                <a:cs typeface="Arial" panose="020B0604020202020204" pitchFamily="34" charset="0"/>
              </a:defRPr>
            </a:lvl4pPr>
            <a:lvl5pPr marL="1828800" indent="0" algn="ctr" rtl="0" fontAlgn="base">
              <a:spcBef>
                <a:spcPct val="20000"/>
              </a:spcBef>
              <a:spcAft>
                <a:spcPct val="0"/>
              </a:spcAft>
              <a:buFont typeface="Arial" charset="0"/>
              <a:buNone/>
              <a:defRPr sz="1400" kern="1200">
                <a:solidFill>
                  <a:schemeClr val="tx1">
                    <a:tint val="75000"/>
                  </a:schemeClr>
                </a:solidFill>
                <a:latin typeface="Arial" panose="020B0604020202020204" pitchFamily="34" charset="0"/>
                <a:ea typeface="Gill Sans" charset="0"/>
                <a:cs typeface="Arial" panose="020B060402020202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800" dirty="0"/>
          </a:p>
        </p:txBody>
      </p:sp>
      <p:sp>
        <p:nvSpPr>
          <p:cNvPr id="9" name="TextBox 8">
            <a:extLst>
              <a:ext uri="{FF2B5EF4-FFF2-40B4-BE49-F238E27FC236}">
                <a16:creationId xmlns:a16="http://schemas.microsoft.com/office/drawing/2014/main" id="{E530B8F6-3BDB-7E4E-85A7-A7AFF8CD0B24}"/>
              </a:ext>
            </a:extLst>
          </p:cNvPr>
          <p:cNvSpPr txBox="1"/>
          <p:nvPr userDrawn="1"/>
        </p:nvSpPr>
        <p:spPr>
          <a:xfrm>
            <a:off x="914400" y="1782763"/>
            <a:ext cx="1818323" cy="1025922"/>
          </a:xfrm>
          <a:prstGeom prst="rect">
            <a:avLst/>
          </a:prstGeom>
          <a:noFill/>
        </p:spPr>
        <p:txBody>
          <a:bodyPr wrap="square" rtlCol="0">
            <a:spAutoFit/>
          </a:bodyPr>
          <a:lstStyle/>
          <a:p>
            <a:pPr algn="r">
              <a:spcBef>
                <a:spcPts val="400"/>
              </a:spcBef>
            </a:pPr>
            <a:r>
              <a:rPr lang="en-US" sz="1800" dirty="0">
                <a:solidFill>
                  <a:srgbClr val="002060"/>
                </a:solidFill>
              </a:rPr>
              <a:t>Student:</a:t>
            </a:r>
          </a:p>
          <a:p>
            <a:pPr algn="r">
              <a:spcBef>
                <a:spcPts val="400"/>
              </a:spcBef>
            </a:pPr>
            <a:r>
              <a:rPr lang="en-US" sz="1800" dirty="0">
                <a:solidFill>
                  <a:srgbClr val="002060"/>
                </a:solidFill>
              </a:rPr>
              <a:t>Supervisor:</a:t>
            </a:r>
          </a:p>
          <a:p>
            <a:pPr algn="r">
              <a:spcBef>
                <a:spcPts val="400"/>
              </a:spcBef>
            </a:pPr>
            <a:r>
              <a:rPr lang="en-US" sz="1800" dirty="0">
                <a:solidFill>
                  <a:srgbClr val="002060"/>
                </a:solidFill>
              </a:rPr>
              <a:t>Co-supervisors:</a:t>
            </a:r>
            <a:endParaRPr lang="en-GB" sz="1800" dirty="0">
              <a:solidFill>
                <a:srgbClr val="002060"/>
              </a:solidFill>
            </a:endParaRPr>
          </a:p>
        </p:txBody>
      </p:sp>
      <p:sp>
        <p:nvSpPr>
          <p:cNvPr id="10" name="TextBox 9">
            <a:extLst>
              <a:ext uri="{FF2B5EF4-FFF2-40B4-BE49-F238E27FC236}">
                <a16:creationId xmlns:a16="http://schemas.microsoft.com/office/drawing/2014/main" id="{500361D7-893B-504C-81E0-17DE4C097F16}"/>
              </a:ext>
            </a:extLst>
          </p:cNvPr>
          <p:cNvSpPr txBox="1"/>
          <p:nvPr userDrawn="1"/>
        </p:nvSpPr>
        <p:spPr>
          <a:xfrm>
            <a:off x="914400" y="2930907"/>
            <a:ext cx="1818324" cy="369332"/>
          </a:xfrm>
          <a:prstGeom prst="rect">
            <a:avLst/>
          </a:prstGeom>
          <a:noFill/>
        </p:spPr>
        <p:txBody>
          <a:bodyPr wrap="square" rtlCol="0">
            <a:spAutoFit/>
          </a:bodyPr>
          <a:lstStyle/>
          <a:p>
            <a:pPr algn="r">
              <a:spcBef>
                <a:spcPts val="400"/>
              </a:spcBef>
            </a:pPr>
            <a:r>
              <a:rPr lang="en-US" sz="1800" dirty="0">
                <a:solidFill>
                  <a:srgbClr val="002060"/>
                </a:solidFill>
              </a:rPr>
              <a:t>Summary:</a:t>
            </a:r>
          </a:p>
        </p:txBody>
      </p:sp>
      <p:sp>
        <p:nvSpPr>
          <p:cNvPr id="12" name="Text Placeholder 11">
            <a:extLst>
              <a:ext uri="{FF2B5EF4-FFF2-40B4-BE49-F238E27FC236}">
                <a16:creationId xmlns:a16="http://schemas.microsoft.com/office/drawing/2014/main" id="{5E7A166B-C75D-0C45-8EBC-1E7D1B0422D8}"/>
              </a:ext>
            </a:extLst>
          </p:cNvPr>
          <p:cNvSpPr>
            <a:spLocks noGrp="1"/>
          </p:cNvSpPr>
          <p:nvPr>
            <p:ph type="body" sz="quarter" idx="10"/>
          </p:nvPr>
        </p:nvSpPr>
        <p:spPr>
          <a:xfrm>
            <a:off x="2732723" y="2936875"/>
            <a:ext cx="8544877" cy="3148965"/>
          </a:xfrm>
        </p:spPr>
        <p:txBody>
          <a:bodyPr/>
          <a:lstStyle>
            <a:lvl1pPr marL="30162" indent="0">
              <a:buNone/>
              <a:defRPr sz="1800"/>
            </a:lvl1pPr>
          </a:lstStyle>
          <a:p>
            <a:pPr lvl="0"/>
            <a:endParaRPr lang="en-GB" dirty="0"/>
          </a:p>
        </p:txBody>
      </p:sp>
      <p:sp>
        <p:nvSpPr>
          <p:cNvPr id="14" name="Text Placeholder 13">
            <a:extLst>
              <a:ext uri="{FF2B5EF4-FFF2-40B4-BE49-F238E27FC236}">
                <a16:creationId xmlns:a16="http://schemas.microsoft.com/office/drawing/2014/main" id="{44A74CC2-A676-5847-8817-24B9D8087388}"/>
              </a:ext>
            </a:extLst>
          </p:cNvPr>
          <p:cNvSpPr>
            <a:spLocks noGrp="1"/>
          </p:cNvSpPr>
          <p:nvPr>
            <p:ph type="body" sz="quarter" idx="11"/>
          </p:nvPr>
        </p:nvSpPr>
        <p:spPr>
          <a:xfrm>
            <a:off x="2733320" y="1782763"/>
            <a:ext cx="8544280" cy="1027112"/>
          </a:xfrm>
        </p:spPr>
        <p:txBody>
          <a:bodyPr/>
          <a:lstStyle>
            <a:lvl1pPr marL="30162" indent="0">
              <a:buNone/>
              <a:defRPr sz="1800"/>
            </a:lvl1pPr>
          </a:lstStyle>
          <a:p>
            <a:pPr lvl="0"/>
            <a:endParaRPr lang="en-GB" dirty="0"/>
          </a:p>
        </p:txBody>
      </p:sp>
      <p:sp>
        <p:nvSpPr>
          <p:cNvPr id="3" name="Footer Placeholder 2">
            <a:extLst>
              <a:ext uri="{FF2B5EF4-FFF2-40B4-BE49-F238E27FC236}">
                <a16:creationId xmlns:a16="http://schemas.microsoft.com/office/drawing/2014/main" id="{E28FE1A9-D3C2-8448-992B-9C8E56E14865}"/>
              </a:ext>
            </a:extLst>
          </p:cNvPr>
          <p:cNvSpPr>
            <a:spLocks noGrp="1"/>
          </p:cNvSpPr>
          <p:nvPr>
            <p:ph type="ftr" sz="quarter" idx="12"/>
          </p:nvPr>
        </p:nvSpPr>
        <p:spPr/>
        <p:txBody>
          <a:bodyPr/>
          <a:lstStyle/>
          <a:p>
            <a:pPr>
              <a:defRPr/>
            </a:pPr>
            <a:r>
              <a:rPr lang="en-US"/>
              <a:t>DETI / MEI / PDE / 2022-23</a:t>
            </a:r>
          </a:p>
        </p:txBody>
      </p:sp>
      <p:sp>
        <p:nvSpPr>
          <p:cNvPr id="4" name="Slide Number Placeholder 3">
            <a:extLst>
              <a:ext uri="{FF2B5EF4-FFF2-40B4-BE49-F238E27FC236}">
                <a16:creationId xmlns:a16="http://schemas.microsoft.com/office/drawing/2014/main" id="{7BD9BD66-3131-AA42-B0C3-B08008E0B765}"/>
              </a:ext>
            </a:extLst>
          </p:cNvPr>
          <p:cNvSpPr>
            <a:spLocks noGrp="1"/>
          </p:cNvSpPr>
          <p:nvPr>
            <p:ph type="sldNum" sz="quarter" idx="13"/>
          </p:nvPr>
        </p:nvSpPr>
        <p:spPr/>
        <p:txBody>
          <a:bodyPr/>
          <a:lstStyle/>
          <a:p>
            <a:pPr>
              <a:defRPr/>
            </a:pPr>
            <a:fld id="{11A60DBD-E382-F849-BC67-D242363A1589}" type="slidenum">
              <a:rPr lang="en-US" smtClean="0"/>
              <a:pPr>
                <a:defRPr/>
              </a:pPr>
              <a:t>‹nº›</a:t>
            </a:fld>
            <a:endParaRPr lang="en-US" dirty="0"/>
          </a:p>
        </p:txBody>
      </p:sp>
    </p:spTree>
    <p:extLst>
      <p:ext uri="{BB962C8B-B14F-4D97-AF65-F5344CB8AC3E}">
        <p14:creationId xmlns:p14="http://schemas.microsoft.com/office/powerpoint/2010/main" val="83478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08/06/2024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730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08/06/2024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61462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838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6172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08/06/2024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05642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a:t>Clique para editar o estilo</a:t>
            </a:r>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E431C0BB-DC71-4713-A787-95011EDB8CA8}" type="datetimeFigureOut">
              <a:rPr lang="pt-PT" smtClean="0"/>
              <a:t>08/06/2024</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4914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E431C0BB-DC71-4713-A787-95011EDB8CA8}" type="datetimeFigureOut">
              <a:rPr lang="pt-PT" smtClean="0"/>
              <a:t>08/06/2024</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45550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E431C0BB-DC71-4713-A787-95011EDB8CA8}" type="datetimeFigureOut">
              <a:rPr lang="pt-PT" smtClean="0"/>
              <a:t>08/06/2024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96993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08/06/2024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408916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08/06/2024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58066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31C0BB-DC71-4713-A787-95011EDB8CA8}" type="datetimeFigureOut">
              <a:rPr lang="pt-PT" smtClean="0"/>
              <a:t>08/06/2024</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A16595-07AD-4646-803E-1CCE41789BEC}" type="slidenum">
              <a:rPr lang="pt-PT" smtClean="0"/>
              <a:t>‹nº›</a:t>
            </a:fld>
            <a:endParaRPr lang="pt-PT"/>
          </a:p>
        </p:txBody>
      </p:sp>
    </p:spTree>
    <p:extLst>
      <p:ext uri="{BB962C8B-B14F-4D97-AF65-F5344CB8AC3E}">
        <p14:creationId xmlns:p14="http://schemas.microsoft.com/office/powerpoint/2010/main" val="313206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1_E342C1DD.xml"/><Relationship Id="rId7" Type="http://schemas.openxmlformats.org/officeDocument/2006/relationships/hyperlink" Target="mailto:jjcf@ua.p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mailto:jmpa@ua.pt" TargetMode="External"/><Relationship Id="rId5" Type="http://schemas.openxmlformats.org/officeDocument/2006/relationships/hyperlink" Target="mailto:jaf@ua.pt" TargetMode="External"/><Relationship Id="rId4" Type="http://schemas.openxmlformats.org/officeDocument/2006/relationships/hyperlink" Target="mailto:gilteixeira@ua.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FDA9A6-F367-8446-B624-0C83049440DC}"/>
              </a:ext>
            </a:extLst>
          </p:cNvPr>
          <p:cNvSpPr>
            <a:spLocks noGrp="1"/>
          </p:cNvSpPr>
          <p:nvPr>
            <p:ph type="ctrTitle"/>
          </p:nvPr>
        </p:nvSpPr>
        <p:spPr/>
        <p:txBody>
          <a:bodyPr/>
          <a:lstStyle/>
          <a:p>
            <a:r>
              <a:rPr lang="pt-PT"/>
              <a:t>Mobile Application for Intelligent Transportation Systems with Vehicular Communications Integration</a:t>
            </a:r>
            <a:endParaRPr lang="en-GB" dirty="0"/>
          </a:p>
        </p:txBody>
      </p:sp>
      <p:sp>
        <p:nvSpPr>
          <p:cNvPr id="6" name="Text Placeholder 5">
            <a:extLst>
              <a:ext uri="{FF2B5EF4-FFF2-40B4-BE49-F238E27FC236}">
                <a16:creationId xmlns:a16="http://schemas.microsoft.com/office/drawing/2014/main" id="{C276A87C-54F5-1241-AF74-F188FB147012}"/>
              </a:ext>
            </a:extLst>
          </p:cNvPr>
          <p:cNvSpPr>
            <a:spLocks noGrp="1"/>
          </p:cNvSpPr>
          <p:nvPr>
            <p:ph type="body" sz="quarter" idx="10"/>
          </p:nvPr>
        </p:nvSpPr>
        <p:spPr/>
        <p:txBody>
          <a:bodyPr vert="horz" lIns="91440" tIns="45720" rIns="91440" bIns="45720" rtlCol="0" anchor="t">
            <a:normAutofit/>
          </a:bodyPr>
          <a:lstStyle/>
          <a:p>
            <a:pPr marL="29845" algn="just"/>
            <a:r>
              <a:rPr lang="en-GB" dirty="0">
                <a:ea typeface="+mn-lt"/>
                <a:cs typeface="+mn-lt"/>
              </a:rPr>
              <a:t>A multi-platform mobile application designed to interface with either vehicles or a central information broker, facilitating monitoring and interaction within the ITS environment. The application integrates sensor data collection and sharing, enabling users to create and visualize events that warn of potential hazards such as accidents, traffic jams, road works, and adverse weather conditions in real-time, thereby helping to prevent accidents and reduce congestion.</a:t>
            </a:r>
            <a:endParaRPr lang="pt-PT" dirty="0"/>
          </a:p>
        </p:txBody>
      </p:sp>
      <p:sp>
        <p:nvSpPr>
          <p:cNvPr id="7" name="Text Placeholder 6">
            <a:extLst>
              <a:ext uri="{FF2B5EF4-FFF2-40B4-BE49-F238E27FC236}">
                <a16:creationId xmlns:a16="http://schemas.microsoft.com/office/drawing/2014/main" id="{16DCE4F7-7142-6442-BB39-DEBC46D06D99}"/>
              </a:ext>
            </a:extLst>
          </p:cNvPr>
          <p:cNvSpPr>
            <a:spLocks noGrp="1"/>
          </p:cNvSpPr>
          <p:nvPr>
            <p:ph type="body" sz="quarter" idx="11"/>
          </p:nvPr>
        </p:nvSpPr>
        <p:spPr/>
        <p:txBody>
          <a:bodyPr vert="horz" lIns="91440" tIns="45720" rIns="91440" bIns="45720" rtlCol="0" anchor="t">
            <a:normAutofit lnSpcReduction="10000"/>
          </a:bodyPr>
          <a:lstStyle/>
          <a:p>
            <a:pPr marL="29845"/>
            <a:r>
              <a:rPr lang="en-GB" dirty="0"/>
              <a:t>Gil Teixeira – </a:t>
            </a:r>
            <a:r>
              <a:rPr lang="en-GB" dirty="0">
                <a:hlinkClick r:id="rId4"/>
              </a:rPr>
              <a:t>gilteixeira@ua.pt</a:t>
            </a:r>
            <a:endParaRPr lang="en-GB" dirty="0"/>
          </a:p>
          <a:p>
            <a:pPr marL="29845"/>
            <a:r>
              <a:rPr lang="en-GB" dirty="0">
                <a:ea typeface="+mn-lt"/>
                <a:cs typeface="+mn-lt"/>
              </a:rPr>
              <a:t>José Fonseca – </a:t>
            </a:r>
            <a:r>
              <a:rPr lang="en-GB" dirty="0">
                <a:ea typeface="+mn-lt"/>
                <a:cs typeface="+mn-lt"/>
                <a:hlinkClick r:id="rId5"/>
              </a:rPr>
              <a:t>jaf@ua.pt</a:t>
            </a:r>
            <a:r>
              <a:rPr lang="en-GB" dirty="0">
                <a:ea typeface="+mn-lt"/>
                <a:cs typeface="+mn-lt"/>
              </a:rPr>
              <a:t>, João</a:t>
            </a:r>
            <a:r>
              <a:rPr lang="en-GB" dirty="0"/>
              <a:t> Almeida – </a:t>
            </a:r>
            <a:r>
              <a:rPr lang="en-GB" dirty="0">
                <a:hlinkClick r:id="rId6"/>
              </a:rPr>
              <a:t>jmpa@ua.pt</a:t>
            </a:r>
            <a:endParaRPr lang="en-GB"/>
          </a:p>
          <a:p>
            <a:pPr marL="29845"/>
            <a:r>
              <a:rPr lang="en-GB" dirty="0"/>
              <a:t>Joaquim Ferreira – </a:t>
            </a:r>
            <a:r>
              <a:rPr lang="en-GB" dirty="0">
                <a:hlinkClick r:id="rId7"/>
              </a:rPr>
              <a:t>jjcf@ua.pt</a:t>
            </a:r>
            <a:endParaRPr lang="en-GB" dirty="0"/>
          </a:p>
        </p:txBody>
      </p:sp>
      <p:sp>
        <p:nvSpPr>
          <p:cNvPr id="10" name="Footer Placeholder 9">
            <a:extLst>
              <a:ext uri="{FF2B5EF4-FFF2-40B4-BE49-F238E27FC236}">
                <a16:creationId xmlns:a16="http://schemas.microsoft.com/office/drawing/2014/main" id="{92F491AD-B338-D34D-AB01-5D4B8A342118}"/>
              </a:ext>
            </a:extLst>
          </p:cNvPr>
          <p:cNvSpPr>
            <a:spLocks noGrp="1"/>
          </p:cNvSpPr>
          <p:nvPr>
            <p:ph type="ftr" sz="quarter" idx="12"/>
          </p:nvPr>
        </p:nvSpPr>
        <p:spPr/>
        <p:txBody>
          <a:bodyPr/>
          <a:lstStyle/>
          <a:p>
            <a:pPr>
              <a:defRPr/>
            </a:pPr>
            <a:r>
              <a:rPr lang="en-US"/>
              <a:t>DETI / MEI / PDE / 2022-23</a:t>
            </a:r>
          </a:p>
        </p:txBody>
      </p:sp>
      <p:sp>
        <p:nvSpPr>
          <p:cNvPr id="11" name="Slide Number Placeholder 10">
            <a:extLst>
              <a:ext uri="{FF2B5EF4-FFF2-40B4-BE49-F238E27FC236}">
                <a16:creationId xmlns:a16="http://schemas.microsoft.com/office/drawing/2014/main" id="{CB0252E4-9EF7-8749-9068-7AAE3899B8FB}"/>
              </a:ext>
            </a:extLst>
          </p:cNvPr>
          <p:cNvSpPr>
            <a:spLocks noGrp="1"/>
          </p:cNvSpPr>
          <p:nvPr>
            <p:ph type="sldNum" sz="quarter" idx="13"/>
          </p:nvPr>
        </p:nvSpPr>
        <p:spPr/>
        <p:txBody>
          <a:bodyPr/>
          <a:lstStyle/>
          <a:p>
            <a:pPr>
              <a:defRPr/>
            </a:pPr>
            <a:fld id="{11A60DBD-E382-F849-BC67-D242363A1589}" type="slidenum">
              <a:rPr lang="en-US" smtClean="0"/>
              <a:pPr>
                <a:defRPr/>
              </a:pPr>
              <a:t>1</a:t>
            </a:fld>
            <a:endParaRPr lang="en-US" dirty="0"/>
          </a:p>
        </p:txBody>
      </p:sp>
    </p:spTree>
    <p:extLst>
      <p:ext uri="{BB962C8B-B14F-4D97-AF65-F5344CB8AC3E}">
        <p14:creationId xmlns:p14="http://schemas.microsoft.com/office/powerpoint/2010/main" val="381280303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z="4400" b="0" i="0" u="none" strike="noStrike" dirty="0" err="1">
                <a:solidFill>
                  <a:srgbClr val="000000"/>
                </a:solidFill>
                <a:effectLst/>
                <a:highlight>
                  <a:srgbClr val="F5F5F5"/>
                </a:highlight>
                <a:latin typeface="Helvetica Neue" panose="02000503000000020004"/>
              </a:rPr>
              <a:t>Proprietary</a:t>
            </a:r>
            <a:r>
              <a:rPr lang="pt-PT" sz="4400" b="0" i="0" u="none" strike="noStrike" dirty="0">
                <a:solidFill>
                  <a:srgbClr val="000000"/>
                </a:solidFill>
                <a:effectLst/>
                <a:highlight>
                  <a:srgbClr val="F5F5F5"/>
                </a:highlight>
                <a:latin typeface="Helvetica Neue" panose="02000503000000020004"/>
              </a:rPr>
              <a:t> </a:t>
            </a:r>
            <a:r>
              <a:rPr lang="pt-PT" dirty="0" err="1">
                <a:solidFill>
                  <a:srgbClr val="000000"/>
                </a:solidFill>
                <a:highlight>
                  <a:srgbClr val="F5F5F5"/>
                </a:highlight>
                <a:latin typeface="Helvetica Neue" panose="02000503000000020004"/>
              </a:rPr>
              <a:t>M</a:t>
            </a:r>
            <a:r>
              <a:rPr lang="pt-PT" sz="4400" b="0" i="0" u="none" strike="noStrike" dirty="0" err="1">
                <a:solidFill>
                  <a:srgbClr val="000000"/>
                </a:solidFill>
                <a:effectLst/>
                <a:highlight>
                  <a:srgbClr val="F5F5F5"/>
                </a:highlight>
                <a:latin typeface="Helvetica Neue" panose="02000503000000020004"/>
              </a:rPr>
              <a:t>essages</a:t>
            </a:r>
            <a:endParaRPr lang="pt-PT" dirty="0"/>
          </a:p>
        </p:txBody>
      </p:sp>
      <p:sp>
        <p:nvSpPr>
          <p:cNvPr id="3" name="Subtítulo 2"/>
          <p:cNvSpPr>
            <a:spLocks noGrp="1"/>
          </p:cNvSpPr>
          <p:nvPr>
            <p:ph idx="1"/>
          </p:nvPr>
        </p:nvSpPr>
        <p:spPr>
          <a:xfrm>
            <a:off x="838200" y="1825625"/>
            <a:ext cx="5683250" cy="4351338"/>
          </a:xfrm>
        </p:spPr>
        <p:txBody>
          <a:bodyPr vert="horz" lIns="91440" tIns="45720" rIns="91440" bIns="45720" rtlCol="0" anchor="t">
            <a:noAutofit/>
          </a:bodyPr>
          <a:lstStyle/>
          <a:p>
            <a:pPr fontAlgn="base"/>
            <a:r>
              <a:rPr lang="pt-PT" sz="2400" b="1" i="0" u="none" strike="noStrike" dirty="0">
                <a:solidFill>
                  <a:srgbClr val="000000"/>
                </a:solidFill>
                <a:effectLst/>
                <a:highlight>
                  <a:srgbClr val="F5F5F5"/>
                </a:highlight>
                <a:latin typeface="Helvetica Neue" panose="02000503000000020004"/>
              </a:rPr>
              <a:t>CPM</a:t>
            </a:r>
            <a:r>
              <a:rPr lang="pt-PT" sz="2400" b="0" i="0" u="none" strike="noStrike" dirty="0">
                <a:solidFill>
                  <a:srgbClr val="000000"/>
                </a:solidFill>
                <a:effectLst/>
                <a:highlight>
                  <a:srgbClr val="F5F5F5"/>
                </a:highlight>
                <a:latin typeface="Helvetica Neue" panose="02000503000000020004"/>
              </a:rPr>
              <a:t> - </a:t>
            </a:r>
            <a:r>
              <a:rPr lang="pt-PT" sz="2400" b="0" i="0" u="none" strike="noStrike" dirty="0" err="1">
                <a:solidFill>
                  <a:srgbClr val="000000"/>
                </a:solidFill>
                <a:effectLst/>
                <a:highlight>
                  <a:srgbClr val="F5F5F5"/>
                </a:highlight>
                <a:latin typeface="Helvetica Neue" panose="02000503000000020004"/>
              </a:rPr>
              <a:t>Collective</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Perception</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Message</a:t>
            </a:r>
            <a:r>
              <a:rPr lang="en-US" sz="2400" b="0" i="0" dirty="0">
                <a:solidFill>
                  <a:srgbClr val="000000"/>
                </a:solidFill>
                <a:effectLst/>
                <a:highlight>
                  <a:srgbClr val="F5F5F5"/>
                </a:highlight>
                <a:latin typeface="Helvetica Neue" panose="02000503000000020004"/>
              </a:rPr>
              <a:t>​</a:t>
            </a:r>
            <a:endParaRPr lang="en-US" sz="2400" b="0" i="0" dirty="0">
              <a:solidFill>
                <a:srgbClr val="000000"/>
              </a:solidFill>
              <a:effectLst/>
              <a:highlight>
                <a:srgbClr val="F5F5F5"/>
              </a:highlight>
              <a:latin typeface="Arial" panose="020B0604020202020204" pitchFamily="34" charset="0"/>
            </a:endParaRPr>
          </a:p>
        </p:txBody>
      </p:sp>
    </p:spTree>
    <p:extLst>
      <p:ext uri="{BB962C8B-B14F-4D97-AF65-F5344CB8AC3E}">
        <p14:creationId xmlns:p14="http://schemas.microsoft.com/office/powerpoint/2010/main" val="28881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a:t>Motivation</a:t>
            </a:r>
          </a:p>
        </p:txBody>
      </p:sp>
      <p:sp>
        <p:nvSpPr>
          <p:cNvPr id="3" name="Subtítulo 2"/>
          <p:cNvSpPr>
            <a:spLocks noGrp="1"/>
          </p:cNvSpPr>
          <p:nvPr>
            <p:ph idx="1"/>
          </p:nvPr>
        </p:nvSpPr>
        <p:spPr/>
        <p:txBody>
          <a:bodyPr vert="horz" lIns="91440" tIns="45720" rIns="91440" bIns="45720" rtlCol="0" anchor="t">
            <a:normAutofit/>
          </a:bodyPr>
          <a:lstStyle/>
          <a:p>
            <a:endParaRPr lang="pt-PT" dirty="0"/>
          </a:p>
        </p:txBody>
      </p:sp>
    </p:spTree>
    <p:extLst>
      <p:ext uri="{BB962C8B-B14F-4D97-AF65-F5344CB8AC3E}">
        <p14:creationId xmlns:p14="http://schemas.microsoft.com/office/powerpoint/2010/main" val="98897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C-ITS (</a:t>
            </a:r>
            <a:r>
              <a:rPr lang="pt-PT" dirty="0" err="1"/>
              <a:t>Cooperative</a:t>
            </a:r>
            <a:r>
              <a:rPr lang="pt-PT" dirty="0"/>
              <a:t> </a:t>
            </a:r>
            <a:r>
              <a:rPr lang="pt-PT" dirty="0" err="1"/>
              <a:t>Intelligent</a:t>
            </a:r>
            <a:r>
              <a:rPr lang="pt-PT" dirty="0"/>
              <a:t> </a:t>
            </a:r>
            <a:r>
              <a:rPr lang="pt-PT" dirty="0" err="1"/>
              <a:t>Trabsoirtation</a:t>
            </a:r>
            <a:r>
              <a:rPr lang="pt-PT" dirty="0"/>
              <a:t> </a:t>
            </a:r>
            <a:r>
              <a:rPr lang="pt-PT" dirty="0" err="1"/>
              <a:t>Systems</a:t>
            </a:r>
            <a:r>
              <a:rPr lang="pt-PT" dirty="0"/>
              <a:t>)</a:t>
            </a:r>
          </a:p>
        </p:txBody>
      </p:sp>
      <p:sp>
        <p:nvSpPr>
          <p:cNvPr id="5" name="CaixaDeTexto 4">
            <a:extLst>
              <a:ext uri="{FF2B5EF4-FFF2-40B4-BE49-F238E27FC236}">
                <a16:creationId xmlns:a16="http://schemas.microsoft.com/office/drawing/2014/main" id="{C437E2AA-3402-386C-EE9B-1B73CD0A7C3A}"/>
              </a:ext>
            </a:extLst>
          </p:cNvPr>
          <p:cNvSpPr txBox="1"/>
          <p:nvPr/>
        </p:nvSpPr>
        <p:spPr>
          <a:xfrm>
            <a:off x="8125032" y="5621169"/>
            <a:ext cx="2143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dirty="0">
                <a:ea typeface="+mn-lt"/>
                <a:cs typeface="+mn-lt"/>
              </a:rPr>
              <a:t>C-ITS </a:t>
            </a:r>
            <a:r>
              <a:rPr lang="pt-PT" dirty="0" err="1">
                <a:ea typeface="+mn-lt"/>
                <a:cs typeface="+mn-lt"/>
              </a:rPr>
              <a:t>architecture</a:t>
            </a:r>
            <a:endParaRPr lang="pt-PT" dirty="0" err="1"/>
          </a:p>
        </p:txBody>
      </p:sp>
      <p:sp>
        <p:nvSpPr>
          <p:cNvPr id="7" name="CaixaDeTexto 6">
            <a:extLst>
              <a:ext uri="{FF2B5EF4-FFF2-40B4-BE49-F238E27FC236}">
                <a16:creationId xmlns:a16="http://schemas.microsoft.com/office/drawing/2014/main" id="{6D973844-2E82-750D-F362-2E590008BD6D}"/>
              </a:ext>
            </a:extLst>
          </p:cNvPr>
          <p:cNvSpPr txBox="1"/>
          <p:nvPr/>
        </p:nvSpPr>
        <p:spPr>
          <a:xfrm>
            <a:off x="883551" y="1782338"/>
            <a:ext cx="5407949"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pt-PT" sz="2800" dirty="0"/>
              <a:t>A </a:t>
            </a:r>
            <a:r>
              <a:rPr lang="pt-PT" sz="2800" dirty="0" err="1"/>
              <a:t>subset</a:t>
            </a:r>
            <a:r>
              <a:rPr lang="pt-PT" sz="2800" dirty="0"/>
              <a:t> </a:t>
            </a:r>
            <a:r>
              <a:rPr lang="pt-PT" sz="2800" dirty="0" err="1"/>
              <a:t>of</a:t>
            </a:r>
            <a:r>
              <a:rPr lang="pt-PT" sz="2800" dirty="0"/>
              <a:t> ITS </a:t>
            </a:r>
            <a:r>
              <a:rPr lang="pt-PT" sz="2800" dirty="0" err="1"/>
              <a:t>focused</a:t>
            </a:r>
            <a:r>
              <a:rPr lang="pt-PT" sz="2800" dirty="0"/>
              <a:t> </a:t>
            </a:r>
            <a:r>
              <a:rPr lang="pt-PT" sz="2800" dirty="0" err="1"/>
              <a:t>on</a:t>
            </a:r>
            <a:r>
              <a:rPr lang="pt-PT" sz="2800" dirty="0"/>
              <a:t> </a:t>
            </a:r>
            <a:r>
              <a:rPr lang="pt-PT" sz="2800" dirty="0" err="1"/>
              <a:t>vehicular</a:t>
            </a:r>
            <a:r>
              <a:rPr lang="pt-PT" sz="2800" dirty="0"/>
              <a:t> </a:t>
            </a:r>
            <a:r>
              <a:rPr lang="pt-PT" sz="2800" dirty="0" err="1"/>
              <a:t>communications</a:t>
            </a:r>
          </a:p>
          <a:p>
            <a:pPr marL="285750" indent="-285750">
              <a:buFont typeface="Arial"/>
              <a:buChar char="•"/>
            </a:pPr>
            <a:r>
              <a:rPr lang="pt-PT" sz="2800" dirty="0" err="1"/>
              <a:t>Direct</a:t>
            </a:r>
            <a:r>
              <a:rPr lang="pt-PT" sz="2800" dirty="0"/>
              <a:t> </a:t>
            </a:r>
            <a:r>
              <a:rPr lang="pt-PT" sz="2800" dirty="0" err="1"/>
              <a:t>communications</a:t>
            </a:r>
            <a:endParaRPr lang="pt-PT" sz="2800" dirty="0"/>
          </a:p>
          <a:p>
            <a:pPr marL="742950" lvl="1" indent="-285750">
              <a:buFont typeface="Courier New"/>
              <a:buChar char="o"/>
            </a:pPr>
            <a:r>
              <a:rPr lang="pt-PT" sz="2400" dirty="0" err="1"/>
              <a:t>Contextually</a:t>
            </a:r>
            <a:r>
              <a:rPr lang="pt-PT" sz="2400" dirty="0"/>
              <a:t> </a:t>
            </a:r>
            <a:r>
              <a:rPr lang="pt-PT" sz="2400" dirty="0" err="1"/>
              <a:t>relevant</a:t>
            </a:r>
            <a:r>
              <a:rPr lang="pt-PT" sz="2400" dirty="0"/>
              <a:t> </a:t>
            </a:r>
            <a:r>
              <a:rPr lang="pt-PT" sz="2400" dirty="0" err="1"/>
              <a:t>informations</a:t>
            </a:r>
            <a:endParaRPr lang="pt-PT" sz="2400" dirty="0"/>
          </a:p>
          <a:p>
            <a:pPr marL="742950" lvl="1" indent="-285750">
              <a:buFont typeface="Courier New"/>
              <a:buChar char="o"/>
            </a:pPr>
            <a:r>
              <a:rPr lang="pt-PT" sz="2400" dirty="0" err="1">
                <a:ea typeface="+mn-lt"/>
                <a:cs typeface="+mn-lt"/>
              </a:rPr>
              <a:t>Significantly</a:t>
            </a:r>
            <a:r>
              <a:rPr lang="pt-PT" sz="2400" dirty="0">
                <a:ea typeface="+mn-lt"/>
                <a:cs typeface="+mn-lt"/>
              </a:rPr>
              <a:t> </a:t>
            </a:r>
            <a:r>
              <a:rPr lang="pt-PT" sz="2400" dirty="0" err="1">
                <a:ea typeface="+mn-lt"/>
                <a:cs typeface="+mn-lt"/>
              </a:rPr>
              <a:t>reduced</a:t>
            </a:r>
            <a:r>
              <a:rPr lang="pt-PT" sz="2400" dirty="0">
                <a:ea typeface="+mn-lt"/>
                <a:cs typeface="+mn-lt"/>
              </a:rPr>
              <a:t> </a:t>
            </a:r>
            <a:r>
              <a:rPr lang="pt-PT" sz="2400" dirty="0" err="1">
                <a:ea typeface="+mn-lt"/>
                <a:cs typeface="+mn-lt"/>
              </a:rPr>
              <a:t>delay</a:t>
            </a:r>
            <a:endParaRPr lang="pt-PT" sz="2400" dirty="0">
              <a:ea typeface="+mn-lt"/>
              <a:cs typeface="+mn-lt"/>
            </a:endParaRPr>
          </a:p>
          <a:p>
            <a:pPr marL="457200" indent="-457200">
              <a:buFont typeface="Arial" panose="020B0604020202020204" pitchFamily="34" charset="0"/>
              <a:buChar char="•"/>
            </a:pPr>
            <a:r>
              <a:rPr lang="pt-PT" sz="2800" dirty="0">
                <a:ea typeface="+mn-lt"/>
                <a:cs typeface="+mn-lt"/>
              </a:rPr>
              <a:t> </a:t>
            </a:r>
            <a:r>
              <a:rPr lang="pt-PT" sz="2800" dirty="0" err="1">
                <a:ea typeface="+mn-lt"/>
                <a:cs typeface="+mn-lt"/>
              </a:rPr>
              <a:t>Vechile</a:t>
            </a:r>
            <a:r>
              <a:rPr lang="pt-PT" sz="2800" dirty="0">
                <a:ea typeface="+mn-lt"/>
                <a:cs typeface="+mn-lt"/>
              </a:rPr>
              <a:t>-To-</a:t>
            </a:r>
            <a:r>
              <a:rPr lang="pt-PT" sz="2800" dirty="0" err="1">
                <a:ea typeface="+mn-lt"/>
                <a:cs typeface="+mn-lt"/>
              </a:rPr>
              <a:t>Everything</a:t>
            </a:r>
            <a:r>
              <a:rPr lang="pt-PT" sz="2800" dirty="0">
                <a:ea typeface="+mn-lt"/>
                <a:cs typeface="+mn-lt"/>
              </a:rPr>
              <a:t> (V2X) </a:t>
            </a:r>
            <a:r>
              <a:rPr lang="pt-PT" sz="2800" dirty="0" err="1">
                <a:ea typeface="+mn-lt"/>
                <a:cs typeface="+mn-lt"/>
              </a:rPr>
              <a:t>services</a:t>
            </a:r>
            <a:endParaRPr lang="pt-PT" sz="2800" dirty="0">
              <a:ea typeface="+mn-lt"/>
              <a:cs typeface="+mn-lt"/>
            </a:endParaRPr>
          </a:p>
          <a:p>
            <a:pPr marL="742950" lvl="1" indent="-285750">
              <a:buFont typeface="Courier New"/>
              <a:buChar char="o"/>
            </a:pPr>
            <a:r>
              <a:rPr lang="pt-PT" sz="2400" dirty="0" err="1">
                <a:ea typeface="+mn-lt"/>
                <a:cs typeface="+mn-lt"/>
              </a:rPr>
              <a:t>Tolling</a:t>
            </a:r>
            <a:endParaRPr lang="pt-PT" sz="2400" dirty="0">
              <a:ea typeface="+mn-lt"/>
              <a:cs typeface="+mn-lt"/>
            </a:endParaRPr>
          </a:p>
          <a:p>
            <a:pPr marL="742950" lvl="1" indent="-285750">
              <a:buFont typeface="Courier New"/>
              <a:buChar char="o"/>
            </a:pPr>
            <a:r>
              <a:rPr lang="pt-PT" sz="2400" dirty="0" err="1">
                <a:ea typeface="+mn-lt"/>
                <a:cs typeface="+mn-lt"/>
              </a:rPr>
              <a:t>Electric</a:t>
            </a:r>
            <a:r>
              <a:rPr lang="pt-PT" sz="2400" dirty="0">
                <a:ea typeface="+mn-lt"/>
                <a:cs typeface="+mn-lt"/>
              </a:rPr>
              <a:t> </a:t>
            </a:r>
            <a:r>
              <a:rPr lang="pt-PT" sz="2400" dirty="0" err="1">
                <a:ea typeface="+mn-lt"/>
                <a:cs typeface="+mn-lt"/>
              </a:rPr>
              <a:t>Vehicle</a:t>
            </a:r>
            <a:r>
              <a:rPr lang="pt-PT" sz="2400" dirty="0">
                <a:ea typeface="+mn-lt"/>
                <a:cs typeface="+mn-lt"/>
              </a:rPr>
              <a:t> (EV) </a:t>
            </a:r>
            <a:r>
              <a:rPr lang="pt-PT" sz="2400" dirty="0" err="1">
                <a:ea typeface="+mn-lt"/>
                <a:cs typeface="+mn-lt"/>
              </a:rPr>
              <a:t>charging</a:t>
            </a:r>
            <a:endParaRPr lang="pt-PT" sz="2400" dirty="0"/>
          </a:p>
        </p:txBody>
      </p:sp>
      <p:pic>
        <p:nvPicPr>
          <p:cNvPr id="10" name="Marcador de Posição de Conteúdo 9" descr="Uma imagem com texto, diagrama, captura de ecrã, desenho&#10;&#10;Descrição gerada automaticamente">
            <a:extLst>
              <a:ext uri="{FF2B5EF4-FFF2-40B4-BE49-F238E27FC236}">
                <a16:creationId xmlns:a16="http://schemas.microsoft.com/office/drawing/2014/main" id="{3ABD7BCF-8ACA-B68B-9043-2699B5FE5945}"/>
              </a:ext>
            </a:extLst>
          </p:cNvPr>
          <p:cNvPicPr>
            <a:picLocks noGrp="1" noChangeAspect="1"/>
          </p:cNvPicPr>
          <p:nvPr>
            <p:ph idx="1"/>
          </p:nvPr>
        </p:nvPicPr>
        <p:blipFill>
          <a:blip r:embed="rId2"/>
          <a:stretch>
            <a:fillRect/>
          </a:stretch>
        </p:blipFill>
        <p:spPr>
          <a:xfrm>
            <a:off x="7028418" y="1689894"/>
            <a:ext cx="4342925" cy="3759200"/>
          </a:xfrm>
        </p:spPr>
      </p:pic>
    </p:spTree>
    <p:extLst>
      <p:ext uri="{BB962C8B-B14F-4D97-AF65-F5344CB8AC3E}">
        <p14:creationId xmlns:p14="http://schemas.microsoft.com/office/powerpoint/2010/main" val="286893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a:t>Application</a:t>
            </a:r>
            <a:r>
              <a:rPr lang="pt-PT" dirty="0"/>
              <a:t> </a:t>
            </a:r>
            <a:r>
              <a:rPr lang="pt-PT" dirty="0" err="1"/>
              <a:t>Architecture</a:t>
            </a:r>
          </a:p>
        </p:txBody>
      </p:sp>
      <p:pic>
        <p:nvPicPr>
          <p:cNvPr id="4" name="Marcador de Posição de Conteúdo 3" descr="Uma imagem com texto, diagrama, captura de ecrã, desenho&#10;&#10;Descrição gerada automaticamente">
            <a:extLst>
              <a:ext uri="{FF2B5EF4-FFF2-40B4-BE49-F238E27FC236}">
                <a16:creationId xmlns:a16="http://schemas.microsoft.com/office/drawing/2014/main" id="{DD552AA2-7C9C-565F-CE56-4CF03F4222BB}"/>
              </a:ext>
            </a:extLst>
          </p:cNvPr>
          <p:cNvPicPr>
            <a:picLocks noGrp="1" noChangeAspect="1"/>
          </p:cNvPicPr>
          <p:nvPr>
            <p:ph idx="1"/>
          </p:nvPr>
        </p:nvPicPr>
        <p:blipFill>
          <a:blip r:embed="rId2"/>
          <a:stretch>
            <a:fillRect/>
          </a:stretch>
        </p:blipFill>
        <p:spPr>
          <a:xfrm>
            <a:off x="6544552" y="1911520"/>
            <a:ext cx="5458578" cy="4114800"/>
          </a:xfrm>
        </p:spPr>
      </p:pic>
      <p:sp>
        <p:nvSpPr>
          <p:cNvPr id="5" name="CaixaDeTexto 4">
            <a:extLst>
              <a:ext uri="{FF2B5EF4-FFF2-40B4-BE49-F238E27FC236}">
                <a16:creationId xmlns:a16="http://schemas.microsoft.com/office/drawing/2014/main" id="{C437E2AA-3402-386C-EE9B-1B73CD0A7C3A}"/>
              </a:ext>
            </a:extLst>
          </p:cNvPr>
          <p:cNvSpPr txBox="1"/>
          <p:nvPr/>
        </p:nvSpPr>
        <p:spPr>
          <a:xfrm>
            <a:off x="6347032" y="6129169"/>
            <a:ext cx="58521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dirty="0">
                <a:ea typeface="+mn-lt"/>
                <a:cs typeface="+mn-lt"/>
              </a:rPr>
              <a:t>Mobile </a:t>
            </a:r>
            <a:r>
              <a:rPr lang="pt-PT" dirty="0" err="1">
                <a:ea typeface="+mn-lt"/>
                <a:cs typeface="+mn-lt"/>
              </a:rPr>
              <a:t>application</a:t>
            </a:r>
            <a:r>
              <a:rPr lang="pt-PT" dirty="0">
                <a:ea typeface="+mn-lt"/>
                <a:cs typeface="+mn-lt"/>
              </a:rPr>
              <a:t> </a:t>
            </a:r>
            <a:r>
              <a:rPr lang="pt-PT" dirty="0" err="1">
                <a:ea typeface="+mn-lt"/>
                <a:cs typeface="+mn-lt"/>
              </a:rPr>
              <a:t>architecture</a:t>
            </a:r>
            <a:r>
              <a:rPr lang="pt-PT" dirty="0">
                <a:ea typeface="+mn-lt"/>
                <a:cs typeface="+mn-lt"/>
              </a:rPr>
              <a:t> </a:t>
            </a:r>
            <a:r>
              <a:rPr lang="pt-PT" dirty="0" err="1">
                <a:ea typeface="+mn-lt"/>
                <a:cs typeface="+mn-lt"/>
              </a:rPr>
              <a:t>and</a:t>
            </a:r>
            <a:r>
              <a:rPr lang="pt-PT" dirty="0">
                <a:ea typeface="+mn-lt"/>
                <a:cs typeface="+mn-lt"/>
              </a:rPr>
              <a:t> </a:t>
            </a:r>
            <a:r>
              <a:rPr lang="pt-PT" dirty="0" err="1">
                <a:ea typeface="+mn-lt"/>
                <a:cs typeface="+mn-lt"/>
              </a:rPr>
              <a:t>external</a:t>
            </a:r>
            <a:r>
              <a:rPr lang="pt-PT" dirty="0">
                <a:ea typeface="+mn-lt"/>
                <a:cs typeface="+mn-lt"/>
              </a:rPr>
              <a:t> </a:t>
            </a:r>
            <a:r>
              <a:rPr lang="pt-PT" dirty="0" err="1">
                <a:ea typeface="+mn-lt"/>
                <a:cs typeface="+mn-lt"/>
              </a:rPr>
              <a:t>connections</a:t>
            </a:r>
            <a:endParaRPr lang="pt-PT" dirty="0" err="1"/>
          </a:p>
        </p:txBody>
      </p:sp>
      <p:sp>
        <p:nvSpPr>
          <p:cNvPr id="6" name="Marcador de Posição de Conteúdo 5">
            <a:extLst>
              <a:ext uri="{FF2B5EF4-FFF2-40B4-BE49-F238E27FC236}">
                <a16:creationId xmlns:a16="http://schemas.microsoft.com/office/drawing/2014/main" id="{863C4AFF-B37C-D062-31E4-70F7ACF1D150}"/>
              </a:ext>
            </a:extLst>
          </p:cNvPr>
          <p:cNvSpPr txBox="1">
            <a:spLocks/>
          </p:cNvSpPr>
          <p:nvPr/>
        </p:nvSpPr>
        <p:spPr>
          <a:xfrm>
            <a:off x="836637" y="1914720"/>
            <a:ext cx="5212080" cy="43310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dirty="0" err="1"/>
              <a:t>React</a:t>
            </a:r>
            <a:r>
              <a:rPr lang="pt-PT" dirty="0"/>
              <a:t> </a:t>
            </a:r>
            <a:r>
              <a:rPr lang="pt-PT" dirty="0" err="1"/>
              <a:t>Native</a:t>
            </a:r>
            <a:r>
              <a:rPr lang="pt-PT" dirty="0"/>
              <a:t> (RN)</a:t>
            </a:r>
          </a:p>
          <a:p>
            <a:pPr lvl="1"/>
            <a:r>
              <a:rPr lang="pt-PT" dirty="0" err="1"/>
              <a:t>Javascript</a:t>
            </a:r>
            <a:r>
              <a:rPr lang="pt-PT" dirty="0"/>
              <a:t> / </a:t>
            </a:r>
            <a:r>
              <a:rPr lang="pt-PT" dirty="0" err="1"/>
              <a:t>Typescript</a:t>
            </a:r>
            <a:endParaRPr lang="pt-PT" dirty="0"/>
          </a:p>
          <a:p>
            <a:pPr lvl="1"/>
            <a:r>
              <a:rPr lang="pt-PT" dirty="0"/>
              <a:t>Expo</a:t>
            </a:r>
          </a:p>
          <a:p>
            <a:r>
              <a:rPr lang="pt-PT" dirty="0"/>
              <a:t>Sensor Data </a:t>
            </a:r>
            <a:r>
              <a:rPr lang="pt-PT" dirty="0" err="1"/>
              <a:t>Collection</a:t>
            </a:r>
            <a:endParaRPr lang="pt-PT" dirty="0"/>
          </a:p>
          <a:p>
            <a:r>
              <a:rPr lang="pt-PT" dirty="0" err="1"/>
              <a:t>Message</a:t>
            </a:r>
            <a:r>
              <a:rPr lang="pt-PT" dirty="0"/>
              <a:t> </a:t>
            </a:r>
            <a:r>
              <a:rPr lang="pt-PT" dirty="0" err="1"/>
              <a:t>Queuing</a:t>
            </a:r>
            <a:r>
              <a:rPr lang="pt-PT" dirty="0"/>
              <a:t> </a:t>
            </a:r>
            <a:r>
              <a:rPr lang="pt-PT" dirty="0" err="1"/>
              <a:t>Telemetry</a:t>
            </a:r>
            <a:r>
              <a:rPr lang="pt-PT" dirty="0"/>
              <a:t> </a:t>
            </a:r>
            <a:r>
              <a:rPr lang="pt-PT" dirty="0" err="1"/>
              <a:t>Transport</a:t>
            </a:r>
            <a:r>
              <a:rPr lang="pt-PT" dirty="0"/>
              <a:t> (MQTT)</a:t>
            </a:r>
          </a:p>
        </p:txBody>
      </p:sp>
    </p:spTree>
    <p:extLst>
      <p:ext uri="{BB962C8B-B14F-4D97-AF65-F5344CB8AC3E}">
        <p14:creationId xmlns:p14="http://schemas.microsoft.com/office/powerpoint/2010/main" val="83290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a:t>User</a:t>
            </a:r>
            <a:r>
              <a:rPr lang="pt-PT" dirty="0"/>
              <a:t> </a:t>
            </a:r>
            <a:r>
              <a:rPr lang="pt-PT" dirty="0" err="1"/>
              <a:t>Modes</a:t>
            </a:r>
          </a:p>
        </p:txBody>
      </p:sp>
      <p:sp>
        <p:nvSpPr>
          <p:cNvPr id="6" name="Marcador de Posição de Conteúdo 5">
            <a:extLst>
              <a:ext uri="{FF2B5EF4-FFF2-40B4-BE49-F238E27FC236}">
                <a16:creationId xmlns:a16="http://schemas.microsoft.com/office/drawing/2014/main" id="{B1DDF7F5-BB63-F17D-25C0-C11F89D5B6B8}"/>
              </a:ext>
            </a:extLst>
          </p:cNvPr>
          <p:cNvSpPr>
            <a:spLocks noGrp="1"/>
          </p:cNvSpPr>
          <p:nvPr>
            <p:ph idx="1"/>
          </p:nvPr>
        </p:nvSpPr>
        <p:spPr>
          <a:xfrm>
            <a:off x="848360" y="1683385"/>
            <a:ext cx="7520843" cy="4351338"/>
          </a:xfrm>
        </p:spPr>
        <p:txBody>
          <a:bodyPr vert="horz" lIns="91440" tIns="45720" rIns="91440" bIns="45720" rtlCol="0" anchor="t">
            <a:normAutofit/>
          </a:bodyPr>
          <a:lstStyle/>
          <a:p>
            <a:r>
              <a:rPr lang="pt-PT" dirty="0" err="1"/>
              <a:t>Vulnerable</a:t>
            </a:r>
            <a:r>
              <a:rPr lang="pt-PT" dirty="0"/>
              <a:t> </a:t>
            </a:r>
            <a:r>
              <a:rPr lang="pt-PT" dirty="0" err="1"/>
              <a:t>Road</a:t>
            </a:r>
            <a:r>
              <a:rPr lang="pt-PT" dirty="0"/>
              <a:t> User (VRU)</a:t>
            </a:r>
          </a:p>
          <a:p>
            <a:pPr lvl="1">
              <a:buFont typeface="Courier New" panose="020B0604020202020204" pitchFamily="34" charset="0"/>
              <a:buChar char="o"/>
            </a:pPr>
            <a:r>
              <a:rPr lang="pt-PT" dirty="0" err="1"/>
              <a:t>Quadtrees</a:t>
            </a:r>
            <a:r>
              <a:rPr lang="pt-PT" dirty="0"/>
              <a:t> - </a:t>
            </a:r>
            <a:r>
              <a:rPr lang="pt-PT" dirty="0" err="1"/>
              <a:t>Geographicly</a:t>
            </a:r>
            <a:r>
              <a:rPr lang="pt-PT" dirty="0"/>
              <a:t> </a:t>
            </a:r>
            <a:r>
              <a:rPr lang="en-GB" dirty="0"/>
              <a:t>relevant</a:t>
            </a:r>
            <a:r>
              <a:rPr lang="pt-PT" dirty="0"/>
              <a:t> </a:t>
            </a:r>
            <a:r>
              <a:rPr lang="pt-PT" dirty="0" err="1"/>
              <a:t>information</a:t>
            </a:r>
            <a:r>
              <a:rPr lang="pt-PT" dirty="0"/>
              <a:t> </a:t>
            </a:r>
            <a:r>
              <a:rPr lang="pt-PT" dirty="0" err="1"/>
              <a:t>filter</a:t>
            </a:r>
            <a:endParaRPr lang="pt-PT" dirty="0"/>
          </a:p>
          <a:p>
            <a:pPr lvl="1">
              <a:buFont typeface="Courier New" panose="020B0604020202020204" pitchFamily="34" charset="0"/>
              <a:buChar char="o"/>
            </a:pPr>
            <a:r>
              <a:rPr lang="pt-PT" dirty="0"/>
              <a:t>VRU </a:t>
            </a:r>
            <a:r>
              <a:rPr lang="pt-PT" dirty="0" err="1"/>
              <a:t>Awareness</a:t>
            </a:r>
            <a:r>
              <a:rPr lang="pt-PT" dirty="0"/>
              <a:t> </a:t>
            </a:r>
            <a:r>
              <a:rPr lang="pt-PT" dirty="0" err="1"/>
              <a:t>Messages</a:t>
            </a:r>
            <a:r>
              <a:rPr lang="pt-PT" dirty="0"/>
              <a:t> (</a:t>
            </a:r>
            <a:r>
              <a:rPr lang="pt-PT" dirty="0" err="1"/>
              <a:t>VAMs</a:t>
            </a:r>
            <a:r>
              <a:rPr lang="pt-PT" dirty="0"/>
              <a:t>)</a:t>
            </a:r>
          </a:p>
          <a:p>
            <a:r>
              <a:rPr lang="pt-PT" dirty="0" err="1"/>
              <a:t>Traffic</a:t>
            </a:r>
            <a:r>
              <a:rPr lang="pt-PT" dirty="0"/>
              <a:t> </a:t>
            </a:r>
            <a:r>
              <a:rPr lang="pt-PT" dirty="0" err="1"/>
              <a:t>Control</a:t>
            </a:r>
            <a:r>
              <a:rPr lang="pt-PT" dirty="0"/>
              <a:t> </a:t>
            </a:r>
            <a:r>
              <a:rPr lang="pt-PT" dirty="0" err="1"/>
              <a:t>Center</a:t>
            </a:r>
            <a:r>
              <a:rPr lang="pt-PT" dirty="0"/>
              <a:t> (TCC)</a:t>
            </a:r>
          </a:p>
          <a:p>
            <a:pPr lvl="1">
              <a:buFont typeface="Courier New" panose="020B0604020202020204" pitchFamily="34" charset="0"/>
              <a:buChar char="o"/>
            </a:pPr>
            <a:r>
              <a:rPr lang="pt-PT" dirty="0" err="1"/>
              <a:t>Monitoring</a:t>
            </a:r>
            <a:endParaRPr lang="pt-PT" dirty="0"/>
          </a:p>
          <a:p>
            <a:r>
              <a:rPr lang="pt-PT" dirty="0" err="1"/>
              <a:t>On-Board</a:t>
            </a:r>
            <a:r>
              <a:rPr lang="pt-PT" dirty="0"/>
              <a:t> </a:t>
            </a:r>
            <a:r>
              <a:rPr lang="pt-PT" dirty="0" err="1"/>
              <a:t>Unit</a:t>
            </a:r>
            <a:r>
              <a:rPr lang="pt-PT" dirty="0"/>
              <a:t> (OBU)</a:t>
            </a:r>
          </a:p>
          <a:p>
            <a:pPr lvl="1">
              <a:buFont typeface="Courier New" panose="020B0604020202020204" pitchFamily="34" charset="0"/>
              <a:buChar char="o"/>
            </a:pPr>
            <a:r>
              <a:rPr lang="pt-PT" dirty="0" err="1"/>
              <a:t>Contextually</a:t>
            </a:r>
            <a:r>
              <a:rPr lang="pt-PT" dirty="0"/>
              <a:t> </a:t>
            </a:r>
            <a:r>
              <a:rPr lang="pt-PT" dirty="0" err="1"/>
              <a:t>relevant</a:t>
            </a:r>
            <a:r>
              <a:rPr lang="pt-PT" dirty="0"/>
              <a:t> </a:t>
            </a:r>
            <a:r>
              <a:rPr lang="pt-PT" dirty="0" err="1"/>
              <a:t>information</a:t>
            </a:r>
            <a:endParaRPr lang="pt-PT" dirty="0"/>
          </a:p>
          <a:p>
            <a:pPr lvl="1">
              <a:buFont typeface="Courier New" panose="020B0604020202020204" pitchFamily="34" charset="0"/>
              <a:buChar char="o"/>
            </a:pPr>
            <a:r>
              <a:rPr lang="pt-PT" dirty="0" err="1"/>
              <a:t>Vehicle</a:t>
            </a:r>
            <a:r>
              <a:rPr lang="pt-PT" dirty="0"/>
              <a:t>-To-</a:t>
            </a:r>
            <a:r>
              <a:rPr lang="pt-PT" dirty="0" err="1"/>
              <a:t>Everything</a:t>
            </a:r>
            <a:r>
              <a:rPr lang="pt-PT" dirty="0"/>
              <a:t> (V2X) </a:t>
            </a:r>
            <a:r>
              <a:rPr lang="pt-PT" dirty="0" err="1"/>
              <a:t>Services</a:t>
            </a:r>
            <a:endParaRPr lang="pt-PT" dirty="0"/>
          </a:p>
          <a:p>
            <a:pPr lvl="1">
              <a:buFont typeface="Courier New" panose="020B0604020202020204" pitchFamily="34" charset="0"/>
              <a:buChar char="o"/>
            </a:pPr>
            <a:endParaRPr lang="pt-PT" dirty="0"/>
          </a:p>
          <a:p>
            <a:pPr lvl="1">
              <a:buFont typeface="Courier New" panose="020B0604020202020204" pitchFamily="34" charset="0"/>
              <a:buChar char="o"/>
            </a:pPr>
            <a:endParaRPr lang="pt-PT" dirty="0"/>
          </a:p>
        </p:txBody>
      </p:sp>
      <p:pic>
        <p:nvPicPr>
          <p:cNvPr id="4" name="Imagem 3" descr="Uma imagem com captura de ecrã, círculo, design&#10;&#10;Descrição gerada automaticamente">
            <a:extLst>
              <a:ext uri="{FF2B5EF4-FFF2-40B4-BE49-F238E27FC236}">
                <a16:creationId xmlns:a16="http://schemas.microsoft.com/office/drawing/2014/main" id="{08D544C3-A3BF-1675-4AF5-39245105F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946" y="2962482"/>
            <a:ext cx="3048000" cy="1171575"/>
          </a:xfrm>
          <a:prstGeom prst="rect">
            <a:avLst/>
          </a:prstGeom>
        </p:spPr>
      </p:pic>
      <p:sp>
        <p:nvSpPr>
          <p:cNvPr id="5" name="CaixaDeTexto 4">
            <a:extLst>
              <a:ext uri="{FF2B5EF4-FFF2-40B4-BE49-F238E27FC236}">
                <a16:creationId xmlns:a16="http://schemas.microsoft.com/office/drawing/2014/main" id="{975860A6-010F-29F7-DF3A-1A37CBDDB16A}"/>
              </a:ext>
            </a:extLst>
          </p:cNvPr>
          <p:cNvSpPr txBox="1"/>
          <p:nvPr/>
        </p:nvSpPr>
        <p:spPr>
          <a:xfrm>
            <a:off x="8252283" y="4134057"/>
            <a:ext cx="2671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dirty="0">
                <a:ea typeface="+mn-lt"/>
                <a:cs typeface="+mn-lt"/>
              </a:rPr>
              <a:t>User </a:t>
            </a:r>
            <a:r>
              <a:rPr lang="pt-PT" dirty="0" err="1">
                <a:ea typeface="+mn-lt"/>
                <a:cs typeface="+mn-lt"/>
              </a:rPr>
              <a:t>mode</a:t>
            </a:r>
            <a:r>
              <a:rPr lang="pt-PT" dirty="0">
                <a:ea typeface="+mn-lt"/>
                <a:cs typeface="+mn-lt"/>
              </a:rPr>
              <a:t> </a:t>
            </a:r>
            <a:r>
              <a:rPr lang="pt-PT" dirty="0" err="1">
                <a:ea typeface="+mn-lt"/>
                <a:cs typeface="+mn-lt"/>
              </a:rPr>
              <a:t>toggle</a:t>
            </a:r>
            <a:r>
              <a:rPr lang="pt-PT" dirty="0">
                <a:ea typeface="+mn-lt"/>
                <a:cs typeface="+mn-lt"/>
              </a:rPr>
              <a:t> </a:t>
            </a:r>
            <a:r>
              <a:rPr lang="pt-PT" dirty="0" err="1">
                <a:ea typeface="+mn-lt"/>
                <a:cs typeface="+mn-lt"/>
              </a:rPr>
              <a:t>switch</a:t>
            </a:r>
            <a:endParaRPr lang="pt-PT" dirty="0"/>
          </a:p>
        </p:txBody>
      </p:sp>
    </p:spTree>
    <p:extLst>
      <p:ext uri="{BB962C8B-B14F-4D97-AF65-F5344CB8AC3E}">
        <p14:creationId xmlns:p14="http://schemas.microsoft.com/office/powerpoint/2010/main" val="160201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z="4400" b="0" i="0" u="none" strike="noStrike" dirty="0" err="1">
                <a:solidFill>
                  <a:srgbClr val="000000"/>
                </a:solidFill>
                <a:effectLst/>
                <a:highlight>
                  <a:srgbClr val="F5F5F5"/>
                </a:highlight>
                <a:latin typeface="Helvetica Neue" panose="02000503000000020004"/>
              </a:rPr>
              <a:t>European</a:t>
            </a:r>
            <a:r>
              <a:rPr lang="pt-PT" sz="4400" b="0" i="0" u="none" strike="noStrike" dirty="0">
                <a:solidFill>
                  <a:srgbClr val="000000"/>
                </a:solidFill>
                <a:effectLst/>
                <a:highlight>
                  <a:srgbClr val="F5F5F5"/>
                </a:highlight>
                <a:latin typeface="Helvetica Neue" panose="02000503000000020004"/>
              </a:rPr>
              <a:t> </a:t>
            </a:r>
            <a:r>
              <a:rPr lang="pt-PT" sz="4400" b="0" i="0" u="none" strike="noStrike" dirty="0" err="1">
                <a:solidFill>
                  <a:srgbClr val="000000"/>
                </a:solidFill>
                <a:effectLst/>
                <a:highlight>
                  <a:srgbClr val="F5F5F5"/>
                </a:highlight>
                <a:latin typeface="Helvetica Neue" panose="02000503000000020004"/>
              </a:rPr>
              <a:t>Telecommunications</a:t>
            </a:r>
            <a:r>
              <a:rPr lang="pt-PT" sz="4400" b="0" i="0" u="none" strike="noStrike" dirty="0">
                <a:solidFill>
                  <a:srgbClr val="000000"/>
                </a:solidFill>
                <a:effectLst/>
                <a:highlight>
                  <a:srgbClr val="F5F5F5"/>
                </a:highlight>
                <a:latin typeface="Helvetica Neue" panose="02000503000000020004"/>
              </a:rPr>
              <a:t> Standards </a:t>
            </a:r>
            <a:r>
              <a:rPr lang="pt-PT" sz="4400" b="0" i="0" u="none" strike="noStrike" dirty="0" err="1">
                <a:solidFill>
                  <a:srgbClr val="000000"/>
                </a:solidFill>
                <a:effectLst/>
                <a:highlight>
                  <a:srgbClr val="F5F5F5"/>
                </a:highlight>
                <a:latin typeface="Helvetica Neue" panose="02000503000000020004"/>
              </a:rPr>
              <a:t>Institute</a:t>
            </a:r>
            <a:r>
              <a:rPr lang="pt-PT" sz="4400" b="0" i="0" u="none" strike="noStrike" dirty="0">
                <a:solidFill>
                  <a:srgbClr val="000000"/>
                </a:solidFill>
                <a:effectLst/>
                <a:highlight>
                  <a:srgbClr val="F5F5F5"/>
                </a:highlight>
                <a:latin typeface="Helvetica Neue" panose="02000503000000020004"/>
              </a:rPr>
              <a:t> (ESTI) </a:t>
            </a:r>
            <a:r>
              <a:rPr lang="pt-PT" dirty="0" err="1">
                <a:solidFill>
                  <a:srgbClr val="000000"/>
                </a:solidFill>
                <a:highlight>
                  <a:srgbClr val="F5F5F5"/>
                </a:highlight>
                <a:latin typeface="Helvetica Neue" panose="02000503000000020004"/>
              </a:rPr>
              <a:t>M</a:t>
            </a:r>
            <a:r>
              <a:rPr lang="pt-PT" sz="4400" b="0" i="0" u="none" strike="noStrike" dirty="0" err="1">
                <a:solidFill>
                  <a:srgbClr val="000000"/>
                </a:solidFill>
                <a:effectLst/>
                <a:highlight>
                  <a:srgbClr val="F5F5F5"/>
                </a:highlight>
                <a:latin typeface="Helvetica Neue" panose="02000503000000020004"/>
              </a:rPr>
              <a:t>essages</a:t>
            </a:r>
            <a:endParaRPr lang="pt-PT" dirty="0"/>
          </a:p>
        </p:txBody>
      </p:sp>
      <p:sp>
        <p:nvSpPr>
          <p:cNvPr id="3" name="Subtítulo 2"/>
          <p:cNvSpPr>
            <a:spLocks noGrp="1"/>
          </p:cNvSpPr>
          <p:nvPr>
            <p:ph idx="1"/>
          </p:nvPr>
        </p:nvSpPr>
        <p:spPr>
          <a:xfrm>
            <a:off x="838200" y="1825625"/>
            <a:ext cx="5683250" cy="4351338"/>
          </a:xfrm>
        </p:spPr>
        <p:txBody>
          <a:bodyPr vert="horz" lIns="91440" tIns="45720" rIns="91440" bIns="45720" rtlCol="0" anchor="t">
            <a:noAutofit/>
          </a:bodyPr>
          <a:lstStyle/>
          <a:p>
            <a:pPr fontAlgn="base"/>
            <a:r>
              <a:rPr lang="pt-PT" b="1" i="0" u="none" strike="noStrike" dirty="0">
                <a:solidFill>
                  <a:srgbClr val="000000"/>
                </a:solidFill>
                <a:effectLst/>
                <a:highlight>
                  <a:srgbClr val="F5F5F5"/>
                </a:highlight>
                <a:latin typeface="Helvetica Neue" panose="02000503000000020004"/>
              </a:rPr>
              <a:t>CPM</a:t>
            </a:r>
            <a:r>
              <a:rPr lang="pt-PT" b="0" i="0" u="none" strike="noStrike" dirty="0">
                <a:solidFill>
                  <a:srgbClr val="000000"/>
                </a:solidFill>
                <a:effectLst/>
                <a:highlight>
                  <a:srgbClr val="F5F5F5"/>
                </a:highlight>
                <a:latin typeface="Helvetica Neue" panose="02000503000000020004"/>
              </a:rPr>
              <a:t> - </a:t>
            </a:r>
            <a:r>
              <a:rPr lang="pt-PT" b="0" i="0" u="none" strike="noStrike" dirty="0" err="1">
                <a:solidFill>
                  <a:srgbClr val="000000"/>
                </a:solidFill>
                <a:effectLst/>
                <a:highlight>
                  <a:srgbClr val="F5F5F5"/>
                </a:highlight>
                <a:latin typeface="Helvetica Neue" panose="02000503000000020004"/>
              </a:rPr>
              <a:t>Collective</a:t>
            </a:r>
            <a:r>
              <a:rPr lang="pt-PT" b="0" i="0" u="none" strike="noStrike" dirty="0">
                <a:solidFill>
                  <a:srgbClr val="000000"/>
                </a:solidFill>
                <a:effectLst/>
                <a:highlight>
                  <a:srgbClr val="F5F5F5"/>
                </a:highlight>
                <a:latin typeface="Helvetica Neue" panose="02000503000000020004"/>
              </a:rPr>
              <a:t> </a:t>
            </a:r>
            <a:r>
              <a:rPr lang="pt-PT" b="0" i="0" u="none" strike="noStrike" dirty="0" err="1">
                <a:solidFill>
                  <a:srgbClr val="000000"/>
                </a:solidFill>
                <a:effectLst/>
                <a:highlight>
                  <a:srgbClr val="F5F5F5"/>
                </a:highlight>
                <a:latin typeface="Helvetica Neue" panose="02000503000000020004"/>
              </a:rPr>
              <a:t>Perception</a:t>
            </a:r>
            <a:r>
              <a:rPr lang="pt-PT" b="0" i="0" u="none" strike="noStrike" dirty="0">
                <a:solidFill>
                  <a:srgbClr val="000000"/>
                </a:solidFill>
                <a:effectLst/>
                <a:highlight>
                  <a:srgbClr val="F5F5F5"/>
                </a:highlight>
                <a:latin typeface="Helvetica Neue" panose="02000503000000020004"/>
              </a:rPr>
              <a:t> </a:t>
            </a:r>
            <a:r>
              <a:rPr lang="pt-PT" b="0" i="0" u="none" strike="noStrike" dirty="0" err="1">
                <a:solidFill>
                  <a:srgbClr val="000000"/>
                </a:solidFill>
                <a:effectLst/>
                <a:highlight>
                  <a:srgbClr val="F5F5F5"/>
                </a:highlight>
                <a:latin typeface="Helvetica Neue" panose="02000503000000020004"/>
              </a:rPr>
              <a:t>Message</a:t>
            </a:r>
            <a:r>
              <a:rPr lang="en-US" b="0" i="0" dirty="0">
                <a:solidFill>
                  <a:srgbClr val="000000"/>
                </a:solidFill>
                <a:effectLst/>
                <a:highlight>
                  <a:srgbClr val="F5F5F5"/>
                </a:highlight>
                <a:latin typeface="Helvetica Neue" panose="02000503000000020004"/>
              </a:rPr>
              <a:t>​</a:t>
            </a:r>
            <a:endParaRPr lang="en-US" b="0" i="0" dirty="0">
              <a:solidFill>
                <a:srgbClr val="000000"/>
              </a:solidFill>
              <a:effectLst/>
              <a:highlight>
                <a:srgbClr val="F5F5F5"/>
              </a:highlight>
              <a:latin typeface="Arial" panose="020B0604020202020204" pitchFamily="34" charset="0"/>
            </a:endParaRPr>
          </a:p>
          <a:p>
            <a:pPr fontAlgn="base"/>
            <a:r>
              <a:rPr lang="pt-PT" b="1" i="0" u="none" strike="noStrike" dirty="0">
                <a:solidFill>
                  <a:srgbClr val="000000"/>
                </a:solidFill>
                <a:effectLst/>
                <a:highlight>
                  <a:srgbClr val="F5F5F5"/>
                </a:highlight>
                <a:latin typeface="Helvetica Neue" panose="02000503000000020004"/>
              </a:rPr>
              <a:t>CAM</a:t>
            </a:r>
            <a:r>
              <a:rPr lang="pt-PT" b="0" i="0" u="none" strike="noStrike" dirty="0">
                <a:solidFill>
                  <a:srgbClr val="000000"/>
                </a:solidFill>
                <a:effectLst/>
                <a:highlight>
                  <a:srgbClr val="F5F5F5"/>
                </a:highlight>
                <a:latin typeface="Helvetica Neue" panose="02000503000000020004"/>
              </a:rPr>
              <a:t> - </a:t>
            </a:r>
            <a:r>
              <a:rPr lang="pt-PT" b="0" i="0" u="none" strike="noStrike" dirty="0" err="1">
                <a:solidFill>
                  <a:srgbClr val="000000"/>
                </a:solidFill>
                <a:effectLst/>
                <a:highlight>
                  <a:srgbClr val="F5F5F5"/>
                </a:highlight>
                <a:latin typeface="Helvetica Neue" panose="02000503000000020004"/>
              </a:rPr>
              <a:t>Cooperative</a:t>
            </a:r>
            <a:r>
              <a:rPr lang="pt-PT" b="0" i="0" u="none" strike="noStrike" dirty="0">
                <a:solidFill>
                  <a:srgbClr val="000000"/>
                </a:solidFill>
                <a:effectLst/>
                <a:highlight>
                  <a:srgbClr val="F5F5F5"/>
                </a:highlight>
                <a:latin typeface="Helvetica Neue" panose="02000503000000020004"/>
              </a:rPr>
              <a:t> </a:t>
            </a:r>
            <a:r>
              <a:rPr lang="pt-PT" b="0" i="0" u="none" strike="noStrike" dirty="0" err="1">
                <a:solidFill>
                  <a:srgbClr val="000000"/>
                </a:solidFill>
                <a:effectLst/>
                <a:highlight>
                  <a:srgbClr val="F5F5F5"/>
                </a:highlight>
                <a:latin typeface="Helvetica Neue" panose="02000503000000020004"/>
              </a:rPr>
              <a:t>Awareness</a:t>
            </a:r>
            <a:r>
              <a:rPr lang="pt-PT" b="0" i="0" u="none" strike="noStrike" dirty="0">
                <a:solidFill>
                  <a:srgbClr val="000000"/>
                </a:solidFill>
                <a:effectLst/>
                <a:highlight>
                  <a:srgbClr val="F5F5F5"/>
                </a:highlight>
                <a:latin typeface="Helvetica Neue" panose="02000503000000020004"/>
              </a:rPr>
              <a:t> </a:t>
            </a:r>
            <a:r>
              <a:rPr lang="pt-PT" b="0" i="0" u="none" strike="noStrike" dirty="0" err="1">
                <a:solidFill>
                  <a:srgbClr val="000000"/>
                </a:solidFill>
                <a:effectLst/>
                <a:highlight>
                  <a:srgbClr val="F5F5F5"/>
                </a:highlight>
                <a:latin typeface="Helvetica Neue" panose="02000503000000020004"/>
              </a:rPr>
              <a:t>Message</a:t>
            </a:r>
            <a:r>
              <a:rPr lang="en-US" b="0" i="0" dirty="0">
                <a:solidFill>
                  <a:srgbClr val="000000"/>
                </a:solidFill>
                <a:effectLst/>
                <a:highlight>
                  <a:srgbClr val="F5F5F5"/>
                </a:highlight>
                <a:latin typeface="Helvetica Neue" panose="02000503000000020004"/>
              </a:rPr>
              <a:t>​</a:t>
            </a:r>
            <a:endParaRPr lang="en-US" b="0" i="0" dirty="0">
              <a:solidFill>
                <a:srgbClr val="000000"/>
              </a:solidFill>
              <a:effectLst/>
              <a:highlight>
                <a:srgbClr val="F5F5F5"/>
              </a:highlight>
              <a:latin typeface="Arial" panose="020B0604020202020204" pitchFamily="34" charset="0"/>
            </a:endParaRPr>
          </a:p>
          <a:p>
            <a:pPr fontAlgn="base"/>
            <a:r>
              <a:rPr lang="pt-PT" b="1" i="0" u="none" strike="noStrike" dirty="0">
                <a:solidFill>
                  <a:srgbClr val="000000"/>
                </a:solidFill>
                <a:effectLst/>
                <a:highlight>
                  <a:srgbClr val="F5F5F5"/>
                </a:highlight>
                <a:latin typeface="Helvetica Neue" panose="02000503000000020004"/>
              </a:rPr>
              <a:t>IVIM</a:t>
            </a:r>
            <a:r>
              <a:rPr lang="pt-PT" b="0" i="0" u="none" strike="noStrike" dirty="0">
                <a:solidFill>
                  <a:srgbClr val="000000"/>
                </a:solidFill>
                <a:effectLst/>
                <a:highlight>
                  <a:srgbClr val="F5F5F5"/>
                </a:highlight>
                <a:latin typeface="Helvetica Neue" panose="02000503000000020004"/>
              </a:rPr>
              <a:t> - </a:t>
            </a:r>
            <a:r>
              <a:rPr lang="fr-FR" b="0" i="0" u="none" strike="noStrike" dirty="0">
                <a:solidFill>
                  <a:srgbClr val="000000"/>
                </a:solidFill>
                <a:effectLst/>
                <a:highlight>
                  <a:srgbClr val="F5F5F5"/>
                </a:highlight>
                <a:latin typeface="Helvetica Neue" panose="02000503000000020004"/>
              </a:rPr>
              <a:t>Infrastructure to </a:t>
            </a:r>
            <a:r>
              <a:rPr lang="fr-FR" b="0" i="0" u="none" strike="noStrike" dirty="0" err="1">
                <a:solidFill>
                  <a:srgbClr val="000000"/>
                </a:solidFill>
                <a:effectLst/>
                <a:highlight>
                  <a:srgbClr val="F5F5F5"/>
                </a:highlight>
                <a:latin typeface="Helvetica Neue" panose="02000503000000020004"/>
              </a:rPr>
              <a:t>Vehicle</a:t>
            </a:r>
            <a:r>
              <a:rPr lang="fr-FR" b="0" i="0" u="none" strike="noStrike" dirty="0">
                <a:solidFill>
                  <a:srgbClr val="000000"/>
                </a:solidFill>
                <a:effectLst/>
                <a:highlight>
                  <a:srgbClr val="F5F5F5"/>
                </a:highlight>
                <a:latin typeface="Helvetica Neue" panose="02000503000000020004"/>
              </a:rPr>
              <a:t> Information Message</a:t>
            </a:r>
            <a:r>
              <a:rPr lang="en-US" b="0" i="0" dirty="0">
                <a:solidFill>
                  <a:srgbClr val="000000"/>
                </a:solidFill>
                <a:effectLst/>
                <a:highlight>
                  <a:srgbClr val="F5F5F5"/>
                </a:highlight>
                <a:latin typeface="Helvetica Neue" panose="02000503000000020004"/>
              </a:rPr>
              <a:t>​</a:t>
            </a:r>
            <a:endParaRPr lang="en-US" b="0" i="0" dirty="0">
              <a:solidFill>
                <a:srgbClr val="000000"/>
              </a:solidFill>
              <a:effectLst/>
              <a:highlight>
                <a:srgbClr val="F5F5F5"/>
              </a:highlight>
              <a:latin typeface="Arial" panose="020B0604020202020204" pitchFamily="34" charset="0"/>
            </a:endParaRPr>
          </a:p>
          <a:p>
            <a:pPr fontAlgn="base"/>
            <a:r>
              <a:rPr lang="pt-PT" b="1" i="0" u="none" strike="noStrike" dirty="0">
                <a:solidFill>
                  <a:srgbClr val="000000"/>
                </a:solidFill>
                <a:effectLst/>
                <a:highlight>
                  <a:srgbClr val="F5F5F5"/>
                </a:highlight>
                <a:latin typeface="Helvetica Neue" panose="02000503000000020004"/>
              </a:rPr>
              <a:t>HDMAP </a:t>
            </a:r>
            <a:r>
              <a:rPr lang="pt-PT" i="0" u="none" strike="noStrike" dirty="0">
                <a:solidFill>
                  <a:srgbClr val="000000"/>
                </a:solidFill>
                <a:effectLst/>
                <a:highlight>
                  <a:srgbClr val="F5F5F5"/>
                </a:highlight>
                <a:latin typeface="Helvetica Neue" panose="02000503000000020004"/>
              </a:rPr>
              <a:t>- </a:t>
            </a:r>
            <a:r>
              <a:rPr lang="en-US" b="0" i="0" dirty="0">
                <a:solidFill>
                  <a:srgbClr val="000000"/>
                </a:solidFill>
                <a:effectLst/>
                <a:highlight>
                  <a:srgbClr val="F5F5F5"/>
                </a:highlight>
                <a:latin typeface="Helvetica Neue" panose="02000503000000020004"/>
              </a:rPr>
              <a:t>​High-Definition Maps</a:t>
            </a:r>
          </a:p>
        </p:txBody>
      </p:sp>
      <p:grpSp>
        <p:nvGrpSpPr>
          <p:cNvPr id="46" name="Agrupar 45">
            <a:extLst>
              <a:ext uri="{FF2B5EF4-FFF2-40B4-BE49-F238E27FC236}">
                <a16:creationId xmlns:a16="http://schemas.microsoft.com/office/drawing/2014/main" id="{7C975CCB-50BE-0056-887A-B9FDFF9ADC18}"/>
              </a:ext>
            </a:extLst>
          </p:cNvPr>
          <p:cNvGrpSpPr/>
          <p:nvPr/>
        </p:nvGrpSpPr>
        <p:grpSpPr>
          <a:xfrm>
            <a:off x="6305550" y="1825624"/>
            <a:ext cx="4955589" cy="3813175"/>
            <a:chOff x="6653629" y="1825625"/>
            <a:chExt cx="4607510" cy="3358296"/>
          </a:xfrm>
        </p:grpSpPr>
        <p:pic>
          <p:nvPicPr>
            <p:cNvPr id="40" name="Imagem 39" descr="Uma imagem com mapa&#10;&#10;Descrição gerada automaticamente">
              <a:extLst>
                <a:ext uri="{FF2B5EF4-FFF2-40B4-BE49-F238E27FC236}">
                  <a16:creationId xmlns:a16="http://schemas.microsoft.com/office/drawing/2014/main" id="{AA82106E-E259-66C5-B321-7B39BC4513C4}"/>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821246" y="1835150"/>
              <a:ext cx="1362075" cy="2933700"/>
            </a:xfrm>
            <a:prstGeom prst="rect">
              <a:avLst/>
            </a:prstGeom>
          </p:spPr>
        </p:pic>
        <p:pic>
          <p:nvPicPr>
            <p:cNvPr id="41" name="Imagem 40">
              <a:extLst>
                <a:ext uri="{FF2B5EF4-FFF2-40B4-BE49-F238E27FC236}">
                  <a16:creationId xmlns:a16="http://schemas.microsoft.com/office/drawing/2014/main" id="{9917A3FF-FAA6-036A-D43D-8A94A21A1B14}"/>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9899064" y="1825625"/>
              <a:ext cx="1362075" cy="2952750"/>
            </a:xfrm>
            <a:prstGeom prst="rect">
              <a:avLst/>
            </a:prstGeom>
          </p:spPr>
        </p:pic>
        <p:sp>
          <p:nvSpPr>
            <p:cNvPr id="42" name="CaixaDeTexto 8">
              <a:extLst>
                <a:ext uri="{FF2B5EF4-FFF2-40B4-BE49-F238E27FC236}">
                  <a16:creationId xmlns:a16="http://schemas.microsoft.com/office/drawing/2014/main" id="{C4EC1588-561A-B386-72E7-D4E60D58C25E}"/>
                </a:ext>
              </a:extLst>
            </p:cNvPr>
            <p:cNvSpPr txBox="1"/>
            <p:nvPr/>
          </p:nvSpPr>
          <p:spPr>
            <a:xfrm>
              <a:off x="6653629" y="4845367"/>
              <a:ext cx="1706526" cy="338554"/>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a:r>
                <a:rPr lang="pt-PT" sz="1600" dirty="0">
                  <a:latin typeface="Arial"/>
                  <a:ea typeface="ＭＳ Ｐゴシック"/>
                </a:rPr>
                <a:t>CPM </a:t>
              </a:r>
              <a:r>
                <a:rPr lang="pt-PT" sz="1600" dirty="0" err="1">
                  <a:latin typeface="Arial"/>
                  <a:ea typeface="ＭＳ Ｐゴシック"/>
                </a:rPr>
                <a:t>and</a:t>
              </a:r>
              <a:r>
                <a:rPr lang="pt-PT" sz="1600" dirty="0">
                  <a:latin typeface="Arial"/>
                  <a:ea typeface="ＭＳ Ｐゴシック"/>
                </a:rPr>
                <a:t> </a:t>
              </a:r>
              <a:r>
                <a:rPr lang="pt-PT" sz="1600" dirty="0" err="1">
                  <a:latin typeface="Arial"/>
                  <a:ea typeface="ＭＳ Ｐゴシック"/>
                </a:rPr>
                <a:t>CAMs</a:t>
              </a:r>
              <a:endParaRPr lang="pt-PT" sz="1600" dirty="0"/>
            </a:p>
          </p:txBody>
        </p:sp>
        <p:sp>
          <p:nvSpPr>
            <p:cNvPr id="43" name="CaixaDeTexto 11">
              <a:extLst>
                <a:ext uri="{FF2B5EF4-FFF2-40B4-BE49-F238E27FC236}">
                  <a16:creationId xmlns:a16="http://schemas.microsoft.com/office/drawing/2014/main" id="{35371680-1151-1122-B188-78A9D6F8A1DB}"/>
                </a:ext>
              </a:extLst>
            </p:cNvPr>
            <p:cNvSpPr txBox="1"/>
            <p:nvPr/>
          </p:nvSpPr>
          <p:spPr>
            <a:xfrm>
              <a:off x="10122901" y="4845367"/>
              <a:ext cx="923925" cy="338554"/>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a:r>
                <a:rPr lang="pt-PT" sz="1600" dirty="0">
                  <a:latin typeface="Arial"/>
                  <a:ea typeface="ＭＳ Ｐゴシック"/>
                </a:rPr>
                <a:t>HDMAP</a:t>
              </a:r>
              <a:endParaRPr lang="pt-PT" sz="1600" dirty="0"/>
            </a:p>
          </p:txBody>
        </p:sp>
        <p:pic>
          <p:nvPicPr>
            <p:cNvPr id="44" name="Imagem 43">
              <a:extLst>
                <a:ext uri="{FF2B5EF4-FFF2-40B4-BE49-F238E27FC236}">
                  <a16:creationId xmlns:a16="http://schemas.microsoft.com/office/drawing/2014/main" id="{DEB93CB5-2D32-379B-7A0A-52FF35ED8B05}"/>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8360155" y="1825625"/>
              <a:ext cx="1362075" cy="2962275"/>
            </a:xfrm>
            <a:prstGeom prst="rect">
              <a:avLst/>
            </a:prstGeom>
          </p:spPr>
        </p:pic>
        <p:sp>
          <p:nvSpPr>
            <p:cNvPr id="45" name="CaixaDeTexto 13">
              <a:extLst>
                <a:ext uri="{FF2B5EF4-FFF2-40B4-BE49-F238E27FC236}">
                  <a16:creationId xmlns:a16="http://schemas.microsoft.com/office/drawing/2014/main" id="{3FE3550F-7817-C699-0071-AFD5C36E5145}"/>
                </a:ext>
              </a:extLst>
            </p:cNvPr>
            <p:cNvSpPr txBox="1"/>
            <p:nvPr/>
          </p:nvSpPr>
          <p:spPr>
            <a:xfrm>
              <a:off x="8726867" y="4845367"/>
              <a:ext cx="628650" cy="338554"/>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a:r>
                <a:rPr lang="pt-PT" sz="1600" dirty="0">
                  <a:latin typeface="Arial"/>
                  <a:ea typeface="ＭＳ Ｐゴシック"/>
                </a:rPr>
                <a:t>IVIM</a:t>
              </a:r>
              <a:endParaRPr lang="pt-PT" sz="1600" dirty="0"/>
            </a:p>
          </p:txBody>
        </p:sp>
      </p:grpSp>
    </p:spTree>
    <p:extLst>
      <p:ext uri="{BB962C8B-B14F-4D97-AF65-F5344CB8AC3E}">
        <p14:creationId xmlns:p14="http://schemas.microsoft.com/office/powerpoint/2010/main" val="1643855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z="4400" b="0" i="0" u="none" strike="noStrike" dirty="0">
                <a:solidFill>
                  <a:srgbClr val="000000"/>
                </a:solidFill>
                <a:effectLst/>
                <a:highlight>
                  <a:srgbClr val="F5F5F5"/>
                </a:highlight>
                <a:latin typeface="Helvetica Neue" panose="02000503000000020004"/>
              </a:rPr>
              <a:t>ESTI </a:t>
            </a:r>
            <a:r>
              <a:rPr lang="pt-PT" dirty="0" err="1">
                <a:solidFill>
                  <a:srgbClr val="000000"/>
                </a:solidFill>
                <a:highlight>
                  <a:srgbClr val="F5F5F5"/>
                </a:highlight>
                <a:latin typeface="Helvetica Neue" panose="02000503000000020004"/>
              </a:rPr>
              <a:t>M</a:t>
            </a:r>
            <a:r>
              <a:rPr lang="pt-PT" sz="4400" b="0" i="0" u="none" strike="noStrike" dirty="0" err="1">
                <a:solidFill>
                  <a:srgbClr val="000000"/>
                </a:solidFill>
                <a:effectLst/>
                <a:highlight>
                  <a:srgbClr val="F5F5F5"/>
                </a:highlight>
                <a:latin typeface="Helvetica Neue" panose="02000503000000020004"/>
              </a:rPr>
              <a:t>essages</a:t>
            </a:r>
            <a:endParaRPr lang="pt-PT" dirty="0"/>
          </a:p>
        </p:txBody>
      </p:sp>
      <p:sp>
        <p:nvSpPr>
          <p:cNvPr id="3" name="Subtítulo 2"/>
          <p:cNvSpPr>
            <a:spLocks noGrp="1"/>
          </p:cNvSpPr>
          <p:nvPr>
            <p:ph idx="1"/>
          </p:nvPr>
        </p:nvSpPr>
        <p:spPr>
          <a:xfrm>
            <a:off x="838200" y="1825625"/>
            <a:ext cx="5683250" cy="4351338"/>
          </a:xfrm>
        </p:spPr>
        <p:txBody>
          <a:bodyPr vert="horz" lIns="91440" tIns="45720" rIns="91440" bIns="45720" rtlCol="0" anchor="t">
            <a:noAutofit/>
          </a:bodyPr>
          <a:lstStyle/>
          <a:p>
            <a:pPr fontAlgn="base"/>
            <a:r>
              <a:rPr lang="pt-PT" sz="2400" b="1" i="0" u="none" strike="noStrike" dirty="0">
                <a:solidFill>
                  <a:srgbClr val="000000"/>
                </a:solidFill>
                <a:effectLst/>
                <a:highlight>
                  <a:srgbClr val="F5F5F5"/>
                </a:highlight>
                <a:latin typeface="Helvetica Neue" panose="02000503000000020004"/>
              </a:rPr>
              <a:t>DENM</a:t>
            </a:r>
            <a:r>
              <a:rPr lang="pt-PT" sz="2400" b="0" i="0" u="none" strike="noStrike" dirty="0">
                <a:solidFill>
                  <a:srgbClr val="000000"/>
                </a:solidFill>
                <a:effectLst/>
                <a:highlight>
                  <a:srgbClr val="F5F5F5"/>
                </a:highlight>
                <a:latin typeface="Helvetica Neue" panose="02000503000000020004"/>
              </a:rPr>
              <a:t> - </a:t>
            </a:r>
            <a:r>
              <a:rPr lang="pt-PT" sz="2400" b="0" i="0" u="none" strike="noStrike" dirty="0" err="1">
                <a:solidFill>
                  <a:srgbClr val="000000"/>
                </a:solidFill>
                <a:effectLst/>
                <a:highlight>
                  <a:srgbClr val="F5F5F5"/>
                </a:highlight>
                <a:latin typeface="Helvetica Neue" panose="02000503000000020004"/>
              </a:rPr>
              <a:t>Decentralized</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Environmental</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Notification</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Message</a:t>
            </a:r>
            <a:endParaRPr lang="en-US" sz="2400" b="0" i="0" dirty="0">
              <a:solidFill>
                <a:srgbClr val="000000"/>
              </a:solidFill>
              <a:effectLst/>
              <a:highlight>
                <a:srgbClr val="F5F5F5"/>
              </a:highlight>
              <a:latin typeface="Arial" panose="020B0604020202020204" pitchFamily="34" charset="0"/>
            </a:endParaRPr>
          </a:p>
          <a:p>
            <a:pPr fontAlgn="base"/>
            <a:r>
              <a:rPr lang="pt-PT" sz="2400" b="1" i="0" u="none" strike="noStrike" dirty="0">
                <a:solidFill>
                  <a:srgbClr val="000000"/>
                </a:solidFill>
                <a:effectLst/>
                <a:highlight>
                  <a:srgbClr val="F5F5F5"/>
                </a:highlight>
                <a:latin typeface="Helvetica Neue" panose="02000503000000020004"/>
              </a:rPr>
              <a:t>VAM</a:t>
            </a:r>
            <a:r>
              <a:rPr lang="pt-PT" sz="2400" b="0" i="0" u="none" strike="noStrike" dirty="0">
                <a:solidFill>
                  <a:srgbClr val="000000"/>
                </a:solidFill>
                <a:effectLst/>
                <a:highlight>
                  <a:srgbClr val="F5F5F5"/>
                </a:highlight>
                <a:latin typeface="Helvetica Neue" panose="02000503000000020004"/>
              </a:rPr>
              <a:t> - VRU </a:t>
            </a:r>
            <a:r>
              <a:rPr lang="pt-PT" sz="2400" b="0" i="0" u="none" strike="noStrike" dirty="0" err="1">
                <a:solidFill>
                  <a:srgbClr val="000000"/>
                </a:solidFill>
                <a:effectLst/>
                <a:highlight>
                  <a:srgbClr val="F5F5F5"/>
                </a:highlight>
                <a:latin typeface="Helvetica Neue" panose="02000503000000020004"/>
              </a:rPr>
              <a:t>Awareness</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Message</a:t>
            </a:r>
            <a:endParaRPr lang="en-US" sz="2400" b="0" i="0" dirty="0">
              <a:solidFill>
                <a:srgbClr val="000000"/>
              </a:solidFill>
              <a:effectLst/>
              <a:highlight>
                <a:srgbClr val="F5F5F5"/>
              </a:highlight>
              <a:latin typeface="Arial" panose="020B0604020202020204" pitchFamily="34" charset="0"/>
            </a:endParaRPr>
          </a:p>
        </p:txBody>
      </p:sp>
      <p:sp>
        <p:nvSpPr>
          <p:cNvPr id="49" name="CaixaDeTexto 8">
            <a:extLst>
              <a:ext uri="{FF2B5EF4-FFF2-40B4-BE49-F238E27FC236}">
                <a16:creationId xmlns:a16="http://schemas.microsoft.com/office/drawing/2014/main" id="{AC8AD8B2-C0C1-7159-05B2-5DDC74C2D867}"/>
              </a:ext>
            </a:extLst>
          </p:cNvPr>
          <p:cNvSpPr txBox="1"/>
          <p:nvPr/>
        </p:nvSpPr>
        <p:spPr>
          <a:xfrm>
            <a:off x="7071118" y="5156693"/>
            <a:ext cx="1835447" cy="338554"/>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a:r>
              <a:rPr lang="pt-PT" sz="1600" dirty="0">
                <a:latin typeface="Arial"/>
                <a:ea typeface="ＭＳ Ｐゴシック"/>
              </a:rPr>
              <a:t>DENM </a:t>
            </a:r>
            <a:r>
              <a:rPr lang="pt-PT" sz="1600" dirty="0" err="1">
                <a:latin typeface="Arial"/>
                <a:ea typeface="ＭＳ Ｐゴシック"/>
              </a:rPr>
              <a:t>creation</a:t>
            </a:r>
            <a:endParaRPr lang="pt-PT" sz="1600" dirty="0"/>
          </a:p>
        </p:txBody>
      </p:sp>
      <p:grpSp>
        <p:nvGrpSpPr>
          <p:cNvPr id="56" name="Agrupar 55">
            <a:extLst>
              <a:ext uri="{FF2B5EF4-FFF2-40B4-BE49-F238E27FC236}">
                <a16:creationId xmlns:a16="http://schemas.microsoft.com/office/drawing/2014/main" id="{0158DEB0-D25E-AA36-594A-9D9FAC39C01C}"/>
              </a:ext>
            </a:extLst>
          </p:cNvPr>
          <p:cNvGrpSpPr/>
          <p:nvPr/>
        </p:nvGrpSpPr>
        <p:grpSpPr>
          <a:xfrm>
            <a:off x="6449711" y="1825625"/>
            <a:ext cx="3144396" cy="3331068"/>
            <a:chOff x="6449711" y="1825625"/>
            <a:chExt cx="3144396" cy="3331068"/>
          </a:xfrm>
        </p:grpSpPr>
        <p:pic>
          <p:nvPicPr>
            <p:cNvPr id="48" name="Imagem 47" descr="Uma imagem com texto, captura de ecrã, software, Tipo de letra&#10;&#10;Descrição gerada automaticamente">
              <a:extLst>
                <a:ext uri="{FF2B5EF4-FFF2-40B4-BE49-F238E27FC236}">
                  <a16:creationId xmlns:a16="http://schemas.microsoft.com/office/drawing/2014/main" id="{A3E3C8DC-7E8B-0DAB-4D7F-FCA34375E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9711" y="1825625"/>
              <a:ext cx="1539131" cy="3331068"/>
            </a:xfrm>
            <a:prstGeom prst="rect">
              <a:avLst/>
            </a:prstGeom>
          </p:spPr>
        </p:pic>
        <p:pic>
          <p:nvPicPr>
            <p:cNvPr id="55" name="Imagem 54" descr="Uma imagem com texto, captura de ecrã, Tipo de letra, design gráfico&#10;&#10;Descrição gerada automaticamente">
              <a:extLst>
                <a:ext uri="{FF2B5EF4-FFF2-40B4-BE49-F238E27FC236}">
                  <a16:creationId xmlns:a16="http://schemas.microsoft.com/office/drawing/2014/main" id="{C24B746D-F40F-3F67-90FA-BED827850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4976" y="1825626"/>
              <a:ext cx="1539131" cy="3331067"/>
            </a:xfrm>
            <a:prstGeom prst="rect">
              <a:avLst/>
            </a:prstGeom>
          </p:spPr>
        </p:pic>
      </p:grpSp>
    </p:spTree>
    <p:extLst>
      <p:ext uri="{BB962C8B-B14F-4D97-AF65-F5344CB8AC3E}">
        <p14:creationId xmlns:p14="http://schemas.microsoft.com/office/powerpoint/2010/main" val="342635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z="4400" b="0" i="0" u="none" strike="noStrike" dirty="0">
                <a:solidFill>
                  <a:srgbClr val="000000"/>
                </a:solidFill>
                <a:effectLst/>
                <a:highlight>
                  <a:srgbClr val="F5F5F5"/>
                </a:highlight>
                <a:latin typeface="Helvetica Neue" panose="02000503000000020004"/>
              </a:rPr>
              <a:t>ESTI </a:t>
            </a:r>
            <a:r>
              <a:rPr lang="pt-PT" dirty="0" err="1">
                <a:solidFill>
                  <a:srgbClr val="000000"/>
                </a:solidFill>
                <a:highlight>
                  <a:srgbClr val="F5F5F5"/>
                </a:highlight>
                <a:latin typeface="Helvetica Neue" panose="02000503000000020004"/>
              </a:rPr>
              <a:t>M</a:t>
            </a:r>
            <a:r>
              <a:rPr lang="pt-PT" sz="4400" b="0" i="0" u="none" strike="noStrike" dirty="0" err="1">
                <a:solidFill>
                  <a:srgbClr val="000000"/>
                </a:solidFill>
                <a:effectLst/>
                <a:highlight>
                  <a:srgbClr val="F5F5F5"/>
                </a:highlight>
                <a:latin typeface="Helvetica Neue" panose="02000503000000020004"/>
              </a:rPr>
              <a:t>essages</a:t>
            </a:r>
            <a:endParaRPr lang="pt-PT" dirty="0"/>
          </a:p>
        </p:txBody>
      </p:sp>
      <p:sp>
        <p:nvSpPr>
          <p:cNvPr id="3" name="Subtítulo 2"/>
          <p:cNvSpPr>
            <a:spLocks noGrp="1"/>
          </p:cNvSpPr>
          <p:nvPr>
            <p:ph idx="1"/>
          </p:nvPr>
        </p:nvSpPr>
        <p:spPr>
          <a:xfrm>
            <a:off x="838200" y="1825625"/>
            <a:ext cx="5683250" cy="4351338"/>
          </a:xfrm>
        </p:spPr>
        <p:txBody>
          <a:bodyPr vert="horz" lIns="91440" tIns="45720" rIns="91440" bIns="45720" rtlCol="0" anchor="t">
            <a:noAutofit/>
          </a:bodyPr>
          <a:lstStyle/>
          <a:p>
            <a:pPr fontAlgn="base"/>
            <a:r>
              <a:rPr lang="en-US" sz="2400" b="1" i="0" dirty="0">
                <a:solidFill>
                  <a:srgbClr val="000000"/>
                </a:solidFill>
                <a:effectLst/>
                <a:highlight>
                  <a:srgbClr val="F5F5F5"/>
                </a:highlight>
                <a:latin typeface="Helvetica Neue" panose="02000503000000020004"/>
              </a:rPr>
              <a:t>SAEM </a:t>
            </a:r>
            <a:r>
              <a:rPr lang="en-US" sz="2400" i="0" dirty="0">
                <a:solidFill>
                  <a:srgbClr val="000000"/>
                </a:solidFill>
                <a:effectLst/>
                <a:highlight>
                  <a:srgbClr val="F5F5F5"/>
                </a:highlight>
                <a:latin typeface="Helvetica Neue" panose="02000503000000020004"/>
              </a:rPr>
              <a:t>– Services Announcement Essential Message</a:t>
            </a:r>
          </a:p>
          <a:p>
            <a:pPr fontAlgn="base"/>
            <a:r>
              <a:rPr lang="en-US" sz="2400" b="1" dirty="0">
                <a:solidFill>
                  <a:srgbClr val="000000"/>
                </a:solidFill>
                <a:highlight>
                  <a:srgbClr val="F5F5F5"/>
                </a:highlight>
                <a:latin typeface="Helvetica Neue" panose="02000503000000020004"/>
              </a:rPr>
              <a:t>EVCSNM </a:t>
            </a:r>
            <a:r>
              <a:rPr lang="en-US" sz="2400" dirty="0">
                <a:solidFill>
                  <a:srgbClr val="000000"/>
                </a:solidFill>
                <a:highlight>
                  <a:srgbClr val="F5F5F5"/>
                </a:highlight>
                <a:latin typeface="Helvetica Neue" panose="02000503000000020004"/>
              </a:rPr>
              <a:t>– Electric Vehicle Charging Spot Notification Message</a:t>
            </a:r>
            <a:endParaRPr lang="en-US" sz="2400" b="1" dirty="0">
              <a:solidFill>
                <a:srgbClr val="000000"/>
              </a:solidFill>
              <a:highlight>
                <a:srgbClr val="F5F5F5"/>
              </a:highlight>
              <a:latin typeface="Helvetica Neue" panose="02000503000000020004"/>
            </a:endParaRPr>
          </a:p>
          <a:p>
            <a:pPr fontAlgn="base"/>
            <a:r>
              <a:rPr lang="en-US" sz="2400" b="1" i="0" dirty="0">
                <a:solidFill>
                  <a:srgbClr val="000000"/>
                </a:solidFill>
                <a:effectLst/>
                <a:highlight>
                  <a:srgbClr val="F5F5F5"/>
                </a:highlight>
                <a:latin typeface="Helvetica Neue" panose="02000503000000020004"/>
              </a:rPr>
              <a:t>EVRSRM </a:t>
            </a:r>
            <a:r>
              <a:rPr lang="en-US" sz="2400" i="0" dirty="0">
                <a:solidFill>
                  <a:srgbClr val="000000"/>
                </a:solidFill>
                <a:effectLst/>
                <a:highlight>
                  <a:srgbClr val="F5F5F5"/>
                </a:highlight>
                <a:latin typeface="Helvetica Neue" panose="02000503000000020004"/>
              </a:rPr>
              <a:t>– Electric Vehicle Recharging Spot Reservation Message</a:t>
            </a:r>
            <a:endParaRPr lang="en-US" sz="2400" i="0" dirty="0">
              <a:solidFill>
                <a:srgbClr val="000000"/>
              </a:solidFill>
              <a:effectLst/>
              <a:highlight>
                <a:srgbClr val="F5F5F5"/>
              </a:highlight>
              <a:latin typeface="Arial" panose="020B0604020202020204" pitchFamily="34" charset="0"/>
            </a:endParaRPr>
          </a:p>
        </p:txBody>
      </p:sp>
      <p:sp>
        <p:nvSpPr>
          <p:cNvPr id="49" name="CaixaDeTexto 8">
            <a:extLst>
              <a:ext uri="{FF2B5EF4-FFF2-40B4-BE49-F238E27FC236}">
                <a16:creationId xmlns:a16="http://schemas.microsoft.com/office/drawing/2014/main" id="{AC8AD8B2-C0C1-7159-05B2-5DDC74C2D867}"/>
              </a:ext>
            </a:extLst>
          </p:cNvPr>
          <p:cNvSpPr txBox="1"/>
          <p:nvPr/>
        </p:nvSpPr>
        <p:spPr>
          <a:xfrm>
            <a:off x="6301552" y="5266501"/>
            <a:ext cx="1835447" cy="338554"/>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a:r>
              <a:rPr lang="pt-PT" sz="1600" dirty="0">
                <a:latin typeface="Arial"/>
                <a:ea typeface="ＭＳ Ｐゴシック"/>
              </a:rPr>
              <a:t>DENM </a:t>
            </a:r>
            <a:r>
              <a:rPr lang="pt-PT" sz="1600" dirty="0" err="1">
                <a:latin typeface="Arial"/>
                <a:ea typeface="ＭＳ Ｐゴシック"/>
              </a:rPr>
              <a:t>creation</a:t>
            </a:r>
            <a:endParaRPr lang="pt-PT" sz="1600" dirty="0"/>
          </a:p>
        </p:txBody>
      </p:sp>
      <p:pic>
        <p:nvPicPr>
          <p:cNvPr id="51" name="Imagem 50" descr="Uma imagem com texto, captura de ecrã, Tipo de letra, design&#10;&#10;Descrição gerada automaticamente">
            <a:extLst>
              <a:ext uri="{FF2B5EF4-FFF2-40B4-BE49-F238E27FC236}">
                <a16:creationId xmlns:a16="http://schemas.microsoft.com/office/drawing/2014/main" id="{0D3F3C48-6C67-9ED5-3297-1551A092F2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9763" y="1825625"/>
            <a:ext cx="1202774" cy="1414462"/>
          </a:xfrm>
          <a:prstGeom prst="rect">
            <a:avLst/>
          </a:prstGeom>
        </p:spPr>
      </p:pic>
      <p:pic>
        <p:nvPicPr>
          <p:cNvPr id="53" name="Imagem 52" descr="Uma imagem com texto, captura de ecrã, mapa, diagrama&#10;&#10;Descrição gerada automaticamente">
            <a:extLst>
              <a:ext uri="{FF2B5EF4-FFF2-40B4-BE49-F238E27FC236}">
                <a16:creationId xmlns:a16="http://schemas.microsoft.com/office/drawing/2014/main" id="{8507A533-54CC-5F23-F5DB-D72AA7D788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9709" y="1825625"/>
            <a:ext cx="1539132" cy="3331068"/>
          </a:xfrm>
          <a:prstGeom prst="rect">
            <a:avLst/>
          </a:prstGeom>
        </p:spPr>
      </p:pic>
    </p:spTree>
    <p:extLst>
      <p:ext uri="{BB962C8B-B14F-4D97-AF65-F5344CB8AC3E}">
        <p14:creationId xmlns:p14="http://schemas.microsoft.com/office/powerpoint/2010/main" val="96944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z="4400" b="0" i="0" u="none" strike="noStrike" dirty="0" err="1">
                <a:solidFill>
                  <a:srgbClr val="000000"/>
                </a:solidFill>
                <a:effectLst/>
                <a:highlight>
                  <a:srgbClr val="F5F5F5"/>
                </a:highlight>
                <a:latin typeface="Helvetica Neue" panose="02000503000000020004"/>
              </a:rPr>
              <a:t>Proprietary</a:t>
            </a:r>
            <a:r>
              <a:rPr lang="pt-PT" sz="4400" b="0" i="0" u="none" strike="noStrike" dirty="0">
                <a:solidFill>
                  <a:srgbClr val="000000"/>
                </a:solidFill>
                <a:effectLst/>
                <a:highlight>
                  <a:srgbClr val="F5F5F5"/>
                </a:highlight>
                <a:latin typeface="Helvetica Neue" panose="02000503000000020004"/>
              </a:rPr>
              <a:t> </a:t>
            </a:r>
            <a:r>
              <a:rPr lang="pt-PT" dirty="0" err="1">
                <a:solidFill>
                  <a:srgbClr val="000000"/>
                </a:solidFill>
                <a:highlight>
                  <a:srgbClr val="F5F5F5"/>
                </a:highlight>
                <a:latin typeface="Helvetica Neue" panose="02000503000000020004"/>
              </a:rPr>
              <a:t>M</a:t>
            </a:r>
            <a:r>
              <a:rPr lang="pt-PT" sz="4400" b="0" i="0" u="none" strike="noStrike" dirty="0" err="1">
                <a:solidFill>
                  <a:srgbClr val="000000"/>
                </a:solidFill>
                <a:effectLst/>
                <a:highlight>
                  <a:srgbClr val="F5F5F5"/>
                </a:highlight>
                <a:latin typeface="Helvetica Neue" panose="02000503000000020004"/>
              </a:rPr>
              <a:t>essages</a:t>
            </a:r>
            <a:endParaRPr lang="pt-PT" dirty="0"/>
          </a:p>
        </p:txBody>
      </p:sp>
      <p:sp>
        <p:nvSpPr>
          <p:cNvPr id="3" name="Subtítulo 2"/>
          <p:cNvSpPr>
            <a:spLocks noGrp="1"/>
          </p:cNvSpPr>
          <p:nvPr>
            <p:ph idx="1"/>
          </p:nvPr>
        </p:nvSpPr>
        <p:spPr>
          <a:xfrm>
            <a:off x="838200" y="1825625"/>
            <a:ext cx="5683250" cy="4351338"/>
          </a:xfrm>
        </p:spPr>
        <p:txBody>
          <a:bodyPr vert="horz" lIns="91440" tIns="45720" rIns="91440" bIns="45720" rtlCol="0" anchor="t">
            <a:noAutofit/>
          </a:bodyPr>
          <a:lstStyle/>
          <a:p>
            <a:pPr fontAlgn="base"/>
            <a:r>
              <a:rPr lang="pt-PT" sz="2400" b="1" i="0" u="none" strike="noStrike" dirty="0">
                <a:solidFill>
                  <a:srgbClr val="000000"/>
                </a:solidFill>
                <a:effectLst/>
                <a:highlight>
                  <a:srgbClr val="F5F5F5"/>
                </a:highlight>
                <a:latin typeface="Helvetica Neue" panose="02000503000000020004"/>
              </a:rPr>
              <a:t>CPM</a:t>
            </a:r>
            <a:r>
              <a:rPr lang="pt-PT" sz="2400" b="0" i="0" u="none" strike="noStrike" dirty="0">
                <a:solidFill>
                  <a:srgbClr val="000000"/>
                </a:solidFill>
                <a:effectLst/>
                <a:highlight>
                  <a:srgbClr val="F5F5F5"/>
                </a:highlight>
                <a:latin typeface="Helvetica Neue" panose="02000503000000020004"/>
              </a:rPr>
              <a:t> - </a:t>
            </a:r>
            <a:r>
              <a:rPr lang="pt-PT" sz="2400" b="0" i="0" u="none" strike="noStrike" dirty="0" err="1">
                <a:solidFill>
                  <a:srgbClr val="000000"/>
                </a:solidFill>
                <a:effectLst/>
                <a:highlight>
                  <a:srgbClr val="F5F5F5"/>
                </a:highlight>
                <a:latin typeface="Helvetica Neue" panose="02000503000000020004"/>
              </a:rPr>
              <a:t>Collective</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Perception</a:t>
            </a:r>
            <a:r>
              <a:rPr lang="pt-PT" sz="2400" b="0" i="0" u="none" strike="noStrike" dirty="0">
                <a:solidFill>
                  <a:srgbClr val="000000"/>
                </a:solidFill>
                <a:effectLst/>
                <a:highlight>
                  <a:srgbClr val="F5F5F5"/>
                </a:highlight>
                <a:latin typeface="Helvetica Neue" panose="02000503000000020004"/>
              </a:rPr>
              <a:t> </a:t>
            </a:r>
            <a:r>
              <a:rPr lang="pt-PT" sz="2400" b="0" i="0" u="none" strike="noStrike" dirty="0" err="1">
                <a:solidFill>
                  <a:srgbClr val="000000"/>
                </a:solidFill>
                <a:effectLst/>
                <a:highlight>
                  <a:srgbClr val="F5F5F5"/>
                </a:highlight>
                <a:latin typeface="Helvetica Neue" panose="02000503000000020004"/>
              </a:rPr>
              <a:t>Message</a:t>
            </a:r>
            <a:r>
              <a:rPr lang="en-US" sz="2400" b="0" i="0" dirty="0">
                <a:solidFill>
                  <a:srgbClr val="000000"/>
                </a:solidFill>
                <a:effectLst/>
                <a:highlight>
                  <a:srgbClr val="F5F5F5"/>
                </a:highlight>
                <a:latin typeface="Helvetica Neue" panose="02000503000000020004"/>
              </a:rPr>
              <a:t>​</a:t>
            </a:r>
            <a:endParaRPr lang="en-US" sz="2400" b="0" i="0" dirty="0">
              <a:solidFill>
                <a:srgbClr val="000000"/>
              </a:solidFill>
              <a:effectLst/>
              <a:highlight>
                <a:srgbClr val="F5F5F5"/>
              </a:highlight>
              <a:latin typeface="Arial" panose="020B0604020202020204" pitchFamily="34" charset="0"/>
            </a:endParaRPr>
          </a:p>
        </p:txBody>
      </p:sp>
    </p:spTree>
    <p:extLst>
      <p:ext uri="{BB962C8B-B14F-4D97-AF65-F5344CB8AC3E}">
        <p14:creationId xmlns:p14="http://schemas.microsoft.com/office/powerpoint/2010/main" val="31197825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2876</TotalTime>
  <Words>329</Words>
  <Application>Microsoft Office PowerPoint</Application>
  <PresentationFormat>Ecrã Panorâmico</PresentationFormat>
  <Paragraphs>56</Paragraphs>
  <Slides>10</Slides>
  <Notes>1</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10</vt:i4>
      </vt:variant>
    </vt:vector>
  </HeadingPairs>
  <TitlesOfParts>
    <vt:vector size="17" baseType="lpstr">
      <vt:lpstr>Aptos</vt:lpstr>
      <vt:lpstr>Aptos Display</vt:lpstr>
      <vt:lpstr>Arial</vt:lpstr>
      <vt:lpstr>Calibri</vt:lpstr>
      <vt:lpstr>Courier New</vt:lpstr>
      <vt:lpstr>Helvetica Neue</vt:lpstr>
      <vt:lpstr>Tema do Office</vt:lpstr>
      <vt:lpstr>Mobile Application for Intelligent Transportation Systems with Vehicular Communications Integration</vt:lpstr>
      <vt:lpstr>Motivation</vt:lpstr>
      <vt:lpstr>C-ITS (Cooperative Intelligent Trabsoirtation Systems)</vt:lpstr>
      <vt:lpstr>Application Architecture</vt:lpstr>
      <vt:lpstr>User Modes</vt:lpstr>
      <vt:lpstr>European Telecommunications Standards Institute (ESTI) Messages</vt:lpstr>
      <vt:lpstr>ESTI Messages</vt:lpstr>
      <vt:lpstr>ESTI Messages</vt:lpstr>
      <vt:lpstr>Proprietary Messages</vt:lpstr>
      <vt:lpstr>Proprietary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Gil Teixeira</cp:lastModifiedBy>
  <cp:revision>256</cp:revision>
  <dcterms:created xsi:type="dcterms:W3CDTF">2012-08-15T17:17:20Z</dcterms:created>
  <dcterms:modified xsi:type="dcterms:W3CDTF">2024-06-10T14:24:24Z</dcterms:modified>
</cp:coreProperties>
</file>