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18" y="1493058"/>
            <a:ext cx="3914774" cy="5239531"/>
          </a:xfrm>
        </p:spPr>
        <p:txBody>
          <a:bodyPr/>
          <a:lstStyle/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Message Persistent History </a:t>
            </a:r>
          </a:p>
          <a:p>
            <a:pPr marL="751205" lvl="1" indent="-342900"/>
            <a:r>
              <a:rPr lang="en-GB" dirty="0">
                <a:latin typeface="Helvetica Neue"/>
              </a:rPr>
              <a:t>Only implemented for DENMs yet</a:t>
            </a:r>
          </a:p>
          <a:p>
            <a:pPr marL="989330" lvl="2" indent="-342900"/>
            <a:r>
              <a:rPr lang="pt-PT" dirty="0" err="1"/>
              <a:t>Decentralized</a:t>
            </a:r>
            <a:r>
              <a:rPr lang="pt-PT" dirty="0"/>
              <a:t> </a:t>
            </a:r>
            <a:r>
              <a:rPr lang="pt-PT" dirty="0" err="1"/>
              <a:t>Environmental</a:t>
            </a:r>
            <a:r>
              <a:rPr lang="pt-PT" dirty="0"/>
              <a:t> </a:t>
            </a:r>
            <a:r>
              <a:rPr lang="pt-PT" dirty="0" err="1"/>
              <a:t>Notification</a:t>
            </a:r>
            <a:r>
              <a:rPr lang="pt-PT" dirty="0"/>
              <a:t> </a:t>
            </a:r>
            <a:r>
              <a:rPr lang="pt-PT" dirty="0" err="1"/>
              <a:t>Message</a:t>
            </a:r>
            <a:endParaRPr lang="en-GB" dirty="0">
              <a:latin typeface="Helvetica Neue"/>
            </a:endParaRP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Tolling Zones</a:t>
            </a:r>
          </a:p>
          <a:p>
            <a:pPr marL="751205" lvl="1" indent="-342900"/>
            <a:r>
              <a:rPr lang="en-GB" dirty="0">
                <a:latin typeface="Helvetica Neue"/>
              </a:rPr>
              <a:t>Advertised using SAEMs</a:t>
            </a:r>
          </a:p>
          <a:p>
            <a:pPr marL="989330" lvl="2" indent="-342900"/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Announcement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Message</a:t>
            </a:r>
            <a:endParaRPr lang="pt-PT" dirty="0"/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pt-PT" dirty="0" err="1"/>
              <a:t>Tolling</a:t>
            </a:r>
            <a:r>
              <a:rPr lang="pt-PT" dirty="0"/>
              <a:t> </a:t>
            </a:r>
            <a:r>
              <a:rPr lang="pt-PT" dirty="0" err="1"/>
              <a:t>Payment</a:t>
            </a:r>
            <a:r>
              <a:rPr lang="pt-PT" dirty="0"/>
              <a:t> </a:t>
            </a:r>
            <a:r>
              <a:rPr lang="pt-PT" dirty="0" err="1"/>
              <a:t>Messages</a:t>
            </a:r>
            <a:endParaRPr lang="pt-PT" dirty="0"/>
          </a:p>
          <a:p>
            <a:pPr marL="373380" indent="-342900"/>
            <a:endParaRPr lang="en-GB" dirty="0"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680863-3509-F9AC-C051-90A223443DFA}"/>
              </a:ext>
            </a:extLst>
          </p:cNvPr>
          <p:cNvGrpSpPr/>
          <p:nvPr/>
        </p:nvGrpSpPr>
        <p:grpSpPr>
          <a:xfrm>
            <a:off x="4823743" y="1493058"/>
            <a:ext cx="6563279" cy="3889289"/>
            <a:chOff x="4747543" y="1301757"/>
            <a:chExt cx="6563279" cy="38892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FBD3BE-1576-6575-4A2B-E10A6879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7543" y="1301757"/>
              <a:ext cx="1944645" cy="38703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1D046B4-DCEF-20A1-8C3E-9D8293652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603" y="1301757"/>
              <a:ext cx="1935159" cy="3870318"/>
            </a:xfrm>
            <a:prstGeom prst="rect">
              <a:avLst/>
            </a:prstGeom>
          </p:spPr>
        </p:pic>
        <p:pic>
          <p:nvPicPr>
            <p:cNvPr id="11" name="Picture 10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F7307AD1-1DB3-241C-6713-E95C1D41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6177" y="1301757"/>
              <a:ext cx="1944645" cy="3889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EV Charging </a:t>
            </a:r>
            <a:endParaRPr lang="en-GB" dirty="0"/>
          </a:p>
          <a:p>
            <a:pPr lvl="1"/>
            <a:r>
              <a:rPr lang="en-GB" dirty="0">
                <a:latin typeface="Helvetica Neue"/>
              </a:rPr>
              <a:t>(ETSI standard + </a:t>
            </a:r>
            <a:r>
              <a:rPr lang="en-GB" dirty="0" err="1">
                <a:latin typeface="Helvetica Neue"/>
              </a:rPr>
              <a:t>MagnumCap</a:t>
            </a:r>
            <a:r>
              <a:rPr lang="en-GB" dirty="0">
                <a:latin typeface="Helvetica Neue"/>
              </a:rPr>
              <a:t> </a:t>
            </a:r>
            <a:r>
              <a:rPr lang="en-GB" dirty="0" err="1">
                <a:latin typeface="Helvetica Neue"/>
              </a:rPr>
              <a:t>Connetor</a:t>
            </a:r>
            <a:r>
              <a:rPr lang="en-GB" dirty="0">
                <a:latin typeface="Helvetica Neue"/>
              </a:rPr>
              <a:t>)</a:t>
            </a: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Message persistent history </a:t>
            </a:r>
          </a:p>
          <a:p>
            <a:pPr marL="751205" lvl="1" indent="-342900"/>
            <a:r>
              <a:rPr lang="en-GB" dirty="0">
                <a:latin typeface="Helvetica Neue"/>
              </a:rPr>
              <a:t>Implementation for SAEM, TPM, IVIM and </a:t>
            </a:r>
            <a:r>
              <a:rPr lang="en-GB" dirty="0" err="1">
                <a:latin typeface="Helvetica Neue"/>
              </a:rPr>
              <a:t>HDMaps</a:t>
            </a:r>
            <a:endParaRPr lang="en-GB" dirty="0"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36802</TotalTime>
  <Words>142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451</cp:revision>
  <cp:lastPrinted>2019-09-13T14:12:05Z</cp:lastPrinted>
  <dcterms:created xsi:type="dcterms:W3CDTF">2013-09-12T12:41:43Z</dcterms:created>
  <dcterms:modified xsi:type="dcterms:W3CDTF">2022-11-27T11:05:50Z</dcterms:modified>
  <cp:category/>
</cp:coreProperties>
</file>