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61" r:id="rId5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mpa@ua.pt" TargetMode="External"/><Relationship Id="rId4" Type="http://schemas.openxmlformats.org/officeDocument/2006/relationships/hyperlink" Target="mailto:jaf@ua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Portfolio </a:t>
            </a:r>
            <a:r>
              <a:rPr lang="pt-PT" dirty="0" err="1"/>
              <a:t>containing</a:t>
            </a:r>
            <a:r>
              <a:rPr lang="pt-PT" dirty="0"/>
              <a:t> </a:t>
            </a:r>
            <a:r>
              <a:rPr lang="pt-PT" dirty="0" err="1"/>
              <a:t>professional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academic</a:t>
            </a:r>
            <a:r>
              <a:rPr lang="pt-PT" dirty="0"/>
              <a:t> </a:t>
            </a:r>
            <a:r>
              <a:rPr lang="pt-PT" dirty="0" err="1"/>
              <a:t>interests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4"/>
              </a:rPr>
              <a:t>jaf@ua.pt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5"/>
              </a:rPr>
              <a:t>jmpa@ua.pt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18" y="1493058"/>
            <a:ext cx="6158582" cy="3964767"/>
          </a:xfrm>
        </p:spPr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RTOS Project (developed with </a:t>
            </a:r>
            <a:r>
              <a:rPr lang="en-GB" dirty="0" err="1">
                <a:latin typeface="Helvetica Neue"/>
              </a:rPr>
              <a:t>Heaboo</a:t>
            </a:r>
            <a:r>
              <a:rPr lang="en-GB" dirty="0">
                <a:latin typeface="Helvetica Neue"/>
              </a:rPr>
              <a:t>, </a:t>
            </a:r>
            <a:r>
              <a:rPr lang="en-GB" dirty="0" err="1">
                <a:latin typeface="Helvetica Neue"/>
              </a:rPr>
              <a:t>lda</a:t>
            </a:r>
            <a:r>
              <a:rPr lang="en-GB" dirty="0">
                <a:latin typeface="Helvetica Neue"/>
              </a:rPr>
              <a:t>) chosen to complement SOTR which I attended this semester.</a:t>
            </a:r>
          </a:p>
          <a:p>
            <a:pPr marL="30480" indent="0">
              <a:buNone/>
            </a:pPr>
            <a:r>
              <a:rPr lang="en-GB" dirty="0">
                <a:latin typeface="Helvetica Neue"/>
              </a:rPr>
              <a:t>Date: 10/2022 - 12/2022</a:t>
            </a:r>
          </a:p>
          <a:p>
            <a:pPr marL="30480" indent="0">
              <a:buNone/>
            </a:pPr>
            <a:r>
              <a:rPr lang="en-GB" dirty="0">
                <a:latin typeface="Helvetica Neue"/>
              </a:rPr>
              <a:t>Code for an </a:t>
            </a:r>
            <a:r>
              <a:rPr lang="en-GB" i="1" dirty="0" err="1">
                <a:latin typeface="Helvetica Neue"/>
              </a:rPr>
              <a:t>espressif</a:t>
            </a:r>
            <a:r>
              <a:rPr lang="en-GB" i="1" dirty="0">
                <a:latin typeface="Helvetica Neue"/>
              </a:rPr>
              <a:t> esp32 featuring:</a:t>
            </a:r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Wi-Fi management</a:t>
            </a:r>
          </a:p>
          <a:p>
            <a:pPr marL="751205" lvl="1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Creates an AP with a webserver where the user can introduce his Wi-Fi credentials</a:t>
            </a:r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OTA updates</a:t>
            </a:r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Web server to monitor and configure	</a:t>
            </a:r>
          </a:p>
          <a:p>
            <a:pPr marL="30480" indent="0">
              <a:buNone/>
            </a:pPr>
            <a:endParaRPr lang="en-GB" i="1" dirty="0"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EF28F-1682-A42B-2E08-971E1741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1714500"/>
            <a:ext cx="43053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48562-3201-E206-85C5-06FE8041803E}"/>
              </a:ext>
            </a:extLst>
          </p:cNvPr>
          <p:cNvSpPr txBox="1"/>
          <p:nvPr/>
        </p:nvSpPr>
        <p:spPr>
          <a:xfrm>
            <a:off x="8233484" y="535864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/>
              <a:t>Login </a:t>
            </a:r>
            <a:r>
              <a:rPr lang="pt-PT" sz="1800" dirty="0" err="1"/>
              <a:t>component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9413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4DB93-329A-99C9-B549-D403BB09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2550"/>
            <a:ext cx="5097115" cy="50863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B59356-64DA-5F62-C61B-85362E20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18" y="1493058"/>
            <a:ext cx="5272757" cy="3964767"/>
          </a:xfrm>
        </p:spPr>
        <p:txBody>
          <a:bodyPr/>
          <a:lstStyle/>
          <a:p>
            <a:pPr marL="30480" indent="0">
              <a:buNone/>
            </a:pPr>
            <a:r>
              <a:rPr lang="en-GB" i="1" dirty="0">
                <a:latin typeface="Helvetica Neue"/>
              </a:rPr>
              <a:t>The microcontroller sends 2 types of messages to a server hosted by myself:</a:t>
            </a:r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Sensor messages</a:t>
            </a:r>
          </a:p>
          <a:p>
            <a:pPr marL="751205" lvl="1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Sent every 15 seconds</a:t>
            </a:r>
          </a:p>
          <a:p>
            <a:pPr marL="373380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Status messages</a:t>
            </a:r>
          </a:p>
          <a:p>
            <a:pPr marL="751205" lvl="1" indent="-342900">
              <a:buFont typeface="Arial" panose="020B0604020202020204" pitchFamily="34" charset="0"/>
              <a:buChar char="•"/>
            </a:pPr>
            <a:r>
              <a:rPr lang="en-GB" i="1" dirty="0">
                <a:latin typeface="Helvetica Neue"/>
              </a:rPr>
              <a:t>Sent every state change / 2 minutes passed and also serves as an heartbeat</a:t>
            </a:r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92FD-D09D-AEB3-7DE7-4A24389B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5BC-4169-0456-2239-44535F61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599"/>
            <a:ext cx="5162550" cy="4754563"/>
          </a:xfrm>
        </p:spPr>
        <p:txBody>
          <a:bodyPr/>
          <a:lstStyle/>
          <a:p>
            <a:pPr marL="30480" indent="0">
              <a:buNone/>
            </a:pPr>
            <a:r>
              <a:rPr lang="en-GB" i="1" dirty="0">
                <a:latin typeface="Helvetica Neue"/>
              </a:rPr>
              <a:t>Project developed in collaboration with an engineer of the company who created the current 1 master and up to 3 slaves, all Atmega328, architecture to control and monitor the company’s product which consists of thermic batteries to compensate for the initial cold water when requesting hot water.</a:t>
            </a:r>
          </a:p>
          <a:p>
            <a:pPr marL="30480" indent="0">
              <a:buNone/>
            </a:pPr>
            <a:r>
              <a:rPr lang="en-GB" i="1" dirty="0">
                <a:latin typeface="Helvetica Neue"/>
              </a:rPr>
              <a:t>This project contributed greatly to my knowledge about RTOS specifically </a:t>
            </a:r>
            <a:r>
              <a:rPr lang="en-GB" i="1" dirty="0" err="1">
                <a:latin typeface="Helvetica Neue"/>
              </a:rPr>
              <a:t>freeRTOS</a:t>
            </a:r>
            <a:r>
              <a:rPr lang="en-GB" i="1" dirty="0">
                <a:latin typeface="Helvetica Neue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E530E-C72B-7FEF-2CD1-A6479E07D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89CA-926B-EE55-5817-915BE475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pic>
        <p:nvPicPr>
          <p:cNvPr id="7" name="Picture 6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CB3FA1AD-03DC-7B6D-7A9E-342086673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38" y="1687235"/>
            <a:ext cx="5242327" cy="37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3576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37812</TotalTime>
  <Words>232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Portfolio</vt:lpstr>
      <vt:lpstr>Portfolio</vt:lpstr>
      <vt:lpstr>Portfolio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460</cp:revision>
  <cp:lastPrinted>2019-09-13T14:12:05Z</cp:lastPrinted>
  <dcterms:created xsi:type="dcterms:W3CDTF">2013-09-12T12:41:43Z</dcterms:created>
  <dcterms:modified xsi:type="dcterms:W3CDTF">2023-01-19T21:37:56Z</dcterms:modified>
  <cp:category/>
</cp:coreProperties>
</file>