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  <p1510:client id="{7A0947B7-A8F7-4C52-A832-F85E84FBCC19}" v="45" dt="2022-10-23T13:16:38.123"/>
    <p1510:client id="{A254E3D6-3A5A-4269-88EB-8DBBCC2583AF}" v="305" dt="2022-10-19T18:47:25.050"/>
    <p1510:client id="{FF9D7579-F30C-4450-AA60-72FF9928735E}" v="18" dt="2022-10-20T14:25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69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teixeira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jcf@ua.pt" TargetMode="External"/><Relationship Id="rId5" Type="http://schemas.openxmlformats.org/officeDocument/2006/relationships/hyperlink" Target="mailto:jaf@ua.pt" TargetMode="External"/><Relationship Id="rId4" Type="http://schemas.openxmlformats.org/officeDocument/2006/relationships/hyperlink" Target="mailto:jmpa@ua.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Mobile App for Intelligent Transport Systems with Vehicle Communications Integration. A</a:t>
            </a:r>
            <a:r>
              <a:rPr lang="en-US" dirty="0"/>
              <a:t> monitoring system for the road infrastructure equipped with ITS technology, capable of identifying risky driving conditions.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Gil Teixeira – </a:t>
            </a:r>
            <a:r>
              <a:rPr lang="en-GB" dirty="0">
                <a:hlinkClick r:id="rId3"/>
              </a:rPr>
              <a:t>gilteixeira@ua.pt</a:t>
            </a:r>
            <a:endParaRPr lang="en-GB" dirty="0"/>
          </a:p>
          <a:p>
            <a:r>
              <a:rPr lang="en-GB" dirty="0"/>
              <a:t>João Almeida – </a:t>
            </a:r>
            <a:r>
              <a:rPr lang="en-GB" dirty="0">
                <a:hlinkClick r:id="rId4"/>
              </a:rPr>
              <a:t>jmpa@ua.pt</a:t>
            </a:r>
            <a:endParaRPr lang="en-GB" dirty="0"/>
          </a:p>
          <a:p>
            <a:r>
              <a:rPr lang="en-GB" dirty="0"/>
              <a:t>José Fonseca – </a:t>
            </a:r>
            <a:r>
              <a:rPr lang="en-GB" dirty="0">
                <a:hlinkClick r:id="rId5"/>
              </a:rPr>
              <a:t>jaf@ua.pt</a:t>
            </a:r>
            <a:r>
              <a:rPr lang="en-GB" dirty="0"/>
              <a:t>, Joaquim Ferreira – </a:t>
            </a:r>
            <a:r>
              <a:rPr lang="en-GB" dirty="0">
                <a:hlinkClick r:id="rId6"/>
              </a:rPr>
              <a:t>jjcf@ua.pt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18" y="1493058"/>
            <a:ext cx="3914774" cy="5239531"/>
          </a:xfrm>
        </p:spPr>
        <p:txBody>
          <a:bodyPr/>
          <a:lstStyle/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Message Persistent History </a:t>
            </a:r>
          </a:p>
          <a:p>
            <a:pPr marL="751205" lvl="1" indent="-342900"/>
            <a:r>
              <a:rPr lang="pt-PT" dirty="0" err="1">
                <a:latin typeface="Helvetica Neue"/>
              </a:rPr>
              <a:t>Implemented</a:t>
            </a:r>
            <a:r>
              <a:rPr lang="pt-PT" dirty="0">
                <a:latin typeface="Helvetica Neue"/>
              </a:rPr>
              <a:t> for </a:t>
            </a:r>
            <a:r>
              <a:rPr lang="pt-PT" dirty="0" err="1">
                <a:latin typeface="Helvetica Neue"/>
              </a:rPr>
              <a:t>all</a:t>
            </a:r>
            <a:r>
              <a:rPr lang="pt-PT" dirty="0">
                <a:latin typeface="Helvetica Neue"/>
              </a:rPr>
              <a:t> </a:t>
            </a:r>
            <a:r>
              <a:rPr lang="pt-PT" dirty="0" err="1">
                <a:latin typeface="Helvetica Neue"/>
              </a:rPr>
              <a:t>required</a:t>
            </a:r>
            <a:r>
              <a:rPr lang="pt-PT" dirty="0">
                <a:latin typeface="Helvetica Neue"/>
              </a:rPr>
              <a:t> </a:t>
            </a:r>
            <a:r>
              <a:rPr lang="pt-PT" dirty="0" err="1">
                <a:latin typeface="Helvetica Neue"/>
              </a:rPr>
              <a:t>message</a:t>
            </a:r>
            <a:r>
              <a:rPr lang="pt-PT" dirty="0">
                <a:latin typeface="Helvetica Neue"/>
              </a:rPr>
              <a:t> </a:t>
            </a:r>
            <a:r>
              <a:rPr lang="pt-PT" dirty="0" err="1">
                <a:latin typeface="Helvetica Neue"/>
              </a:rPr>
              <a:t>types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DENMs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HDMAPs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IVIMs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SAEMs</a:t>
            </a:r>
            <a:endParaRPr lang="pt-PT" dirty="0">
              <a:latin typeface="Helvetica Neue"/>
            </a:endParaRPr>
          </a:p>
          <a:p>
            <a:pPr marL="989330" lvl="2" indent="-342900"/>
            <a:r>
              <a:rPr lang="pt-PT" dirty="0" err="1">
                <a:latin typeface="Helvetica Neue"/>
              </a:rPr>
              <a:t>TPMs</a:t>
            </a:r>
            <a:endParaRPr lang="pt-PT" dirty="0">
              <a:latin typeface="Helvetica Neue"/>
            </a:endParaRPr>
          </a:p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Minor bug fixes</a:t>
            </a:r>
          </a:p>
          <a:p>
            <a:pPr marL="373380" indent="-342900">
              <a:buFont typeface="Wingdings" panose="05000000000000000000" pitchFamily="2" charset="2"/>
              <a:buChar char="§"/>
            </a:pPr>
            <a:r>
              <a:rPr lang="en-GB" dirty="0">
                <a:latin typeface="Helvetica Neue"/>
              </a:rPr>
              <a:t>Literature on VRU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D52D6E-1392-19EA-2B70-8EE829FE3D10}"/>
              </a:ext>
            </a:extLst>
          </p:cNvPr>
          <p:cNvGrpSpPr/>
          <p:nvPr/>
        </p:nvGrpSpPr>
        <p:grpSpPr>
          <a:xfrm>
            <a:off x="5327652" y="1400969"/>
            <a:ext cx="6164930" cy="3657600"/>
            <a:chOff x="5327652" y="1400969"/>
            <a:chExt cx="6164930" cy="3657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4D3892-5D90-2EEA-61FA-166E983D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2207" y="1410494"/>
              <a:ext cx="3000375" cy="36480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AE411-6A93-CE76-F721-B717302E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7652" y="1400969"/>
              <a:ext cx="29718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3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Pre-Dissertation Structure Proposal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2C376B-7A9C-E52A-CC56-B2608EC2E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113" y="1383428"/>
            <a:ext cx="5151176" cy="43425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AE1F21-1949-03A0-59E3-9D1028CB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70" y="2162712"/>
            <a:ext cx="6684567" cy="34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36870</TotalTime>
  <Words>116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PowerPoint Presentation</vt:lpstr>
      <vt:lpstr>Work done / results</vt:lpstr>
      <vt:lpstr>Pre-Dissertation Structure Proposal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Gil Teixeira</cp:lastModifiedBy>
  <cp:revision>452</cp:revision>
  <cp:lastPrinted>2019-09-13T14:12:05Z</cp:lastPrinted>
  <dcterms:created xsi:type="dcterms:W3CDTF">2013-09-12T12:41:43Z</dcterms:created>
  <dcterms:modified xsi:type="dcterms:W3CDTF">2022-12-19T13:20:17Z</dcterms:modified>
  <cp:category/>
</cp:coreProperties>
</file>