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  <p1510:client id="{7A0947B7-A8F7-4C52-A832-F85E84FBCC19}" v="45" dt="2022-10-23T13:16:38.123"/>
    <p1510:client id="{A254E3D6-3A5A-4269-88EB-8DBBCC2583AF}" v="305" dt="2022-10-19T18:47:25.050"/>
    <p1510:client id="{FF9D7579-F30C-4450-AA60-72FF9928735E}" v="18" dt="2022-10-20T14:25:31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3469"/>
  </p:normalViewPr>
  <p:slideViewPr>
    <p:cSldViewPr snapToGrid="0">
      <p:cViewPr varScale="1">
        <p:scale>
          <a:sx n="80" d="100"/>
          <a:sy n="80" d="100"/>
        </p:scale>
        <p:origin x="682" y="58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lteixeira@u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jcf@ua.pt" TargetMode="External"/><Relationship Id="rId5" Type="http://schemas.openxmlformats.org/officeDocument/2006/relationships/hyperlink" Target="mailto:jaf@ua.pt" TargetMode="External"/><Relationship Id="rId4" Type="http://schemas.openxmlformats.org/officeDocument/2006/relationships/hyperlink" Target="mailto:jmpa@ua.p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Mobile App for Intelligent Transport Systems with Vehicle Communications Integration. A</a:t>
            </a:r>
            <a:r>
              <a:rPr lang="en-US" dirty="0"/>
              <a:t> monitoring system for the road infrastructure equipped with ITS technology, capable of identifying risky driving conditions.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Gil Teixeira – </a:t>
            </a:r>
            <a:r>
              <a:rPr lang="en-GB" dirty="0">
                <a:hlinkClick r:id="rId3"/>
              </a:rPr>
              <a:t>gilteixeira@ua.pt</a:t>
            </a:r>
            <a:endParaRPr lang="en-GB" dirty="0"/>
          </a:p>
          <a:p>
            <a:r>
              <a:rPr lang="en-GB" dirty="0"/>
              <a:t>João Almeida – </a:t>
            </a:r>
            <a:r>
              <a:rPr lang="en-GB" dirty="0">
                <a:hlinkClick r:id="rId4"/>
              </a:rPr>
              <a:t>jmpa@ua.pt</a:t>
            </a:r>
            <a:endParaRPr lang="en-GB" dirty="0"/>
          </a:p>
          <a:p>
            <a:r>
              <a:rPr lang="en-GB" dirty="0"/>
              <a:t>José Fonseca – </a:t>
            </a:r>
            <a:r>
              <a:rPr lang="en-GB" dirty="0">
                <a:hlinkClick r:id="rId5"/>
              </a:rPr>
              <a:t>jaf@ua.pt</a:t>
            </a:r>
            <a:r>
              <a:rPr lang="en-GB" dirty="0"/>
              <a:t>, Joaquim Ferreira – </a:t>
            </a:r>
            <a:r>
              <a:rPr lang="en-GB" dirty="0">
                <a:hlinkClick r:id="rId6"/>
              </a:rPr>
              <a:t>jjcf@ua.pt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" indent="0">
              <a:buNone/>
            </a:pPr>
            <a:r>
              <a:rPr lang="en-GB" dirty="0">
                <a:latin typeface="Helvetica Neue"/>
              </a:rPr>
              <a:t>Cooperative, Connected and Automated Mobility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5EE32FB-2CEA-B92B-F401-F8AC97116F05}"/>
              </a:ext>
            </a:extLst>
          </p:cNvPr>
          <p:cNvGrpSpPr/>
          <p:nvPr/>
        </p:nvGrpSpPr>
        <p:grpSpPr>
          <a:xfrm>
            <a:off x="5264943" y="2314575"/>
            <a:ext cx="5655469" cy="3584197"/>
            <a:chOff x="1674018" y="2028825"/>
            <a:chExt cx="5655469" cy="3584197"/>
          </a:xfrm>
        </p:grpSpPr>
        <p:pic>
          <p:nvPicPr>
            <p:cNvPr id="4" name="Imagem 6" descr="Uma imagem com mapa&#10;&#10;Descrição gerada automaticamente">
              <a:extLst>
                <a:ext uri="{FF2B5EF4-FFF2-40B4-BE49-F238E27FC236}">
                  <a16:creationId xmlns:a16="http://schemas.microsoft.com/office/drawing/2014/main" id="{AA82106E-E259-66C5-B321-7B39BC45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95462" y="2028825"/>
              <a:ext cx="1362075" cy="2933700"/>
            </a:xfrm>
            <a:prstGeom prst="rect">
              <a:avLst/>
            </a:prstGeom>
          </p:spPr>
        </p:pic>
        <p:pic>
          <p:nvPicPr>
            <p:cNvPr id="8" name="Imagem 8">
              <a:extLst>
                <a:ext uri="{FF2B5EF4-FFF2-40B4-BE49-F238E27FC236}">
                  <a16:creationId xmlns:a16="http://schemas.microsoft.com/office/drawing/2014/main" id="{9917A3FF-FAA6-036A-D43D-8A94A21A1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67412" y="2028825"/>
              <a:ext cx="1362075" cy="295275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4EC1588-561A-B386-72E7-D4E60D58C25E}"/>
                </a:ext>
              </a:extLst>
            </p:cNvPr>
            <p:cNvSpPr txBox="1"/>
            <p:nvPr/>
          </p:nvSpPr>
          <p:spPr>
            <a:xfrm>
              <a:off x="1674018" y="5272087"/>
              <a:ext cx="158115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PT" sz="1600" dirty="0">
                  <a:latin typeface="Arial"/>
                  <a:ea typeface="ＭＳ Ｐゴシック"/>
                </a:rPr>
                <a:t>CPM </a:t>
              </a:r>
              <a:r>
                <a:rPr lang="pt-PT" sz="1600" dirty="0" err="1">
                  <a:latin typeface="Arial"/>
                  <a:ea typeface="ＭＳ Ｐゴシック"/>
                </a:rPr>
                <a:t>and</a:t>
              </a:r>
              <a:r>
                <a:rPr lang="pt-PT" sz="1600" dirty="0">
                  <a:latin typeface="Arial"/>
                  <a:ea typeface="ＭＳ Ｐゴシック"/>
                </a:rPr>
                <a:t> CAM</a:t>
              </a:r>
              <a:endParaRPr lang="pt-PT" sz="1600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5371680-1151-1122-B188-78A9D6F8A1DB}"/>
                </a:ext>
              </a:extLst>
            </p:cNvPr>
            <p:cNvSpPr txBox="1"/>
            <p:nvPr/>
          </p:nvSpPr>
          <p:spPr>
            <a:xfrm>
              <a:off x="6191249" y="5272087"/>
              <a:ext cx="9239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PT" sz="1600" dirty="0">
                  <a:latin typeface="Arial"/>
                  <a:ea typeface="ＭＳ Ｐゴシック"/>
                </a:rPr>
                <a:t>HDMAP</a:t>
              </a:r>
              <a:endParaRPr lang="pt-PT" sz="1600" dirty="0"/>
            </a:p>
          </p:txBody>
        </p:sp>
        <p:pic>
          <p:nvPicPr>
            <p:cNvPr id="13" name="Imagem 13">
              <a:extLst>
                <a:ext uri="{FF2B5EF4-FFF2-40B4-BE49-F238E27FC236}">
                  <a16:creationId xmlns:a16="http://schemas.microsoft.com/office/drawing/2014/main" id="{DEB93CB5-2D32-379B-7A0A-52FF35ED8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71912" y="2033587"/>
              <a:ext cx="1362075" cy="2962275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FE3550F-7817-C699-0071-AFD5C36E5145}"/>
                </a:ext>
              </a:extLst>
            </p:cNvPr>
            <p:cNvSpPr txBox="1"/>
            <p:nvPr/>
          </p:nvSpPr>
          <p:spPr>
            <a:xfrm>
              <a:off x="4236243" y="5274468"/>
              <a:ext cx="62865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PT" sz="1600" dirty="0">
                  <a:latin typeface="Arial"/>
                  <a:ea typeface="ＭＳ Ｐゴシック"/>
                </a:rPr>
                <a:t>IVIM</a:t>
              </a:r>
              <a:endParaRPr lang="pt-PT" sz="1600" dirty="0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F136D5-0E36-082C-ACBA-F4DB9F1B806C}"/>
              </a:ext>
            </a:extLst>
          </p:cNvPr>
          <p:cNvSpPr txBox="1"/>
          <p:nvPr/>
        </p:nvSpPr>
        <p:spPr>
          <a:xfrm>
            <a:off x="821530" y="2295524"/>
            <a:ext cx="421005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CCAM </a:t>
            </a:r>
            <a:r>
              <a:rPr lang="pt-PT" dirty="0" err="1">
                <a:latin typeface="Helvetica Neue"/>
                <a:ea typeface="ＭＳ Ｐゴシック"/>
              </a:rPr>
              <a:t>messages</a:t>
            </a:r>
            <a:r>
              <a:rPr lang="pt-PT" dirty="0">
                <a:latin typeface="Helvetica Neue"/>
                <a:ea typeface="ＭＳ Ｐゴシック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CPM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CAM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DENM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VAM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IVIM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HDMAP</a:t>
            </a:r>
          </a:p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SVSM, a </a:t>
            </a:r>
            <a:r>
              <a:rPr lang="pt-PT" dirty="0" err="1">
                <a:latin typeface="Helvetica Neue"/>
                <a:ea typeface="ＭＳ Ｐゴシック"/>
                <a:cs typeface="Arial"/>
              </a:rPr>
              <a:t>n</a:t>
            </a:r>
            <a:r>
              <a:rPr lang="pt-PT" dirty="0" err="1">
                <a:latin typeface="Arial"/>
                <a:ea typeface="ＭＳ Ｐゴシック"/>
                <a:cs typeface="Arial"/>
              </a:rPr>
              <a:t>ew</a:t>
            </a:r>
            <a:r>
              <a:rPr lang="pt-PT" dirty="0">
                <a:latin typeface="Arial"/>
                <a:ea typeface="ＭＳ Ｐゴシック"/>
                <a:cs typeface="Arial"/>
              </a:rPr>
              <a:t> </a:t>
            </a:r>
            <a:r>
              <a:rPr lang="pt-PT" dirty="0" err="1">
                <a:latin typeface="Arial"/>
                <a:ea typeface="ＭＳ Ｐゴシック"/>
                <a:cs typeface="Arial"/>
              </a:rPr>
              <a:t>message</a:t>
            </a:r>
          </a:p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Light Sensor Expo </a:t>
            </a:r>
            <a:r>
              <a:rPr lang="pt-PT" dirty="0" err="1">
                <a:latin typeface="Helvetica Neue"/>
                <a:ea typeface="ＭＳ Ｐゴシック"/>
              </a:rPr>
              <a:t>contribution</a:t>
            </a:r>
            <a:endParaRPr lang="pt-PT">
              <a:latin typeface="Helvetica Neue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389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34645"/>
            <a:r>
              <a:rPr lang="en-GB" dirty="0">
                <a:latin typeface="Helvetica Neue"/>
              </a:rPr>
              <a:t>V2X tolling</a:t>
            </a:r>
          </a:p>
          <a:p>
            <a:pPr lvl="1"/>
            <a:r>
              <a:rPr lang="en-GB" dirty="0">
                <a:latin typeface="Helvetica Neue"/>
              </a:rPr>
              <a:t>SAEM and TPM messages almost done</a:t>
            </a:r>
            <a:endParaRPr lang="en-GB" dirty="0"/>
          </a:p>
          <a:p>
            <a:pPr indent="-334645">
              <a:buFont typeface="Wingdings"/>
              <a:buChar char="v"/>
            </a:pPr>
            <a:r>
              <a:rPr lang="en-GB" dirty="0">
                <a:latin typeface="Helvetica Neue"/>
              </a:rPr>
              <a:t>EV Charging </a:t>
            </a:r>
            <a:endParaRPr lang="en-GB" dirty="0"/>
          </a:p>
          <a:p>
            <a:pPr lvl="1"/>
            <a:r>
              <a:rPr lang="en-GB" dirty="0">
                <a:latin typeface="Helvetica Neue"/>
              </a:rPr>
              <a:t>(ETSI standard + </a:t>
            </a:r>
            <a:r>
              <a:rPr lang="en-GB" dirty="0" err="1">
                <a:latin typeface="Helvetica Neue"/>
              </a:rPr>
              <a:t>MagnumCap</a:t>
            </a:r>
            <a:r>
              <a:rPr lang="en-GB" dirty="0">
                <a:latin typeface="Helvetica Neue"/>
              </a:rPr>
              <a:t> </a:t>
            </a:r>
            <a:r>
              <a:rPr lang="en-GB" dirty="0" err="1">
                <a:latin typeface="Helvetica Neue"/>
              </a:rPr>
              <a:t>Connetor</a:t>
            </a:r>
            <a:r>
              <a:rPr lang="en-GB" dirty="0">
                <a:latin typeface="Helvetica Neue"/>
              </a:rPr>
              <a:t>)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B31FFCA-6359-1CD5-4C98-5FF3BF8785BF}"/>
              </a:ext>
            </a:extLst>
          </p:cNvPr>
          <p:cNvGrpSpPr/>
          <p:nvPr/>
        </p:nvGrpSpPr>
        <p:grpSpPr>
          <a:xfrm>
            <a:off x="8478063" y="1298575"/>
            <a:ext cx="1901258" cy="4642265"/>
            <a:chOff x="8849538" y="1117600"/>
            <a:chExt cx="1901258" cy="4642265"/>
          </a:xfrm>
        </p:grpSpPr>
        <p:pic>
          <p:nvPicPr>
            <p:cNvPr id="4" name="Imagem 6">
              <a:extLst>
                <a:ext uri="{FF2B5EF4-FFF2-40B4-BE49-F238E27FC236}">
                  <a16:creationId xmlns:a16="http://schemas.microsoft.com/office/drawing/2014/main" id="{BD8CEBFF-F8D0-40DF-D833-31457D27A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9538" y="1117600"/>
              <a:ext cx="1901258" cy="4114800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6F9A4EA-6D1B-539B-52E5-01E1B361B610}"/>
                </a:ext>
              </a:extLst>
            </p:cNvPr>
            <p:cNvSpPr txBox="1"/>
            <p:nvPr/>
          </p:nvSpPr>
          <p:spPr>
            <a:xfrm flipH="1">
              <a:off x="9459912" y="5410728"/>
              <a:ext cx="686858" cy="3491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PT" sz="1600" dirty="0">
                  <a:latin typeface="Arial"/>
                  <a:ea typeface="ＭＳ Ｐゴシック"/>
                </a:rPr>
                <a:t>TPM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34046</TotalTime>
  <Words>144</Words>
  <Application>Microsoft Office PowerPoint</Application>
  <PresentationFormat>Widescreen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Helvetica Neue</vt:lpstr>
      <vt:lpstr>Monaco</vt:lpstr>
      <vt:lpstr>Wingdings</vt:lpstr>
      <vt:lpstr>EMIF template</vt:lpstr>
      <vt:lpstr>PowerPoint Presentation</vt:lpstr>
      <vt:lpstr>Work done / results</vt:lpstr>
      <vt:lpstr>Future work / challenges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Gil Teixeira</cp:lastModifiedBy>
  <cp:revision>444</cp:revision>
  <cp:lastPrinted>2019-09-13T14:12:05Z</cp:lastPrinted>
  <dcterms:created xsi:type="dcterms:W3CDTF">2013-09-12T12:41:43Z</dcterms:created>
  <dcterms:modified xsi:type="dcterms:W3CDTF">2022-10-23T13:24:25Z</dcterms:modified>
  <cp:category/>
</cp:coreProperties>
</file>