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77" r:id="rId6"/>
    <p:sldId id="312" r:id="rId7"/>
    <p:sldId id="310" r:id="rId8"/>
    <p:sldId id="317" r:id="rId9"/>
    <p:sldId id="316" r:id="rId10"/>
    <p:sldId id="319" r:id="rId11"/>
    <p:sldId id="278" r:id="rId12"/>
    <p:sldId id="262" r:id="rId13"/>
    <p:sldId id="279" r:id="rId14"/>
    <p:sldId id="320" r:id="rId15"/>
    <p:sldId id="264" r:id="rId16"/>
    <p:sldId id="296" r:id="rId17"/>
    <p:sldId id="298" r:id="rId18"/>
    <p:sldId id="321" r:id="rId19"/>
    <p:sldId id="266" r:id="rId20"/>
    <p:sldId id="302" r:id="rId21"/>
    <p:sldId id="322" r:id="rId22"/>
    <p:sldId id="299" r:id="rId23"/>
    <p:sldId id="301" r:id="rId24"/>
    <p:sldId id="303" r:id="rId25"/>
    <p:sldId id="323" r:id="rId26"/>
    <p:sldId id="304" r:id="rId27"/>
    <p:sldId id="300" r:id="rId28"/>
    <p:sldId id="324" r:id="rId29"/>
    <p:sldId id="305" r:id="rId30"/>
    <p:sldId id="306" r:id="rId31"/>
    <p:sldId id="325" r:id="rId32"/>
    <p:sldId id="307" r:id="rId33"/>
    <p:sldId id="326" r:id="rId34"/>
    <p:sldId id="309" r:id="rId35"/>
    <p:sldId id="327" r:id="rId36"/>
    <p:sldId id="308" r:id="rId37"/>
    <p:sldId id="328" r:id="rId38"/>
    <p:sldId id="269" r:id="rId39"/>
    <p:sldId id="315" r:id="rId40"/>
    <p:sldId id="270" r:id="rId41"/>
    <p:sldId id="271" r:id="rId42"/>
    <p:sldId id="329" r:id="rId43"/>
    <p:sldId id="272" r:id="rId44"/>
    <p:sldId id="318" r:id="rId45"/>
    <p:sldId id="330" r:id="rId46"/>
    <p:sldId id="273" r:id="rId47"/>
    <p:sldId id="275" r:id="rId48"/>
    <p:sldId id="294" r:id="rId49"/>
    <p:sldId id="313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448"/>
    <a:srgbClr val="67C2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E558F-F5CE-403A-9E68-EABAAE9DC082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E19F5-F4B5-4A48-99DA-5F9E930A1D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70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67C1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任意多边形 492"/>
          <p:cNvSpPr/>
          <p:nvPr/>
        </p:nvSpPr>
        <p:spPr>
          <a:xfrm>
            <a:off x="0" y="5406171"/>
            <a:ext cx="12192000" cy="1464529"/>
          </a:xfrm>
          <a:custGeom>
            <a:avLst/>
            <a:gdLst>
              <a:gd name="connsiteX0" fmla="*/ 12192000 w 12192000"/>
              <a:gd name="connsiteY0" fmla="*/ 0 h 1464529"/>
              <a:gd name="connsiteX1" fmla="*/ 12192000 w 12192000"/>
              <a:gd name="connsiteY1" fmla="*/ 1464529 h 1464529"/>
              <a:gd name="connsiteX2" fmla="*/ 0 w 12192000"/>
              <a:gd name="connsiteY2" fmla="*/ 1464529 h 1464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0" h="1464529">
                <a:moveTo>
                  <a:pt x="12192000" y="0"/>
                </a:moveTo>
                <a:lnTo>
                  <a:pt x="12192000" y="1464529"/>
                </a:lnTo>
                <a:lnTo>
                  <a:pt x="0" y="1464529"/>
                </a:lnTo>
                <a:close/>
              </a:path>
            </a:pathLst>
          </a:custGeom>
          <a:solidFill>
            <a:srgbClr val="67C1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0" y="4481474"/>
            <a:ext cx="12192000" cy="2348425"/>
          </a:xfrm>
          <a:custGeom>
            <a:avLst/>
            <a:gdLst>
              <a:gd name="connsiteX0" fmla="*/ 0 w 12192000"/>
              <a:gd name="connsiteY0" fmla="*/ 0 h 1586425"/>
              <a:gd name="connsiteX1" fmla="*/ 12192000 w 12192000"/>
              <a:gd name="connsiteY1" fmla="*/ 0 h 1586425"/>
              <a:gd name="connsiteX2" fmla="*/ 12192000 w 12192000"/>
              <a:gd name="connsiteY2" fmla="*/ 693396 h 1586425"/>
              <a:gd name="connsiteX3" fmla="*/ 328171 w 12192000"/>
              <a:gd name="connsiteY3" fmla="*/ 1570859 h 1586425"/>
              <a:gd name="connsiteX4" fmla="*/ 0 w 12192000"/>
              <a:gd name="connsiteY4" fmla="*/ 1586425 h 1586425"/>
              <a:gd name="connsiteX0-1" fmla="*/ 0 w 12192000"/>
              <a:gd name="connsiteY0-2" fmla="*/ 0 h 1586425"/>
              <a:gd name="connsiteX1-3" fmla="*/ 12192000 w 12192000"/>
              <a:gd name="connsiteY1-4" fmla="*/ 0 h 1586425"/>
              <a:gd name="connsiteX2-5" fmla="*/ 12192000 w 12192000"/>
              <a:gd name="connsiteY2-6" fmla="*/ 693396 h 1586425"/>
              <a:gd name="connsiteX3-7" fmla="*/ 0 w 12192000"/>
              <a:gd name="connsiteY3-8" fmla="*/ 1586425 h 1586425"/>
              <a:gd name="connsiteX4-9" fmla="*/ 0 w 12192000"/>
              <a:gd name="connsiteY4-10" fmla="*/ 0 h 1586425"/>
              <a:gd name="connsiteX0-11" fmla="*/ 0 w 12192000"/>
              <a:gd name="connsiteY0-12" fmla="*/ 0 h 1815025"/>
              <a:gd name="connsiteX1-13" fmla="*/ 12192000 w 12192000"/>
              <a:gd name="connsiteY1-14" fmla="*/ 0 h 1815025"/>
              <a:gd name="connsiteX2-15" fmla="*/ 12192000 w 12192000"/>
              <a:gd name="connsiteY2-16" fmla="*/ 693396 h 1815025"/>
              <a:gd name="connsiteX3-17" fmla="*/ 0 w 12192000"/>
              <a:gd name="connsiteY3-18" fmla="*/ 1815025 h 1815025"/>
              <a:gd name="connsiteX4-19" fmla="*/ 0 w 12192000"/>
              <a:gd name="connsiteY4-20" fmla="*/ 0 h 1815025"/>
              <a:gd name="connsiteX0-21" fmla="*/ 0 w 12192000"/>
              <a:gd name="connsiteY0-22" fmla="*/ 0 h 2030925"/>
              <a:gd name="connsiteX1-23" fmla="*/ 12192000 w 12192000"/>
              <a:gd name="connsiteY1-24" fmla="*/ 0 h 2030925"/>
              <a:gd name="connsiteX2-25" fmla="*/ 12192000 w 12192000"/>
              <a:gd name="connsiteY2-26" fmla="*/ 693396 h 2030925"/>
              <a:gd name="connsiteX3-27" fmla="*/ 0 w 12192000"/>
              <a:gd name="connsiteY3-28" fmla="*/ 2030925 h 2030925"/>
              <a:gd name="connsiteX4-29" fmla="*/ 0 w 12192000"/>
              <a:gd name="connsiteY4-30" fmla="*/ 0 h 2030925"/>
              <a:gd name="connsiteX0-31" fmla="*/ 0 w 12192000"/>
              <a:gd name="connsiteY0-32" fmla="*/ 190500 h 2221425"/>
              <a:gd name="connsiteX1-33" fmla="*/ 12192000 w 12192000"/>
              <a:gd name="connsiteY1-34" fmla="*/ 0 h 2221425"/>
              <a:gd name="connsiteX2-35" fmla="*/ 12192000 w 12192000"/>
              <a:gd name="connsiteY2-36" fmla="*/ 883896 h 2221425"/>
              <a:gd name="connsiteX3-37" fmla="*/ 0 w 12192000"/>
              <a:gd name="connsiteY3-38" fmla="*/ 2221425 h 2221425"/>
              <a:gd name="connsiteX4-39" fmla="*/ 0 w 12192000"/>
              <a:gd name="connsiteY4-40" fmla="*/ 190500 h 2221425"/>
              <a:gd name="connsiteX0-41" fmla="*/ 0 w 12192000"/>
              <a:gd name="connsiteY0-42" fmla="*/ 190500 h 2348425"/>
              <a:gd name="connsiteX1-43" fmla="*/ 12192000 w 12192000"/>
              <a:gd name="connsiteY1-44" fmla="*/ 0 h 2348425"/>
              <a:gd name="connsiteX2-45" fmla="*/ 12192000 w 12192000"/>
              <a:gd name="connsiteY2-46" fmla="*/ 883896 h 2348425"/>
              <a:gd name="connsiteX3-47" fmla="*/ 0 w 12192000"/>
              <a:gd name="connsiteY3-48" fmla="*/ 2348425 h 2348425"/>
              <a:gd name="connsiteX4-49" fmla="*/ 0 w 12192000"/>
              <a:gd name="connsiteY4-50" fmla="*/ 190500 h 2348425"/>
            </a:gdLst>
            <a:ahLst/>
            <a:cxnLst>
              <a:cxn ang="0">
                <a:pos x="connsiteX0-41" y="connsiteY0-42"/>
              </a:cxn>
              <a:cxn ang="0">
                <a:pos x="connsiteX1-43" y="connsiteY1-44"/>
              </a:cxn>
              <a:cxn ang="0">
                <a:pos x="connsiteX2-45" y="connsiteY2-46"/>
              </a:cxn>
              <a:cxn ang="0">
                <a:pos x="connsiteX3-47" y="connsiteY3-48"/>
              </a:cxn>
              <a:cxn ang="0">
                <a:pos x="connsiteX4-49" y="connsiteY4-50"/>
              </a:cxn>
            </a:cxnLst>
            <a:rect l="l" t="t" r="r" b="b"/>
            <a:pathLst>
              <a:path w="12192000" h="2348425">
                <a:moveTo>
                  <a:pt x="0" y="190500"/>
                </a:moveTo>
                <a:lnTo>
                  <a:pt x="12192000" y="0"/>
                </a:lnTo>
                <a:lnTo>
                  <a:pt x="12192000" y="883896"/>
                </a:lnTo>
                <a:lnTo>
                  <a:pt x="0" y="2348425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Freeform 19"/>
          <p:cNvSpPr/>
          <p:nvPr/>
        </p:nvSpPr>
        <p:spPr bwMode="auto">
          <a:xfrm>
            <a:off x="922419" y="5464537"/>
            <a:ext cx="209434" cy="52359"/>
          </a:xfrm>
          <a:custGeom>
            <a:avLst/>
            <a:gdLst>
              <a:gd name="T0" fmla="*/ 16 w 115"/>
              <a:gd name="T1" fmla="*/ 9 h 28"/>
              <a:gd name="T2" fmla="*/ 16 w 115"/>
              <a:gd name="T3" fmla="*/ 0 h 28"/>
              <a:gd name="T4" fmla="*/ 0 w 115"/>
              <a:gd name="T5" fmla="*/ 11 h 28"/>
              <a:gd name="T6" fmla="*/ 57 w 115"/>
              <a:gd name="T7" fmla="*/ 28 h 28"/>
              <a:gd name="T8" fmla="*/ 115 w 115"/>
              <a:gd name="T9" fmla="*/ 11 h 28"/>
              <a:gd name="T10" fmla="*/ 100 w 115"/>
              <a:gd name="T11" fmla="*/ 0 h 28"/>
              <a:gd name="T12" fmla="*/ 100 w 115"/>
              <a:gd name="T13" fmla="*/ 9 h 28"/>
              <a:gd name="T14" fmla="*/ 16 w 115"/>
              <a:gd name="T15" fmla="*/ 9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28">
                <a:moveTo>
                  <a:pt x="16" y="9"/>
                </a:moveTo>
                <a:cubicBezTo>
                  <a:pt x="16" y="0"/>
                  <a:pt x="16" y="0"/>
                  <a:pt x="16" y="0"/>
                </a:cubicBezTo>
                <a:cubicBezTo>
                  <a:pt x="6" y="3"/>
                  <a:pt x="0" y="7"/>
                  <a:pt x="0" y="11"/>
                </a:cubicBezTo>
                <a:cubicBezTo>
                  <a:pt x="0" y="20"/>
                  <a:pt x="26" y="28"/>
                  <a:pt x="57" y="28"/>
                </a:cubicBezTo>
                <a:cubicBezTo>
                  <a:pt x="89" y="28"/>
                  <a:pt x="115" y="20"/>
                  <a:pt x="115" y="11"/>
                </a:cubicBezTo>
                <a:cubicBezTo>
                  <a:pt x="115" y="7"/>
                  <a:pt x="109" y="3"/>
                  <a:pt x="100" y="0"/>
                </a:cubicBezTo>
                <a:cubicBezTo>
                  <a:pt x="100" y="9"/>
                  <a:pt x="100" y="9"/>
                  <a:pt x="100" y="9"/>
                </a:cubicBezTo>
                <a:lnTo>
                  <a:pt x="16" y="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20"/>
          <p:cNvSpPr/>
          <p:nvPr/>
        </p:nvSpPr>
        <p:spPr bwMode="auto">
          <a:xfrm>
            <a:off x="1110909" y="5024725"/>
            <a:ext cx="219906" cy="52359"/>
          </a:xfrm>
          <a:custGeom>
            <a:avLst/>
            <a:gdLst>
              <a:gd name="T0" fmla="*/ 16 w 115"/>
              <a:gd name="T1" fmla="*/ 13 h 28"/>
              <a:gd name="T2" fmla="*/ 16 w 115"/>
              <a:gd name="T3" fmla="*/ 0 h 28"/>
              <a:gd name="T4" fmla="*/ 0 w 115"/>
              <a:gd name="T5" fmla="*/ 11 h 28"/>
              <a:gd name="T6" fmla="*/ 57 w 115"/>
              <a:gd name="T7" fmla="*/ 28 h 28"/>
              <a:gd name="T8" fmla="*/ 115 w 115"/>
              <a:gd name="T9" fmla="*/ 11 h 28"/>
              <a:gd name="T10" fmla="*/ 100 w 115"/>
              <a:gd name="T11" fmla="*/ 0 h 28"/>
              <a:gd name="T12" fmla="*/ 100 w 115"/>
              <a:gd name="T13" fmla="*/ 13 h 28"/>
              <a:gd name="T14" fmla="*/ 16 w 115"/>
              <a:gd name="T15" fmla="*/ 13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28">
                <a:moveTo>
                  <a:pt x="16" y="13"/>
                </a:moveTo>
                <a:cubicBezTo>
                  <a:pt x="16" y="0"/>
                  <a:pt x="16" y="0"/>
                  <a:pt x="16" y="0"/>
                </a:cubicBezTo>
                <a:cubicBezTo>
                  <a:pt x="6" y="3"/>
                  <a:pt x="0" y="7"/>
                  <a:pt x="0" y="11"/>
                </a:cubicBezTo>
                <a:cubicBezTo>
                  <a:pt x="0" y="20"/>
                  <a:pt x="26" y="28"/>
                  <a:pt x="57" y="28"/>
                </a:cubicBezTo>
                <a:cubicBezTo>
                  <a:pt x="89" y="28"/>
                  <a:pt x="115" y="20"/>
                  <a:pt x="115" y="11"/>
                </a:cubicBezTo>
                <a:cubicBezTo>
                  <a:pt x="115" y="7"/>
                  <a:pt x="109" y="3"/>
                  <a:pt x="100" y="0"/>
                </a:cubicBezTo>
                <a:cubicBezTo>
                  <a:pt x="100" y="13"/>
                  <a:pt x="100" y="13"/>
                  <a:pt x="100" y="13"/>
                </a:cubicBezTo>
                <a:lnTo>
                  <a:pt x="16" y="1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21"/>
          <p:cNvSpPr/>
          <p:nvPr/>
        </p:nvSpPr>
        <p:spPr bwMode="auto">
          <a:xfrm>
            <a:off x="4859779" y="5454066"/>
            <a:ext cx="209434" cy="62830"/>
          </a:xfrm>
          <a:custGeom>
            <a:avLst/>
            <a:gdLst>
              <a:gd name="T0" fmla="*/ 20 w 115"/>
              <a:gd name="T1" fmla="*/ 11 h 30"/>
              <a:gd name="T2" fmla="*/ 20 w 115"/>
              <a:gd name="T3" fmla="*/ 0 h 30"/>
              <a:gd name="T4" fmla="*/ 0 w 115"/>
              <a:gd name="T5" fmla="*/ 13 h 30"/>
              <a:gd name="T6" fmla="*/ 57 w 115"/>
              <a:gd name="T7" fmla="*/ 30 h 30"/>
              <a:gd name="T8" fmla="*/ 115 w 115"/>
              <a:gd name="T9" fmla="*/ 13 h 30"/>
              <a:gd name="T10" fmla="*/ 104 w 115"/>
              <a:gd name="T11" fmla="*/ 3 h 30"/>
              <a:gd name="T12" fmla="*/ 104 w 115"/>
              <a:gd name="T13" fmla="*/ 11 h 30"/>
              <a:gd name="T14" fmla="*/ 20 w 115"/>
              <a:gd name="T15" fmla="*/ 1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30">
                <a:moveTo>
                  <a:pt x="20" y="11"/>
                </a:moveTo>
                <a:cubicBezTo>
                  <a:pt x="20" y="0"/>
                  <a:pt x="20" y="0"/>
                  <a:pt x="20" y="0"/>
                </a:cubicBezTo>
                <a:cubicBezTo>
                  <a:pt x="8" y="4"/>
                  <a:pt x="0" y="8"/>
                  <a:pt x="0" y="13"/>
                </a:cubicBezTo>
                <a:cubicBezTo>
                  <a:pt x="0" y="22"/>
                  <a:pt x="26" y="30"/>
                  <a:pt x="57" y="30"/>
                </a:cubicBezTo>
                <a:cubicBezTo>
                  <a:pt x="89" y="30"/>
                  <a:pt x="115" y="22"/>
                  <a:pt x="115" y="13"/>
                </a:cubicBezTo>
                <a:cubicBezTo>
                  <a:pt x="115" y="9"/>
                  <a:pt x="111" y="6"/>
                  <a:pt x="104" y="3"/>
                </a:cubicBezTo>
                <a:cubicBezTo>
                  <a:pt x="104" y="11"/>
                  <a:pt x="104" y="11"/>
                  <a:pt x="104" y="11"/>
                </a:cubicBezTo>
                <a:lnTo>
                  <a:pt x="20" y="1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22"/>
          <p:cNvSpPr/>
          <p:nvPr/>
        </p:nvSpPr>
        <p:spPr bwMode="auto">
          <a:xfrm>
            <a:off x="4681760" y="5024725"/>
            <a:ext cx="209434" cy="52359"/>
          </a:xfrm>
          <a:custGeom>
            <a:avLst/>
            <a:gdLst>
              <a:gd name="T0" fmla="*/ 16 w 115"/>
              <a:gd name="T1" fmla="*/ 13 h 28"/>
              <a:gd name="T2" fmla="*/ 16 w 115"/>
              <a:gd name="T3" fmla="*/ 0 h 28"/>
              <a:gd name="T4" fmla="*/ 0 w 115"/>
              <a:gd name="T5" fmla="*/ 11 h 28"/>
              <a:gd name="T6" fmla="*/ 57 w 115"/>
              <a:gd name="T7" fmla="*/ 28 h 28"/>
              <a:gd name="T8" fmla="*/ 115 w 115"/>
              <a:gd name="T9" fmla="*/ 11 h 28"/>
              <a:gd name="T10" fmla="*/ 100 w 115"/>
              <a:gd name="T11" fmla="*/ 0 h 28"/>
              <a:gd name="T12" fmla="*/ 100 w 115"/>
              <a:gd name="T13" fmla="*/ 13 h 28"/>
              <a:gd name="T14" fmla="*/ 16 w 115"/>
              <a:gd name="T15" fmla="*/ 13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28">
                <a:moveTo>
                  <a:pt x="16" y="13"/>
                </a:moveTo>
                <a:cubicBezTo>
                  <a:pt x="16" y="0"/>
                  <a:pt x="16" y="0"/>
                  <a:pt x="16" y="0"/>
                </a:cubicBezTo>
                <a:cubicBezTo>
                  <a:pt x="6" y="3"/>
                  <a:pt x="0" y="7"/>
                  <a:pt x="0" y="11"/>
                </a:cubicBezTo>
                <a:cubicBezTo>
                  <a:pt x="0" y="20"/>
                  <a:pt x="26" y="28"/>
                  <a:pt x="57" y="28"/>
                </a:cubicBezTo>
                <a:cubicBezTo>
                  <a:pt x="89" y="28"/>
                  <a:pt x="115" y="20"/>
                  <a:pt x="115" y="11"/>
                </a:cubicBezTo>
                <a:cubicBezTo>
                  <a:pt x="115" y="7"/>
                  <a:pt x="109" y="3"/>
                  <a:pt x="100" y="0"/>
                </a:cubicBezTo>
                <a:cubicBezTo>
                  <a:pt x="100" y="13"/>
                  <a:pt x="100" y="13"/>
                  <a:pt x="100" y="13"/>
                </a:cubicBezTo>
                <a:lnTo>
                  <a:pt x="16" y="1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23"/>
          <p:cNvSpPr/>
          <p:nvPr/>
        </p:nvSpPr>
        <p:spPr bwMode="auto">
          <a:xfrm>
            <a:off x="953834" y="3988026"/>
            <a:ext cx="157076" cy="1486983"/>
          </a:xfrm>
          <a:custGeom>
            <a:avLst/>
            <a:gdLst>
              <a:gd name="T0" fmla="*/ 0 w 15"/>
              <a:gd name="T1" fmla="*/ 141 h 142"/>
              <a:gd name="T2" fmla="*/ 0 w 15"/>
              <a:gd name="T3" fmla="*/ 142 h 142"/>
              <a:gd name="T4" fmla="*/ 15 w 15"/>
              <a:gd name="T5" fmla="*/ 142 h 142"/>
              <a:gd name="T6" fmla="*/ 15 w 15"/>
              <a:gd name="T7" fmla="*/ 141 h 142"/>
              <a:gd name="T8" fmla="*/ 15 w 15"/>
              <a:gd name="T9" fmla="*/ 0 h 142"/>
              <a:gd name="T10" fmla="*/ 0 w 15"/>
              <a:gd name="T11" fmla="*/ 0 h 142"/>
              <a:gd name="T12" fmla="*/ 0 w 15"/>
              <a:gd name="T13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42">
                <a:moveTo>
                  <a:pt x="0" y="141"/>
                </a:moveTo>
                <a:lnTo>
                  <a:pt x="0" y="142"/>
                </a:lnTo>
                <a:lnTo>
                  <a:pt x="15" y="142"/>
                </a:lnTo>
                <a:lnTo>
                  <a:pt x="15" y="141"/>
                </a:lnTo>
                <a:lnTo>
                  <a:pt x="15" y="0"/>
                </a:lnTo>
                <a:lnTo>
                  <a:pt x="0" y="0"/>
                </a:lnTo>
                <a:lnTo>
                  <a:pt x="0" y="1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24"/>
          <p:cNvSpPr/>
          <p:nvPr/>
        </p:nvSpPr>
        <p:spPr bwMode="auto">
          <a:xfrm>
            <a:off x="1142324" y="3988026"/>
            <a:ext cx="157076" cy="1068115"/>
          </a:xfrm>
          <a:custGeom>
            <a:avLst/>
            <a:gdLst>
              <a:gd name="T0" fmla="*/ 0 w 15"/>
              <a:gd name="T1" fmla="*/ 99 h 102"/>
              <a:gd name="T2" fmla="*/ 0 w 15"/>
              <a:gd name="T3" fmla="*/ 102 h 102"/>
              <a:gd name="T4" fmla="*/ 15 w 15"/>
              <a:gd name="T5" fmla="*/ 102 h 102"/>
              <a:gd name="T6" fmla="*/ 15 w 15"/>
              <a:gd name="T7" fmla="*/ 99 h 102"/>
              <a:gd name="T8" fmla="*/ 15 w 15"/>
              <a:gd name="T9" fmla="*/ 0 h 102"/>
              <a:gd name="T10" fmla="*/ 0 w 15"/>
              <a:gd name="T11" fmla="*/ 0 h 102"/>
              <a:gd name="T12" fmla="*/ 0 w 15"/>
              <a:gd name="T13" fmla="*/ 99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02">
                <a:moveTo>
                  <a:pt x="0" y="99"/>
                </a:moveTo>
                <a:lnTo>
                  <a:pt x="0" y="102"/>
                </a:lnTo>
                <a:lnTo>
                  <a:pt x="15" y="102"/>
                </a:lnTo>
                <a:lnTo>
                  <a:pt x="15" y="99"/>
                </a:lnTo>
                <a:lnTo>
                  <a:pt x="15" y="0"/>
                </a:lnTo>
                <a:lnTo>
                  <a:pt x="0" y="0"/>
                </a:lnTo>
                <a:lnTo>
                  <a:pt x="0" y="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25"/>
          <p:cNvSpPr/>
          <p:nvPr/>
        </p:nvSpPr>
        <p:spPr bwMode="auto">
          <a:xfrm>
            <a:off x="4901666" y="3988026"/>
            <a:ext cx="157076" cy="1486983"/>
          </a:xfrm>
          <a:custGeom>
            <a:avLst/>
            <a:gdLst>
              <a:gd name="T0" fmla="*/ 0 w 15"/>
              <a:gd name="T1" fmla="*/ 0 h 142"/>
              <a:gd name="T2" fmla="*/ 0 w 15"/>
              <a:gd name="T3" fmla="*/ 140 h 142"/>
              <a:gd name="T4" fmla="*/ 0 w 15"/>
              <a:gd name="T5" fmla="*/ 142 h 142"/>
              <a:gd name="T6" fmla="*/ 15 w 15"/>
              <a:gd name="T7" fmla="*/ 142 h 142"/>
              <a:gd name="T8" fmla="*/ 15 w 15"/>
              <a:gd name="T9" fmla="*/ 141 h 142"/>
              <a:gd name="T10" fmla="*/ 15 w 15"/>
              <a:gd name="T11" fmla="*/ 0 h 142"/>
              <a:gd name="T12" fmla="*/ 0 w 15"/>
              <a:gd name="T13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42">
                <a:moveTo>
                  <a:pt x="0" y="0"/>
                </a:moveTo>
                <a:lnTo>
                  <a:pt x="0" y="140"/>
                </a:lnTo>
                <a:lnTo>
                  <a:pt x="0" y="142"/>
                </a:lnTo>
                <a:lnTo>
                  <a:pt x="15" y="142"/>
                </a:lnTo>
                <a:lnTo>
                  <a:pt x="15" y="141"/>
                </a:lnTo>
                <a:lnTo>
                  <a:pt x="1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26"/>
          <p:cNvSpPr/>
          <p:nvPr/>
        </p:nvSpPr>
        <p:spPr bwMode="auto">
          <a:xfrm>
            <a:off x="4702703" y="3988026"/>
            <a:ext cx="157076" cy="1068115"/>
          </a:xfrm>
          <a:custGeom>
            <a:avLst/>
            <a:gdLst>
              <a:gd name="T0" fmla="*/ 0 w 15"/>
              <a:gd name="T1" fmla="*/ 99 h 102"/>
              <a:gd name="T2" fmla="*/ 0 w 15"/>
              <a:gd name="T3" fmla="*/ 102 h 102"/>
              <a:gd name="T4" fmla="*/ 15 w 15"/>
              <a:gd name="T5" fmla="*/ 102 h 102"/>
              <a:gd name="T6" fmla="*/ 15 w 15"/>
              <a:gd name="T7" fmla="*/ 99 h 102"/>
              <a:gd name="T8" fmla="*/ 15 w 15"/>
              <a:gd name="T9" fmla="*/ 0 h 102"/>
              <a:gd name="T10" fmla="*/ 0 w 15"/>
              <a:gd name="T11" fmla="*/ 0 h 102"/>
              <a:gd name="T12" fmla="*/ 0 w 15"/>
              <a:gd name="T13" fmla="*/ 99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02">
                <a:moveTo>
                  <a:pt x="0" y="99"/>
                </a:moveTo>
                <a:lnTo>
                  <a:pt x="0" y="102"/>
                </a:lnTo>
                <a:lnTo>
                  <a:pt x="15" y="102"/>
                </a:lnTo>
                <a:lnTo>
                  <a:pt x="15" y="99"/>
                </a:lnTo>
                <a:lnTo>
                  <a:pt x="15" y="0"/>
                </a:lnTo>
                <a:lnTo>
                  <a:pt x="0" y="0"/>
                </a:lnTo>
                <a:lnTo>
                  <a:pt x="0" y="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27"/>
          <p:cNvSpPr/>
          <p:nvPr/>
        </p:nvSpPr>
        <p:spPr bwMode="auto">
          <a:xfrm>
            <a:off x="870060" y="3066515"/>
            <a:ext cx="4272455" cy="774907"/>
          </a:xfrm>
          <a:custGeom>
            <a:avLst/>
            <a:gdLst>
              <a:gd name="T0" fmla="*/ 408 w 408"/>
              <a:gd name="T1" fmla="*/ 74 h 74"/>
              <a:gd name="T2" fmla="*/ 387 w 408"/>
              <a:gd name="T3" fmla="*/ 0 h 74"/>
              <a:gd name="T4" fmla="*/ 21 w 408"/>
              <a:gd name="T5" fmla="*/ 0 h 74"/>
              <a:gd name="T6" fmla="*/ 0 w 408"/>
              <a:gd name="T7" fmla="*/ 74 h 74"/>
              <a:gd name="T8" fmla="*/ 408 w 408"/>
              <a:gd name="T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" h="74">
                <a:moveTo>
                  <a:pt x="408" y="74"/>
                </a:moveTo>
                <a:lnTo>
                  <a:pt x="387" y="0"/>
                </a:lnTo>
                <a:lnTo>
                  <a:pt x="21" y="0"/>
                </a:lnTo>
                <a:lnTo>
                  <a:pt x="0" y="74"/>
                </a:lnTo>
                <a:lnTo>
                  <a:pt x="408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28"/>
          <p:cNvSpPr/>
          <p:nvPr/>
        </p:nvSpPr>
        <p:spPr bwMode="auto">
          <a:xfrm>
            <a:off x="870060" y="3066515"/>
            <a:ext cx="4272455" cy="774907"/>
          </a:xfrm>
          <a:custGeom>
            <a:avLst/>
            <a:gdLst>
              <a:gd name="T0" fmla="*/ 408 w 408"/>
              <a:gd name="T1" fmla="*/ 74 h 74"/>
              <a:gd name="T2" fmla="*/ 387 w 408"/>
              <a:gd name="T3" fmla="*/ 0 h 74"/>
              <a:gd name="T4" fmla="*/ 21 w 408"/>
              <a:gd name="T5" fmla="*/ 0 h 74"/>
              <a:gd name="T6" fmla="*/ 0 w 408"/>
              <a:gd name="T7" fmla="*/ 74 h 74"/>
              <a:gd name="T8" fmla="*/ 408 w 408"/>
              <a:gd name="T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" h="74">
                <a:moveTo>
                  <a:pt x="408" y="74"/>
                </a:moveTo>
                <a:lnTo>
                  <a:pt x="387" y="0"/>
                </a:lnTo>
                <a:lnTo>
                  <a:pt x="21" y="0"/>
                </a:lnTo>
                <a:lnTo>
                  <a:pt x="0" y="74"/>
                </a:lnTo>
                <a:lnTo>
                  <a:pt x="408" y="7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29"/>
          <p:cNvSpPr/>
          <p:nvPr/>
        </p:nvSpPr>
        <p:spPr bwMode="auto">
          <a:xfrm>
            <a:off x="870060" y="3841422"/>
            <a:ext cx="4272455" cy="146604"/>
          </a:xfrm>
          <a:custGeom>
            <a:avLst/>
            <a:gdLst>
              <a:gd name="T0" fmla="*/ 408 w 408"/>
              <a:gd name="T1" fmla="*/ 14 h 14"/>
              <a:gd name="T2" fmla="*/ 408 w 408"/>
              <a:gd name="T3" fmla="*/ 0 h 14"/>
              <a:gd name="T4" fmla="*/ 0 w 408"/>
              <a:gd name="T5" fmla="*/ 0 h 14"/>
              <a:gd name="T6" fmla="*/ 0 w 408"/>
              <a:gd name="T7" fmla="*/ 14 h 14"/>
              <a:gd name="T8" fmla="*/ 8 w 408"/>
              <a:gd name="T9" fmla="*/ 14 h 14"/>
              <a:gd name="T10" fmla="*/ 23 w 408"/>
              <a:gd name="T11" fmla="*/ 14 h 14"/>
              <a:gd name="T12" fmla="*/ 26 w 408"/>
              <a:gd name="T13" fmla="*/ 14 h 14"/>
              <a:gd name="T14" fmla="*/ 41 w 408"/>
              <a:gd name="T15" fmla="*/ 14 h 14"/>
              <a:gd name="T16" fmla="*/ 366 w 408"/>
              <a:gd name="T17" fmla="*/ 14 h 14"/>
              <a:gd name="T18" fmla="*/ 381 w 408"/>
              <a:gd name="T19" fmla="*/ 14 h 14"/>
              <a:gd name="T20" fmla="*/ 385 w 408"/>
              <a:gd name="T21" fmla="*/ 14 h 14"/>
              <a:gd name="T22" fmla="*/ 400 w 408"/>
              <a:gd name="T23" fmla="*/ 14 h 14"/>
              <a:gd name="T24" fmla="*/ 408 w 408"/>
              <a:gd name="T25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8" h="14">
                <a:moveTo>
                  <a:pt x="408" y="14"/>
                </a:moveTo>
                <a:lnTo>
                  <a:pt x="408" y="0"/>
                </a:lnTo>
                <a:lnTo>
                  <a:pt x="0" y="0"/>
                </a:lnTo>
                <a:lnTo>
                  <a:pt x="0" y="14"/>
                </a:lnTo>
                <a:lnTo>
                  <a:pt x="8" y="14"/>
                </a:lnTo>
                <a:lnTo>
                  <a:pt x="23" y="14"/>
                </a:lnTo>
                <a:lnTo>
                  <a:pt x="26" y="14"/>
                </a:lnTo>
                <a:lnTo>
                  <a:pt x="41" y="14"/>
                </a:lnTo>
                <a:lnTo>
                  <a:pt x="366" y="14"/>
                </a:lnTo>
                <a:lnTo>
                  <a:pt x="381" y="14"/>
                </a:lnTo>
                <a:lnTo>
                  <a:pt x="385" y="14"/>
                </a:lnTo>
                <a:lnTo>
                  <a:pt x="400" y="14"/>
                </a:lnTo>
                <a:lnTo>
                  <a:pt x="408" y="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30"/>
          <p:cNvSpPr/>
          <p:nvPr/>
        </p:nvSpPr>
        <p:spPr bwMode="auto">
          <a:xfrm>
            <a:off x="870060" y="3841422"/>
            <a:ext cx="4272455" cy="146604"/>
          </a:xfrm>
          <a:custGeom>
            <a:avLst/>
            <a:gdLst>
              <a:gd name="T0" fmla="*/ 408 w 408"/>
              <a:gd name="T1" fmla="*/ 14 h 14"/>
              <a:gd name="T2" fmla="*/ 408 w 408"/>
              <a:gd name="T3" fmla="*/ 0 h 14"/>
              <a:gd name="T4" fmla="*/ 0 w 408"/>
              <a:gd name="T5" fmla="*/ 0 h 14"/>
              <a:gd name="T6" fmla="*/ 0 w 408"/>
              <a:gd name="T7" fmla="*/ 14 h 14"/>
              <a:gd name="T8" fmla="*/ 8 w 408"/>
              <a:gd name="T9" fmla="*/ 14 h 14"/>
              <a:gd name="T10" fmla="*/ 23 w 408"/>
              <a:gd name="T11" fmla="*/ 14 h 14"/>
              <a:gd name="T12" fmla="*/ 26 w 408"/>
              <a:gd name="T13" fmla="*/ 14 h 14"/>
              <a:gd name="T14" fmla="*/ 41 w 408"/>
              <a:gd name="T15" fmla="*/ 14 h 14"/>
              <a:gd name="T16" fmla="*/ 366 w 408"/>
              <a:gd name="T17" fmla="*/ 14 h 14"/>
              <a:gd name="T18" fmla="*/ 381 w 408"/>
              <a:gd name="T19" fmla="*/ 14 h 14"/>
              <a:gd name="T20" fmla="*/ 385 w 408"/>
              <a:gd name="T21" fmla="*/ 14 h 14"/>
              <a:gd name="T22" fmla="*/ 400 w 408"/>
              <a:gd name="T23" fmla="*/ 14 h 14"/>
              <a:gd name="T24" fmla="*/ 408 w 408"/>
              <a:gd name="T25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8" h="14">
                <a:moveTo>
                  <a:pt x="408" y="14"/>
                </a:moveTo>
                <a:lnTo>
                  <a:pt x="408" y="0"/>
                </a:lnTo>
                <a:lnTo>
                  <a:pt x="0" y="0"/>
                </a:lnTo>
                <a:lnTo>
                  <a:pt x="0" y="14"/>
                </a:lnTo>
                <a:lnTo>
                  <a:pt x="8" y="14"/>
                </a:lnTo>
                <a:lnTo>
                  <a:pt x="23" y="14"/>
                </a:lnTo>
                <a:lnTo>
                  <a:pt x="26" y="14"/>
                </a:lnTo>
                <a:lnTo>
                  <a:pt x="41" y="14"/>
                </a:lnTo>
                <a:lnTo>
                  <a:pt x="366" y="14"/>
                </a:lnTo>
                <a:lnTo>
                  <a:pt x="381" y="14"/>
                </a:lnTo>
                <a:lnTo>
                  <a:pt x="385" y="14"/>
                </a:lnTo>
                <a:lnTo>
                  <a:pt x="400" y="14"/>
                </a:lnTo>
                <a:lnTo>
                  <a:pt x="408" y="1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2786382" y="2951326"/>
            <a:ext cx="450283" cy="240849"/>
          </a:xfrm>
          <a:prstGeom prst="rect">
            <a:avLst/>
          </a:prstGeom>
          <a:solidFill>
            <a:srgbClr val="949B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32"/>
          <p:cNvSpPr/>
          <p:nvPr/>
        </p:nvSpPr>
        <p:spPr bwMode="auto">
          <a:xfrm>
            <a:off x="2001004" y="1527173"/>
            <a:ext cx="2010567" cy="1172832"/>
          </a:xfrm>
          <a:custGeom>
            <a:avLst/>
            <a:gdLst>
              <a:gd name="T0" fmla="*/ 0 w 1092"/>
              <a:gd name="T1" fmla="*/ 636 h 636"/>
              <a:gd name="T2" fmla="*/ 1092 w 1092"/>
              <a:gd name="T3" fmla="*/ 636 h 636"/>
              <a:gd name="T4" fmla="*/ 1092 w 1092"/>
              <a:gd name="T5" fmla="*/ 8 h 636"/>
              <a:gd name="T6" fmla="*/ 1081 w 1092"/>
              <a:gd name="T7" fmla="*/ 0 h 636"/>
              <a:gd name="T8" fmla="*/ 20 w 1092"/>
              <a:gd name="T9" fmla="*/ 0 h 636"/>
              <a:gd name="T10" fmla="*/ 2 w 1092"/>
              <a:gd name="T11" fmla="*/ 11 h 636"/>
              <a:gd name="T12" fmla="*/ 0 w 1092"/>
              <a:gd name="T13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2" h="636">
                <a:moveTo>
                  <a:pt x="0" y="636"/>
                </a:moveTo>
                <a:cubicBezTo>
                  <a:pt x="1092" y="636"/>
                  <a:pt x="1092" y="636"/>
                  <a:pt x="1092" y="636"/>
                </a:cubicBezTo>
                <a:cubicBezTo>
                  <a:pt x="1092" y="8"/>
                  <a:pt x="1092" y="8"/>
                  <a:pt x="1092" y="8"/>
                </a:cubicBezTo>
                <a:cubicBezTo>
                  <a:pt x="1092" y="0"/>
                  <a:pt x="1089" y="0"/>
                  <a:pt x="108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2" y="0"/>
                  <a:pt x="2" y="3"/>
                  <a:pt x="2" y="11"/>
                </a:cubicBezTo>
                <a:cubicBezTo>
                  <a:pt x="0" y="636"/>
                  <a:pt x="0" y="636"/>
                  <a:pt x="0" y="636"/>
                </a:cubicBezTo>
              </a:path>
            </a:pathLst>
          </a:custGeom>
          <a:solidFill>
            <a:srgbClr val="3235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33"/>
          <p:cNvSpPr/>
          <p:nvPr/>
        </p:nvSpPr>
        <p:spPr bwMode="auto">
          <a:xfrm>
            <a:off x="2001004" y="2700005"/>
            <a:ext cx="2010567" cy="251321"/>
          </a:xfrm>
          <a:custGeom>
            <a:avLst/>
            <a:gdLst>
              <a:gd name="T0" fmla="*/ 1096 w 1096"/>
              <a:gd name="T1" fmla="*/ 0 h 136"/>
              <a:gd name="T2" fmla="*/ 0 w 1096"/>
              <a:gd name="T3" fmla="*/ 0 h 136"/>
              <a:gd name="T4" fmla="*/ 0 w 1096"/>
              <a:gd name="T5" fmla="*/ 124 h 136"/>
              <a:gd name="T6" fmla="*/ 9 w 1096"/>
              <a:gd name="T7" fmla="*/ 134 h 136"/>
              <a:gd name="T8" fmla="*/ 22 w 1096"/>
              <a:gd name="T9" fmla="*/ 136 h 136"/>
              <a:gd name="T10" fmla="*/ 435 w 1096"/>
              <a:gd name="T11" fmla="*/ 136 h 136"/>
              <a:gd name="T12" fmla="*/ 670 w 1096"/>
              <a:gd name="T13" fmla="*/ 136 h 136"/>
              <a:gd name="T14" fmla="*/ 1084 w 1096"/>
              <a:gd name="T15" fmla="*/ 136 h 136"/>
              <a:gd name="T16" fmla="*/ 1092 w 1096"/>
              <a:gd name="T17" fmla="*/ 124 h 136"/>
              <a:gd name="T18" fmla="*/ 1092 w 1096"/>
              <a:gd name="T19" fmla="*/ 0 h 136"/>
              <a:gd name="T20" fmla="*/ 1096 w 1096"/>
              <a:gd name="T2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96" h="136">
                <a:moveTo>
                  <a:pt x="109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9"/>
                  <a:pt x="6" y="131"/>
                  <a:pt x="9" y="134"/>
                </a:cubicBezTo>
                <a:cubicBezTo>
                  <a:pt x="12" y="136"/>
                  <a:pt x="19" y="136"/>
                  <a:pt x="22" y="136"/>
                </a:cubicBezTo>
                <a:cubicBezTo>
                  <a:pt x="435" y="136"/>
                  <a:pt x="435" y="136"/>
                  <a:pt x="435" y="136"/>
                </a:cubicBezTo>
                <a:cubicBezTo>
                  <a:pt x="670" y="136"/>
                  <a:pt x="670" y="136"/>
                  <a:pt x="670" y="136"/>
                </a:cubicBezTo>
                <a:cubicBezTo>
                  <a:pt x="1084" y="136"/>
                  <a:pt x="1084" y="136"/>
                  <a:pt x="1084" y="136"/>
                </a:cubicBezTo>
                <a:cubicBezTo>
                  <a:pt x="1092" y="136"/>
                  <a:pt x="1092" y="132"/>
                  <a:pt x="1092" y="124"/>
                </a:cubicBezTo>
                <a:cubicBezTo>
                  <a:pt x="1092" y="0"/>
                  <a:pt x="1092" y="0"/>
                  <a:pt x="1092" y="0"/>
                </a:cubicBezTo>
                <a:cubicBezTo>
                  <a:pt x="1096" y="0"/>
                  <a:pt x="1096" y="0"/>
                  <a:pt x="109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34"/>
          <p:cNvSpPr/>
          <p:nvPr/>
        </p:nvSpPr>
        <p:spPr bwMode="auto">
          <a:xfrm>
            <a:off x="2974872" y="2741892"/>
            <a:ext cx="83774" cy="167547"/>
          </a:xfrm>
          <a:custGeom>
            <a:avLst/>
            <a:gdLst>
              <a:gd name="T0" fmla="*/ 38 w 44"/>
              <a:gd name="T1" fmla="*/ 61 h 95"/>
              <a:gd name="T2" fmla="*/ 32 w 44"/>
              <a:gd name="T3" fmla="*/ 50 h 95"/>
              <a:gd name="T4" fmla="*/ 29 w 44"/>
              <a:gd name="T5" fmla="*/ 35 h 95"/>
              <a:gd name="T6" fmla="*/ 22 w 44"/>
              <a:gd name="T7" fmla="*/ 28 h 95"/>
              <a:gd name="T8" fmla="*/ 20 w 44"/>
              <a:gd name="T9" fmla="*/ 21 h 95"/>
              <a:gd name="T10" fmla="*/ 28 w 44"/>
              <a:gd name="T11" fmla="*/ 21 h 95"/>
              <a:gd name="T12" fmla="*/ 34 w 44"/>
              <a:gd name="T13" fmla="*/ 15 h 95"/>
              <a:gd name="T14" fmla="*/ 34 w 44"/>
              <a:gd name="T15" fmla="*/ 9 h 95"/>
              <a:gd name="T16" fmla="*/ 33 w 44"/>
              <a:gd name="T17" fmla="*/ 9 h 95"/>
              <a:gd name="T18" fmla="*/ 23 w 44"/>
              <a:gd name="T19" fmla="*/ 13 h 95"/>
              <a:gd name="T20" fmla="*/ 20 w 44"/>
              <a:gd name="T21" fmla="*/ 17 h 95"/>
              <a:gd name="T22" fmla="*/ 21 w 44"/>
              <a:gd name="T23" fmla="*/ 1 h 95"/>
              <a:gd name="T24" fmla="*/ 19 w 44"/>
              <a:gd name="T25" fmla="*/ 1 h 95"/>
              <a:gd name="T26" fmla="*/ 18 w 44"/>
              <a:gd name="T27" fmla="*/ 28 h 95"/>
              <a:gd name="T28" fmla="*/ 17 w 44"/>
              <a:gd name="T29" fmla="*/ 29 h 95"/>
              <a:gd name="T30" fmla="*/ 15 w 44"/>
              <a:gd name="T31" fmla="*/ 30 h 95"/>
              <a:gd name="T32" fmla="*/ 11 w 44"/>
              <a:gd name="T33" fmla="*/ 34 h 95"/>
              <a:gd name="T34" fmla="*/ 4 w 44"/>
              <a:gd name="T35" fmla="*/ 68 h 95"/>
              <a:gd name="T36" fmla="*/ 23 w 44"/>
              <a:gd name="T37" fmla="*/ 94 h 95"/>
              <a:gd name="T38" fmla="*/ 38 w 44"/>
              <a:gd name="T39" fmla="*/ 6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4" h="95">
                <a:moveTo>
                  <a:pt x="38" y="61"/>
                </a:moveTo>
                <a:cubicBezTo>
                  <a:pt x="37" y="58"/>
                  <a:pt x="34" y="54"/>
                  <a:pt x="32" y="50"/>
                </a:cubicBezTo>
                <a:cubicBezTo>
                  <a:pt x="30" y="45"/>
                  <a:pt x="31" y="40"/>
                  <a:pt x="29" y="35"/>
                </a:cubicBezTo>
                <a:cubicBezTo>
                  <a:pt x="28" y="31"/>
                  <a:pt x="25" y="29"/>
                  <a:pt x="22" y="28"/>
                </a:cubicBezTo>
                <a:cubicBezTo>
                  <a:pt x="21" y="26"/>
                  <a:pt x="21" y="24"/>
                  <a:pt x="20" y="21"/>
                </a:cubicBezTo>
                <a:cubicBezTo>
                  <a:pt x="23" y="22"/>
                  <a:pt x="25" y="22"/>
                  <a:pt x="28" y="21"/>
                </a:cubicBezTo>
                <a:cubicBezTo>
                  <a:pt x="30" y="20"/>
                  <a:pt x="33" y="18"/>
                  <a:pt x="34" y="15"/>
                </a:cubicBezTo>
                <a:cubicBezTo>
                  <a:pt x="35" y="13"/>
                  <a:pt x="36" y="11"/>
                  <a:pt x="34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0" y="8"/>
                  <a:pt x="26" y="11"/>
                  <a:pt x="23" y="13"/>
                </a:cubicBezTo>
                <a:cubicBezTo>
                  <a:pt x="22" y="14"/>
                  <a:pt x="20" y="15"/>
                  <a:pt x="20" y="17"/>
                </a:cubicBezTo>
                <a:cubicBezTo>
                  <a:pt x="19" y="12"/>
                  <a:pt x="19" y="7"/>
                  <a:pt x="21" y="1"/>
                </a:cubicBezTo>
                <a:cubicBezTo>
                  <a:pt x="21" y="1"/>
                  <a:pt x="20" y="0"/>
                  <a:pt x="19" y="1"/>
                </a:cubicBezTo>
                <a:cubicBezTo>
                  <a:pt x="15" y="8"/>
                  <a:pt x="16" y="19"/>
                  <a:pt x="18" y="28"/>
                </a:cubicBezTo>
                <a:cubicBezTo>
                  <a:pt x="18" y="29"/>
                  <a:pt x="17" y="29"/>
                  <a:pt x="17" y="29"/>
                </a:cubicBezTo>
                <a:cubicBezTo>
                  <a:pt x="16" y="29"/>
                  <a:pt x="16" y="29"/>
                  <a:pt x="15" y="30"/>
                </a:cubicBezTo>
                <a:cubicBezTo>
                  <a:pt x="13" y="30"/>
                  <a:pt x="12" y="32"/>
                  <a:pt x="11" y="34"/>
                </a:cubicBezTo>
                <a:cubicBezTo>
                  <a:pt x="8" y="45"/>
                  <a:pt x="7" y="57"/>
                  <a:pt x="4" y="68"/>
                </a:cubicBezTo>
                <a:cubicBezTo>
                  <a:pt x="0" y="82"/>
                  <a:pt x="7" y="95"/>
                  <a:pt x="23" y="94"/>
                </a:cubicBezTo>
                <a:cubicBezTo>
                  <a:pt x="41" y="92"/>
                  <a:pt x="44" y="76"/>
                  <a:pt x="38" y="61"/>
                </a:cubicBezTo>
              </a:path>
            </a:pathLst>
          </a:custGeom>
          <a:solidFill>
            <a:srgbClr val="3235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35"/>
          <p:cNvSpPr/>
          <p:nvPr/>
        </p:nvSpPr>
        <p:spPr bwMode="auto">
          <a:xfrm>
            <a:off x="2723552" y="3181704"/>
            <a:ext cx="575944" cy="31415"/>
          </a:xfrm>
          <a:custGeom>
            <a:avLst/>
            <a:gdLst>
              <a:gd name="T0" fmla="*/ 309 w 309"/>
              <a:gd name="T1" fmla="*/ 16 h 16"/>
              <a:gd name="T2" fmla="*/ 290 w 309"/>
              <a:gd name="T3" fmla="*/ 0 h 16"/>
              <a:gd name="T4" fmla="*/ 19 w 309"/>
              <a:gd name="T5" fmla="*/ 0 h 16"/>
              <a:gd name="T6" fmla="*/ 0 w 309"/>
              <a:gd name="T7" fmla="*/ 16 h 16"/>
              <a:gd name="T8" fmla="*/ 309 w 309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" h="16">
                <a:moveTo>
                  <a:pt x="309" y="16"/>
                </a:moveTo>
                <a:cubicBezTo>
                  <a:pt x="307" y="7"/>
                  <a:pt x="300" y="0"/>
                  <a:pt x="29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0" y="0"/>
                  <a:pt x="2" y="7"/>
                  <a:pt x="0" y="16"/>
                </a:cubicBezTo>
                <a:lnTo>
                  <a:pt x="309" y="16"/>
                </a:lnTo>
                <a:close/>
              </a:path>
            </a:pathLst>
          </a:custGeom>
          <a:solidFill>
            <a:srgbClr val="3235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Rectangle 36"/>
          <p:cNvSpPr>
            <a:spLocks noChangeArrowheads="1"/>
          </p:cNvSpPr>
          <p:nvPr/>
        </p:nvSpPr>
        <p:spPr bwMode="auto">
          <a:xfrm>
            <a:off x="2095249" y="1621418"/>
            <a:ext cx="1822076" cy="973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2095249" y="1621418"/>
            <a:ext cx="1822076" cy="97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2095249" y="1621418"/>
            <a:ext cx="1822076" cy="41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2095249" y="2553401"/>
            <a:ext cx="1822076" cy="41887"/>
          </a:xfrm>
          <a:prstGeom prst="rect">
            <a:avLst/>
          </a:prstGeom>
          <a:solidFill>
            <a:srgbClr val="9DDC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Rectangle 40"/>
          <p:cNvSpPr>
            <a:spLocks noChangeArrowheads="1"/>
          </p:cNvSpPr>
          <p:nvPr/>
        </p:nvSpPr>
        <p:spPr bwMode="auto">
          <a:xfrm>
            <a:off x="2095249" y="2553401"/>
            <a:ext cx="1822076" cy="4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Rectangle 41"/>
          <p:cNvSpPr>
            <a:spLocks noChangeArrowheads="1"/>
          </p:cNvSpPr>
          <p:nvPr/>
        </p:nvSpPr>
        <p:spPr bwMode="auto">
          <a:xfrm>
            <a:off x="2168551" y="1757551"/>
            <a:ext cx="1665001" cy="712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42"/>
          <p:cNvSpPr>
            <a:spLocks noChangeArrowheads="1"/>
          </p:cNvSpPr>
          <p:nvPr/>
        </p:nvSpPr>
        <p:spPr bwMode="auto">
          <a:xfrm>
            <a:off x="2168551" y="1872740"/>
            <a:ext cx="188491" cy="492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Rectangle 43"/>
          <p:cNvSpPr>
            <a:spLocks noChangeArrowheads="1"/>
          </p:cNvSpPr>
          <p:nvPr/>
        </p:nvSpPr>
        <p:spPr bwMode="auto">
          <a:xfrm>
            <a:off x="3624118" y="1872740"/>
            <a:ext cx="146604" cy="2513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Rectangle 44"/>
          <p:cNvSpPr>
            <a:spLocks noChangeArrowheads="1"/>
          </p:cNvSpPr>
          <p:nvPr/>
        </p:nvSpPr>
        <p:spPr bwMode="auto">
          <a:xfrm>
            <a:off x="3624118" y="2197363"/>
            <a:ext cx="146604" cy="2722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Rectangle 45"/>
          <p:cNvSpPr>
            <a:spLocks noChangeArrowheads="1"/>
          </p:cNvSpPr>
          <p:nvPr/>
        </p:nvSpPr>
        <p:spPr bwMode="auto">
          <a:xfrm>
            <a:off x="2168551" y="1726136"/>
            <a:ext cx="1665001" cy="314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2503646" y="2050759"/>
            <a:ext cx="984340" cy="4188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Rectangle 47"/>
          <p:cNvSpPr>
            <a:spLocks noChangeArrowheads="1"/>
          </p:cNvSpPr>
          <p:nvPr/>
        </p:nvSpPr>
        <p:spPr bwMode="auto">
          <a:xfrm>
            <a:off x="2503646" y="1872740"/>
            <a:ext cx="984340" cy="628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Rectangle 48"/>
          <p:cNvSpPr>
            <a:spLocks noChangeArrowheads="1"/>
          </p:cNvSpPr>
          <p:nvPr/>
        </p:nvSpPr>
        <p:spPr bwMode="auto">
          <a:xfrm>
            <a:off x="2556004" y="2134532"/>
            <a:ext cx="890095" cy="209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Rectangle 49"/>
          <p:cNvSpPr>
            <a:spLocks noChangeArrowheads="1"/>
          </p:cNvSpPr>
          <p:nvPr/>
        </p:nvSpPr>
        <p:spPr bwMode="auto">
          <a:xfrm>
            <a:off x="2556004" y="2207834"/>
            <a:ext cx="890095" cy="209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Rectangle 50"/>
          <p:cNvSpPr>
            <a:spLocks noChangeArrowheads="1"/>
          </p:cNvSpPr>
          <p:nvPr/>
        </p:nvSpPr>
        <p:spPr bwMode="auto">
          <a:xfrm>
            <a:off x="2556004" y="2281136"/>
            <a:ext cx="890095" cy="209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Rectangle 51"/>
          <p:cNvSpPr>
            <a:spLocks noChangeArrowheads="1"/>
          </p:cNvSpPr>
          <p:nvPr/>
        </p:nvSpPr>
        <p:spPr bwMode="auto">
          <a:xfrm>
            <a:off x="2556004" y="2354438"/>
            <a:ext cx="890095" cy="209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Rectangle 52"/>
          <p:cNvSpPr>
            <a:spLocks noChangeArrowheads="1"/>
          </p:cNvSpPr>
          <p:nvPr/>
        </p:nvSpPr>
        <p:spPr bwMode="auto">
          <a:xfrm>
            <a:off x="2556004" y="2427740"/>
            <a:ext cx="890095" cy="209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Rectangle 53"/>
          <p:cNvSpPr>
            <a:spLocks noChangeArrowheads="1"/>
          </p:cNvSpPr>
          <p:nvPr/>
        </p:nvSpPr>
        <p:spPr bwMode="auto">
          <a:xfrm>
            <a:off x="2503646" y="1956513"/>
            <a:ext cx="638774" cy="628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54"/>
          <p:cNvSpPr/>
          <p:nvPr/>
        </p:nvSpPr>
        <p:spPr bwMode="auto">
          <a:xfrm>
            <a:off x="1676381" y="3118874"/>
            <a:ext cx="471227" cy="125661"/>
          </a:xfrm>
          <a:custGeom>
            <a:avLst/>
            <a:gdLst>
              <a:gd name="T0" fmla="*/ 253 w 257"/>
              <a:gd name="T1" fmla="*/ 35 h 65"/>
              <a:gd name="T2" fmla="*/ 129 w 257"/>
              <a:gd name="T3" fmla="*/ 65 h 65"/>
              <a:gd name="T4" fmla="*/ 6 w 257"/>
              <a:gd name="T5" fmla="*/ 35 h 65"/>
              <a:gd name="T6" fmla="*/ 15 w 257"/>
              <a:gd name="T7" fmla="*/ 7 h 65"/>
              <a:gd name="T8" fmla="*/ 129 w 257"/>
              <a:gd name="T9" fmla="*/ 5 h 65"/>
              <a:gd name="T10" fmla="*/ 244 w 257"/>
              <a:gd name="T11" fmla="*/ 9 h 65"/>
              <a:gd name="T12" fmla="*/ 253 w 257"/>
              <a:gd name="T13" fmla="*/ 3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7" h="65">
                <a:moveTo>
                  <a:pt x="253" y="35"/>
                </a:moveTo>
                <a:cubicBezTo>
                  <a:pt x="253" y="51"/>
                  <a:pt x="198" y="65"/>
                  <a:pt x="129" y="65"/>
                </a:cubicBezTo>
                <a:cubicBezTo>
                  <a:pt x="61" y="65"/>
                  <a:pt x="6" y="51"/>
                  <a:pt x="6" y="35"/>
                </a:cubicBezTo>
                <a:cubicBezTo>
                  <a:pt x="6" y="28"/>
                  <a:pt x="0" y="12"/>
                  <a:pt x="15" y="7"/>
                </a:cubicBezTo>
                <a:cubicBezTo>
                  <a:pt x="38" y="0"/>
                  <a:pt x="88" y="5"/>
                  <a:pt x="129" y="5"/>
                </a:cubicBezTo>
                <a:cubicBezTo>
                  <a:pt x="173" y="5"/>
                  <a:pt x="222" y="1"/>
                  <a:pt x="244" y="9"/>
                </a:cubicBezTo>
                <a:cubicBezTo>
                  <a:pt x="257" y="13"/>
                  <a:pt x="253" y="29"/>
                  <a:pt x="253" y="35"/>
                </a:cubicBezTo>
                <a:close/>
              </a:path>
            </a:pathLst>
          </a:custGeom>
          <a:solidFill>
            <a:srgbClr val="505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Oval 55"/>
          <p:cNvSpPr>
            <a:spLocks noChangeArrowheads="1"/>
          </p:cNvSpPr>
          <p:nvPr/>
        </p:nvSpPr>
        <p:spPr bwMode="auto">
          <a:xfrm>
            <a:off x="1686853" y="3014156"/>
            <a:ext cx="450283" cy="18849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Rectangle 56"/>
          <p:cNvSpPr>
            <a:spLocks noChangeArrowheads="1"/>
          </p:cNvSpPr>
          <p:nvPr/>
        </p:nvSpPr>
        <p:spPr bwMode="auto">
          <a:xfrm>
            <a:off x="1885815" y="3024628"/>
            <a:ext cx="52359" cy="20943"/>
          </a:xfrm>
          <a:prstGeom prst="rect">
            <a:avLst/>
          </a:prstGeom>
          <a:solidFill>
            <a:srgbClr val="505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57"/>
          <p:cNvSpPr/>
          <p:nvPr/>
        </p:nvSpPr>
        <p:spPr bwMode="auto">
          <a:xfrm>
            <a:off x="1896287" y="3014156"/>
            <a:ext cx="31415" cy="31415"/>
          </a:xfrm>
          <a:custGeom>
            <a:avLst/>
            <a:gdLst>
              <a:gd name="T0" fmla="*/ 17 w 17"/>
              <a:gd name="T1" fmla="*/ 10 h 19"/>
              <a:gd name="T2" fmla="*/ 17 w 17"/>
              <a:gd name="T3" fmla="*/ 9 h 19"/>
              <a:gd name="T4" fmla="*/ 8 w 17"/>
              <a:gd name="T5" fmla="*/ 0 h 19"/>
              <a:gd name="T6" fmla="*/ 0 w 17"/>
              <a:gd name="T7" fmla="*/ 9 h 19"/>
              <a:gd name="T8" fmla="*/ 0 w 17"/>
              <a:gd name="T9" fmla="*/ 10 h 19"/>
              <a:gd name="T10" fmla="*/ 8 w 17"/>
              <a:gd name="T11" fmla="*/ 19 h 19"/>
              <a:gd name="T12" fmla="*/ 17 w 17"/>
              <a:gd name="T13" fmla="*/ 1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" h="19">
                <a:moveTo>
                  <a:pt x="17" y="10"/>
                </a:moveTo>
                <a:cubicBezTo>
                  <a:pt x="17" y="9"/>
                  <a:pt x="17" y="9"/>
                  <a:pt x="17" y="9"/>
                </a:cubicBezTo>
                <a:cubicBezTo>
                  <a:pt x="17" y="4"/>
                  <a:pt x="13" y="0"/>
                  <a:pt x="8" y="0"/>
                </a:cubicBezTo>
                <a:cubicBezTo>
                  <a:pt x="3" y="0"/>
                  <a:pt x="0" y="4"/>
                  <a:pt x="0" y="9"/>
                </a:cubicBezTo>
                <a:cubicBezTo>
                  <a:pt x="0" y="9"/>
                  <a:pt x="0" y="9"/>
                  <a:pt x="0" y="10"/>
                </a:cubicBezTo>
                <a:cubicBezTo>
                  <a:pt x="0" y="15"/>
                  <a:pt x="3" y="19"/>
                  <a:pt x="8" y="19"/>
                </a:cubicBezTo>
                <a:cubicBezTo>
                  <a:pt x="13" y="19"/>
                  <a:pt x="17" y="15"/>
                  <a:pt x="17" y="10"/>
                </a:cubicBezTo>
                <a:close/>
              </a:path>
            </a:pathLst>
          </a:custGeom>
          <a:solidFill>
            <a:srgbClr val="61A5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58"/>
          <p:cNvSpPr>
            <a:spLocks noEditPoints="1"/>
          </p:cNvSpPr>
          <p:nvPr/>
        </p:nvSpPr>
        <p:spPr bwMode="auto">
          <a:xfrm>
            <a:off x="1760155" y="2323023"/>
            <a:ext cx="471227" cy="691133"/>
          </a:xfrm>
          <a:custGeom>
            <a:avLst/>
            <a:gdLst>
              <a:gd name="T0" fmla="*/ 250 w 254"/>
              <a:gd name="T1" fmla="*/ 52 h 377"/>
              <a:gd name="T2" fmla="*/ 224 w 254"/>
              <a:gd name="T3" fmla="*/ 52 h 377"/>
              <a:gd name="T4" fmla="*/ 235 w 254"/>
              <a:gd name="T5" fmla="*/ 38 h 377"/>
              <a:gd name="T6" fmla="*/ 213 w 254"/>
              <a:gd name="T7" fmla="*/ 43 h 377"/>
              <a:gd name="T8" fmla="*/ 209 w 254"/>
              <a:gd name="T9" fmla="*/ 30 h 377"/>
              <a:gd name="T10" fmla="*/ 211 w 254"/>
              <a:gd name="T11" fmla="*/ 31 h 377"/>
              <a:gd name="T12" fmla="*/ 197 w 254"/>
              <a:gd name="T13" fmla="*/ 34 h 377"/>
              <a:gd name="T14" fmla="*/ 191 w 254"/>
              <a:gd name="T15" fmla="*/ 12 h 377"/>
              <a:gd name="T16" fmla="*/ 167 w 254"/>
              <a:gd name="T17" fmla="*/ 22 h 377"/>
              <a:gd name="T18" fmla="*/ 171 w 254"/>
              <a:gd name="T19" fmla="*/ 5 h 377"/>
              <a:gd name="T20" fmla="*/ 153 w 254"/>
              <a:gd name="T21" fmla="*/ 19 h 377"/>
              <a:gd name="T22" fmla="*/ 144 w 254"/>
              <a:gd name="T23" fmla="*/ 9 h 377"/>
              <a:gd name="T24" fmla="*/ 146 w 254"/>
              <a:gd name="T25" fmla="*/ 9 h 377"/>
              <a:gd name="T26" fmla="*/ 135 w 254"/>
              <a:gd name="T27" fmla="*/ 18 h 377"/>
              <a:gd name="T28" fmla="*/ 129 w 254"/>
              <a:gd name="T29" fmla="*/ 9 h 377"/>
              <a:gd name="T30" fmla="*/ 119 w 254"/>
              <a:gd name="T31" fmla="*/ 19 h 377"/>
              <a:gd name="T32" fmla="*/ 101 w 254"/>
              <a:gd name="T33" fmla="*/ 4 h 377"/>
              <a:gd name="T34" fmla="*/ 88 w 254"/>
              <a:gd name="T35" fmla="*/ 26 h 377"/>
              <a:gd name="T36" fmla="*/ 81 w 254"/>
              <a:gd name="T37" fmla="*/ 10 h 377"/>
              <a:gd name="T38" fmla="*/ 75 w 254"/>
              <a:gd name="T39" fmla="*/ 32 h 377"/>
              <a:gd name="T40" fmla="*/ 62 w 254"/>
              <a:gd name="T41" fmla="*/ 29 h 377"/>
              <a:gd name="T42" fmla="*/ 64 w 254"/>
              <a:gd name="T43" fmla="*/ 28 h 377"/>
              <a:gd name="T44" fmla="*/ 60 w 254"/>
              <a:gd name="T45" fmla="*/ 42 h 377"/>
              <a:gd name="T46" fmla="*/ 38 w 254"/>
              <a:gd name="T47" fmla="*/ 38 h 377"/>
              <a:gd name="T48" fmla="*/ 38 w 254"/>
              <a:gd name="T49" fmla="*/ 64 h 377"/>
              <a:gd name="T50" fmla="*/ 24 w 254"/>
              <a:gd name="T51" fmla="*/ 54 h 377"/>
              <a:gd name="T52" fmla="*/ 31 w 254"/>
              <a:gd name="T53" fmla="*/ 76 h 377"/>
              <a:gd name="T54" fmla="*/ 18 w 254"/>
              <a:gd name="T55" fmla="*/ 81 h 377"/>
              <a:gd name="T56" fmla="*/ 19 w 254"/>
              <a:gd name="T57" fmla="*/ 79 h 377"/>
              <a:gd name="T58" fmla="*/ 23 w 254"/>
              <a:gd name="T59" fmla="*/ 92 h 377"/>
              <a:gd name="T60" fmla="*/ 3 w 254"/>
              <a:gd name="T61" fmla="*/ 102 h 377"/>
              <a:gd name="T62" fmla="*/ 18 w 254"/>
              <a:gd name="T63" fmla="*/ 124 h 377"/>
              <a:gd name="T64" fmla="*/ 0 w 254"/>
              <a:gd name="T65" fmla="*/ 123 h 377"/>
              <a:gd name="T66" fmla="*/ 18 w 254"/>
              <a:gd name="T67" fmla="*/ 138 h 377"/>
              <a:gd name="T68" fmla="*/ 10 w 254"/>
              <a:gd name="T69" fmla="*/ 149 h 377"/>
              <a:gd name="T70" fmla="*/ 9 w 254"/>
              <a:gd name="T71" fmla="*/ 146 h 377"/>
              <a:gd name="T72" fmla="*/ 19 w 254"/>
              <a:gd name="T73" fmla="*/ 156 h 377"/>
              <a:gd name="T74" fmla="*/ 4 w 254"/>
              <a:gd name="T75" fmla="*/ 174 h 377"/>
              <a:gd name="T76" fmla="*/ 26 w 254"/>
              <a:gd name="T77" fmla="*/ 189 h 377"/>
              <a:gd name="T78" fmla="*/ 9 w 254"/>
              <a:gd name="T79" fmla="*/ 193 h 377"/>
              <a:gd name="T80" fmla="*/ 30 w 254"/>
              <a:gd name="T81" fmla="*/ 202 h 377"/>
              <a:gd name="T82" fmla="*/ 25 w 254"/>
              <a:gd name="T83" fmla="*/ 216 h 377"/>
              <a:gd name="T84" fmla="*/ 25 w 254"/>
              <a:gd name="T85" fmla="*/ 213 h 377"/>
              <a:gd name="T86" fmla="*/ 37 w 254"/>
              <a:gd name="T87" fmla="*/ 220 h 377"/>
              <a:gd name="T88" fmla="*/ 26 w 254"/>
              <a:gd name="T89" fmla="*/ 241 h 377"/>
              <a:gd name="T90" fmla="*/ 50 w 254"/>
              <a:gd name="T91" fmla="*/ 251 h 377"/>
              <a:gd name="T92" fmla="*/ 35 w 254"/>
              <a:gd name="T93" fmla="*/ 259 h 377"/>
              <a:gd name="T94" fmla="*/ 57 w 254"/>
              <a:gd name="T95" fmla="*/ 265 h 377"/>
              <a:gd name="T96" fmla="*/ 54 w 254"/>
              <a:gd name="T97" fmla="*/ 278 h 377"/>
              <a:gd name="T98" fmla="*/ 52 w 254"/>
              <a:gd name="T99" fmla="*/ 276 h 377"/>
              <a:gd name="T100" fmla="*/ 65 w 254"/>
              <a:gd name="T101" fmla="*/ 282 h 377"/>
              <a:gd name="T102" fmla="*/ 55 w 254"/>
              <a:gd name="T103" fmla="*/ 303 h 377"/>
              <a:gd name="T104" fmla="*/ 78 w 254"/>
              <a:gd name="T105" fmla="*/ 315 h 377"/>
              <a:gd name="T106" fmla="*/ 62 w 254"/>
              <a:gd name="T107" fmla="*/ 321 h 377"/>
              <a:gd name="T108" fmla="*/ 83 w 254"/>
              <a:gd name="T109" fmla="*/ 329 h 377"/>
              <a:gd name="T110" fmla="*/ 78 w 254"/>
              <a:gd name="T111" fmla="*/ 343 h 377"/>
              <a:gd name="T112" fmla="*/ 77 w 254"/>
              <a:gd name="T113" fmla="*/ 340 h 377"/>
              <a:gd name="T114" fmla="*/ 88 w 254"/>
              <a:gd name="T115" fmla="*/ 349 h 377"/>
              <a:gd name="T116" fmla="*/ 73 w 254"/>
              <a:gd name="T117" fmla="*/ 36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54" h="377">
                <a:moveTo>
                  <a:pt x="236" y="63"/>
                </a:moveTo>
                <a:cubicBezTo>
                  <a:pt x="237" y="63"/>
                  <a:pt x="237" y="64"/>
                  <a:pt x="238" y="64"/>
                </a:cubicBezTo>
                <a:cubicBezTo>
                  <a:pt x="241" y="68"/>
                  <a:pt x="247" y="68"/>
                  <a:pt x="250" y="64"/>
                </a:cubicBezTo>
                <a:cubicBezTo>
                  <a:pt x="254" y="61"/>
                  <a:pt x="254" y="56"/>
                  <a:pt x="250" y="52"/>
                </a:cubicBezTo>
                <a:cubicBezTo>
                  <a:pt x="250" y="51"/>
                  <a:pt x="249" y="51"/>
                  <a:pt x="248" y="50"/>
                </a:cubicBezTo>
                <a:cubicBezTo>
                  <a:pt x="245" y="47"/>
                  <a:pt x="240" y="47"/>
                  <a:pt x="236" y="50"/>
                </a:cubicBezTo>
                <a:cubicBezTo>
                  <a:pt x="233" y="54"/>
                  <a:pt x="233" y="59"/>
                  <a:pt x="236" y="63"/>
                </a:cubicBezTo>
                <a:moveTo>
                  <a:pt x="224" y="52"/>
                </a:moveTo>
                <a:cubicBezTo>
                  <a:pt x="225" y="52"/>
                  <a:pt x="225" y="53"/>
                  <a:pt x="226" y="53"/>
                </a:cubicBezTo>
                <a:cubicBezTo>
                  <a:pt x="230" y="56"/>
                  <a:pt x="235" y="56"/>
                  <a:pt x="238" y="52"/>
                </a:cubicBezTo>
                <a:cubicBezTo>
                  <a:pt x="241" y="48"/>
                  <a:pt x="241" y="43"/>
                  <a:pt x="237" y="40"/>
                </a:cubicBezTo>
                <a:cubicBezTo>
                  <a:pt x="236" y="39"/>
                  <a:pt x="236" y="39"/>
                  <a:pt x="235" y="38"/>
                </a:cubicBezTo>
                <a:cubicBezTo>
                  <a:pt x="231" y="35"/>
                  <a:pt x="226" y="36"/>
                  <a:pt x="223" y="39"/>
                </a:cubicBezTo>
                <a:cubicBezTo>
                  <a:pt x="220" y="43"/>
                  <a:pt x="220" y="49"/>
                  <a:pt x="224" y="52"/>
                </a:cubicBezTo>
                <a:moveTo>
                  <a:pt x="211" y="42"/>
                </a:moveTo>
                <a:cubicBezTo>
                  <a:pt x="212" y="42"/>
                  <a:pt x="212" y="43"/>
                  <a:pt x="213" y="43"/>
                </a:cubicBezTo>
                <a:cubicBezTo>
                  <a:pt x="217" y="46"/>
                  <a:pt x="222" y="45"/>
                  <a:pt x="225" y="41"/>
                </a:cubicBezTo>
                <a:cubicBezTo>
                  <a:pt x="228" y="37"/>
                  <a:pt x="227" y="32"/>
                  <a:pt x="223" y="29"/>
                </a:cubicBezTo>
                <a:cubicBezTo>
                  <a:pt x="222" y="28"/>
                  <a:pt x="221" y="28"/>
                  <a:pt x="221" y="28"/>
                </a:cubicBezTo>
                <a:cubicBezTo>
                  <a:pt x="217" y="25"/>
                  <a:pt x="211" y="26"/>
                  <a:pt x="209" y="30"/>
                </a:cubicBezTo>
                <a:cubicBezTo>
                  <a:pt x="206" y="34"/>
                  <a:pt x="207" y="39"/>
                  <a:pt x="211" y="42"/>
                </a:cubicBezTo>
                <a:moveTo>
                  <a:pt x="197" y="34"/>
                </a:moveTo>
                <a:cubicBezTo>
                  <a:pt x="198" y="34"/>
                  <a:pt x="198" y="34"/>
                  <a:pt x="199" y="35"/>
                </a:cubicBezTo>
                <a:cubicBezTo>
                  <a:pt x="203" y="37"/>
                  <a:pt x="209" y="35"/>
                  <a:pt x="211" y="31"/>
                </a:cubicBezTo>
                <a:cubicBezTo>
                  <a:pt x="213" y="27"/>
                  <a:pt x="211" y="22"/>
                  <a:pt x="207" y="20"/>
                </a:cubicBezTo>
                <a:cubicBezTo>
                  <a:pt x="207" y="19"/>
                  <a:pt x="206" y="19"/>
                  <a:pt x="205" y="18"/>
                </a:cubicBezTo>
                <a:cubicBezTo>
                  <a:pt x="201" y="16"/>
                  <a:pt x="196" y="18"/>
                  <a:pt x="193" y="22"/>
                </a:cubicBezTo>
                <a:cubicBezTo>
                  <a:pt x="191" y="26"/>
                  <a:pt x="193" y="31"/>
                  <a:pt x="197" y="34"/>
                </a:cubicBezTo>
                <a:moveTo>
                  <a:pt x="182" y="27"/>
                </a:moveTo>
                <a:cubicBezTo>
                  <a:pt x="183" y="27"/>
                  <a:pt x="184" y="28"/>
                  <a:pt x="184" y="28"/>
                </a:cubicBezTo>
                <a:cubicBezTo>
                  <a:pt x="189" y="30"/>
                  <a:pt x="194" y="28"/>
                  <a:pt x="196" y="23"/>
                </a:cubicBezTo>
                <a:cubicBezTo>
                  <a:pt x="197" y="19"/>
                  <a:pt x="195" y="14"/>
                  <a:pt x="191" y="12"/>
                </a:cubicBezTo>
                <a:cubicBezTo>
                  <a:pt x="190" y="11"/>
                  <a:pt x="189" y="11"/>
                  <a:pt x="188" y="11"/>
                </a:cubicBezTo>
                <a:cubicBezTo>
                  <a:pt x="184" y="9"/>
                  <a:pt x="179" y="11"/>
                  <a:pt x="177" y="16"/>
                </a:cubicBezTo>
                <a:cubicBezTo>
                  <a:pt x="176" y="20"/>
                  <a:pt x="178" y="25"/>
                  <a:pt x="182" y="27"/>
                </a:cubicBezTo>
                <a:moveTo>
                  <a:pt x="167" y="22"/>
                </a:moveTo>
                <a:cubicBezTo>
                  <a:pt x="168" y="22"/>
                  <a:pt x="168" y="22"/>
                  <a:pt x="169" y="23"/>
                </a:cubicBezTo>
                <a:cubicBezTo>
                  <a:pt x="174" y="24"/>
                  <a:pt x="178" y="21"/>
                  <a:pt x="180" y="17"/>
                </a:cubicBezTo>
                <a:cubicBezTo>
                  <a:pt x="181" y="12"/>
                  <a:pt x="178" y="7"/>
                  <a:pt x="174" y="6"/>
                </a:cubicBezTo>
                <a:cubicBezTo>
                  <a:pt x="173" y="6"/>
                  <a:pt x="172" y="6"/>
                  <a:pt x="171" y="5"/>
                </a:cubicBezTo>
                <a:cubicBezTo>
                  <a:pt x="167" y="4"/>
                  <a:pt x="162" y="7"/>
                  <a:pt x="161" y="12"/>
                </a:cubicBezTo>
                <a:cubicBezTo>
                  <a:pt x="159" y="16"/>
                  <a:pt x="162" y="21"/>
                  <a:pt x="167" y="22"/>
                </a:cubicBezTo>
                <a:moveTo>
                  <a:pt x="151" y="19"/>
                </a:moveTo>
                <a:cubicBezTo>
                  <a:pt x="152" y="19"/>
                  <a:pt x="153" y="19"/>
                  <a:pt x="153" y="19"/>
                </a:cubicBezTo>
                <a:cubicBezTo>
                  <a:pt x="158" y="20"/>
                  <a:pt x="162" y="17"/>
                  <a:pt x="163" y="12"/>
                </a:cubicBezTo>
                <a:cubicBezTo>
                  <a:pt x="164" y="7"/>
                  <a:pt x="161" y="3"/>
                  <a:pt x="156" y="2"/>
                </a:cubicBezTo>
                <a:cubicBezTo>
                  <a:pt x="155" y="2"/>
                  <a:pt x="154" y="2"/>
                  <a:pt x="153" y="2"/>
                </a:cubicBezTo>
                <a:cubicBezTo>
                  <a:pt x="149" y="1"/>
                  <a:pt x="144" y="4"/>
                  <a:pt x="144" y="9"/>
                </a:cubicBezTo>
                <a:cubicBezTo>
                  <a:pt x="143" y="14"/>
                  <a:pt x="146" y="18"/>
                  <a:pt x="151" y="19"/>
                </a:cubicBezTo>
                <a:moveTo>
                  <a:pt x="135" y="18"/>
                </a:moveTo>
                <a:cubicBezTo>
                  <a:pt x="136" y="18"/>
                  <a:pt x="136" y="18"/>
                  <a:pt x="137" y="18"/>
                </a:cubicBezTo>
                <a:cubicBezTo>
                  <a:pt x="142" y="18"/>
                  <a:pt x="146" y="14"/>
                  <a:pt x="146" y="9"/>
                </a:cubicBezTo>
                <a:cubicBezTo>
                  <a:pt x="146" y="5"/>
                  <a:pt x="143" y="1"/>
                  <a:pt x="138" y="0"/>
                </a:cubicBezTo>
                <a:cubicBezTo>
                  <a:pt x="137" y="0"/>
                  <a:pt x="136" y="0"/>
                  <a:pt x="135" y="0"/>
                </a:cubicBezTo>
                <a:cubicBezTo>
                  <a:pt x="130" y="0"/>
                  <a:pt x="126" y="4"/>
                  <a:pt x="126" y="9"/>
                </a:cubicBezTo>
                <a:cubicBezTo>
                  <a:pt x="126" y="14"/>
                  <a:pt x="130" y="18"/>
                  <a:pt x="135" y="18"/>
                </a:cubicBezTo>
                <a:cubicBezTo>
                  <a:pt x="135" y="18"/>
                  <a:pt x="135" y="18"/>
                  <a:pt x="135" y="18"/>
                </a:cubicBezTo>
                <a:moveTo>
                  <a:pt x="119" y="19"/>
                </a:moveTo>
                <a:cubicBezTo>
                  <a:pt x="120" y="18"/>
                  <a:pt x="120" y="18"/>
                  <a:pt x="121" y="18"/>
                </a:cubicBezTo>
                <a:cubicBezTo>
                  <a:pt x="126" y="18"/>
                  <a:pt x="129" y="14"/>
                  <a:pt x="129" y="9"/>
                </a:cubicBezTo>
                <a:cubicBezTo>
                  <a:pt x="129" y="4"/>
                  <a:pt x="124" y="1"/>
                  <a:pt x="120" y="1"/>
                </a:cubicBezTo>
                <a:cubicBezTo>
                  <a:pt x="119" y="1"/>
                  <a:pt x="118" y="1"/>
                  <a:pt x="117" y="1"/>
                </a:cubicBezTo>
                <a:cubicBezTo>
                  <a:pt x="112" y="2"/>
                  <a:pt x="109" y="6"/>
                  <a:pt x="109" y="11"/>
                </a:cubicBezTo>
                <a:cubicBezTo>
                  <a:pt x="110" y="16"/>
                  <a:pt x="114" y="19"/>
                  <a:pt x="119" y="19"/>
                </a:cubicBezTo>
                <a:moveTo>
                  <a:pt x="103" y="21"/>
                </a:moveTo>
                <a:cubicBezTo>
                  <a:pt x="104" y="21"/>
                  <a:pt x="105" y="21"/>
                  <a:pt x="105" y="21"/>
                </a:cubicBezTo>
                <a:cubicBezTo>
                  <a:pt x="110" y="20"/>
                  <a:pt x="113" y="15"/>
                  <a:pt x="112" y="10"/>
                </a:cubicBezTo>
                <a:cubicBezTo>
                  <a:pt x="111" y="6"/>
                  <a:pt x="106" y="3"/>
                  <a:pt x="101" y="4"/>
                </a:cubicBezTo>
                <a:cubicBezTo>
                  <a:pt x="101" y="4"/>
                  <a:pt x="100" y="4"/>
                  <a:pt x="99" y="4"/>
                </a:cubicBezTo>
                <a:cubicBezTo>
                  <a:pt x="94" y="6"/>
                  <a:pt x="91" y="10"/>
                  <a:pt x="93" y="15"/>
                </a:cubicBezTo>
                <a:cubicBezTo>
                  <a:pt x="94" y="20"/>
                  <a:pt x="98" y="22"/>
                  <a:pt x="103" y="21"/>
                </a:cubicBezTo>
                <a:moveTo>
                  <a:pt x="88" y="26"/>
                </a:moveTo>
                <a:cubicBezTo>
                  <a:pt x="88" y="26"/>
                  <a:pt x="89" y="26"/>
                  <a:pt x="90" y="25"/>
                </a:cubicBezTo>
                <a:cubicBezTo>
                  <a:pt x="94" y="24"/>
                  <a:pt x="97" y="19"/>
                  <a:pt x="95" y="14"/>
                </a:cubicBezTo>
                <a:cubicBezTo>
                  <a:pt x="93" y="10"/>
                  <a:pt x="88" y="7"/>
                  <a:pt x="84" y="9"/>
                </a:cubicBezTo>
                <a:cubicBezTo>
                  <a:pt x="83" y="9"/>
                  <a:pt x="82" y="10"/>
                  <a:pt x="81" y="10"/>
                </a:cubicBezTo>
                <a:cubicBezTo>
                  <a:pt x="77" y="12"/>
                  <a:pt x="75" y="17"/>
                  <a:pt x="77" y="21"/>
                </a:cubicBezTo>
                <a:cubicBezTo>
                  <a:pt x="78" y="26"/>
                  <a:pt x="83" y="28"/>
                  <a:pt x="88" y="26"/>
                </a:cubicBezTo>
                <a:moveTo>
                  <a:pt x="73" y="33"/>
                </a:moveTo>
                <a:cubicBezTo>
                  <a:pt x="74" y="32"/>
                  <a:pt x="75" y="32"/>
                  <a:pt x="75" y="32"/>
                </a:cubicBezTo>
                <a:cubicBezTo>
                  <a:pt x="80" y="30"/>
                  <a:pt x="81" y="24"/>
                  <a:pt x="79" y="20"/>
                </a:cubicBezTo>
                <a:cubicBezTo>
                  <a:pt x="77" y="16"/>
                  <a:pt x="71" y="14"/>
                  <a:pt x="67" y="16"/>
                </a:cubicBezTo>
                <a:cubicBezTo>
                  <a:pt x="66" y="17"/>
                  <a:pt x="66" y="17"/>
                  <a:pt x="65" y="18"/>
                </a:cubicBezTo>
                <a:cubicBezTo>
                  <a:pt x="61" y="20"/>
                  <a:pt x="59" y="25"/>
                  <a:pt x="62" y="29"/>
                </a:cubicBezTo>
                <a:cubicBezTo>
                  <a:pt x="64" y="34"/>
                  <a:pt x="69" y="35"/>
                  <a:pt x="73" y="33"/>
                </a:cubicBezTo>
                <a:moveTo>
                  <a:pt x="60" y="42"/>
                </a:moveTo>
                <a:cubicBezTo>
                  <a:pt x="61" y="41"/>
                  <a:pt x="61" y="41"/>
                  <a:pt x="62" y="40"/>
                </a:cubicBezTo>
                <a:cubicBezTo>
                  <a:pt x="66" y="37"/>
                  <a:pt x="67" y="32"/>
                  <a:pt x="64" y="28"/>
                </a:cubicBezTo>
                <a:cubicBezTo>
                  <a:pt x="61" y="24"/>
                  <a:pt x="55" y="23"/>
                  <a:pt x="52" y="26"/>
                </a:cubicBezTo>
                <a:cubicBezTo>
                  <a:pt x="51" y="27"/>
                  <a:pt x="50" y="27"/>
                  <a:pt x="49" y="28"/>
                </a:cubicBezTo>
                <a:cubicBezTo>
                  <a:pt x="46" y="31"/>
                  <a:pt x="45" y="36"/>
                  <a:pt x="48" y="40"/>
                </a:cubicBezTo>
                <a:cubicBezTo>
                  <a:pt x="51" y="44"/>
                  <a:pt x="56" y="44"/>
                  <a:pt x="60" y="42"/>
                </a:cubicBezTo>
                <a:moveTo>
                  <a:pt x="48" y="52"/>
                </a:moveTo>
                <a:cubicBezTo>
                  <a:pt x="49" y="52"/>
                  <a:pt x="49" y="51"/>
                  <a:pt x="50" y="50"/>
                </a:cubicBezTo>
                <a:cubicBezTo>
                  <a:pt x="53" y="47"/>
                  <a:pt x="53" y="42"/>
                  <a:pt x="50" y="38"/>
                </a:cubicBezTo>
                <a:cubicBezTo>
                  <a:pt x="46" y="35"/>
                  <a:pt x="41" y="35"/>
                  <a:pt x="38" y="38"/>
                </a:cubicBezTo>
                <a:cubicBezTo>
                  <a:pt x="37" y="39"/>
                  <a:pt x="36" y="39"/>
                  <a:pt x="36" y="40"/>
                </a:cubicBezTo>
                <a:cubicBezTo>
                  <a:pt x="32" y="43"/>
                  <a:pt x="32" y="49"/>
                  <a:pt x="36" y="52"/>
                </a:cubicBezTo>
                <a:cubicBezTo>
                  <a:pt x="39" y="56"/>
                  <a:pt x="45" y="55"/>
                  <a:pt x="48" y="52"/>
                </a:cubicBezTo>
                <a:moveTo>
                  <a:pt x="38" y="64"/>
                </a:moveTo>
                <a:cubicBezTo>
                  <a:pt x="38" y="64"/>
                  <a:pt x="39" y="63"/>
                  <a:pt x="39" y="62"/>
                </a:cubicBezTo>
                <a:cubicBezTo>
                  <a:pt x="42" y="59"/>
                  <a:pt x="41" y="53"/>
                  <a:pt x="37" y="50"/>
                </a:cubicBezTo>
                <a:cubicBezTo>
                  <a:pt x="34" y="47"/>
                  <a:pt x="28" y="48"/>
                  <a:pt x="25" y="52"/>
                </a:cubicBezTo>
                <a:cubicBezTo>
                  <a:pt x="25" y="53"/>
                  <a:pt x="24" y="53"/>
                  <a:pt x="24" y="54"/>
                </a:cubicBezTo>
                <a:cubicBezTo>
                  <a:pt x="21" y="58"/>
                  <a:pt x="22" y="63"/>
                  <a:pt x="26" y="66"/>
                </a:cubicBezTo>
                <a:cubicBezTo>
                  <a:pt x="30" y="69"/>
                  <a:pt x="35" y="68"/>
                  <a:pt x="38" y="64"/>
                </a:cubicBezTo>
                <a:moveTo>
                  <a:pt x="30" y="78"/>
                </a:moveTo>
                <a:cubicBezTo>
                  <a:pt x="30" y="77"/>
                  <a:pt x="30" y="76"/>
                  <a:pt x="31" y="76"/>
                </a:cubicBezTo>
                <a:cubicBezTo>
                  <a:pt x="33" y="71"/>
                  <a:pt x="31" y="66"/>
                  <a:pt x="27" y="64"/>
                </a:cubicBezTo>
                <a:cubicBezTo>
                  <a:pt x="23" y="62"/>
                  <a:pt x="18" y="63"/>
                  <a:pt x="15" y="67"/>
                </a:cubicBezTo>
                <a:cubicBezTo>
                  <a:pt x="15" y="68"/>
                  <a:pt x="15" y="69"/>
                  <a:pt x="14" y="70"/>
                </a:cubicBezTo>
                <a:cubicBezTo>
                  <a:pt x="12" y="74"/>
                  <a:pt x="14" y="79"/>
                  <a:pt x="18" y="81"/>
                </a:cubicBezTo>
                <a:cubicBezTo>
                  <a:pt x="22" y="84"/>
                  <a:pt x="27" y="82"/>
                  <a:pt x="30" y="78"/>
                </a:cubicBezTo>
                <a:moveTo>
                  <a:pt x="23" y="92"/>
                </a:moveTo>
                <a:cubicBezTo>
                  <a:pt x="24" y="92"/>
                  <a:pt x="24" y="91"/>
                  <a:pt x="24" y="90"/>
                </a:cubicBezTo>
                <a:cubicBezTo>
                  <a:pt x="26" y="86"/>
                  <a:pt x="23" y="81"/>
                  <a:pt x="19" y="79"/>
                </a:cubicBezTo>
                <a:cubicBezTo>
                  <a:pt x="14" y="77"/>
                  <a:pt x="9" y="80"/>
                  <a:pt x="8" y="84"/>
                </a:cubicBezTo>
                <a:cubicBezTo>
                  <a:pt x="8" y="85"/>
                  <a:pt x="7" y="86"/>
                  <a:pt x="7" y="87"/>
                </a:cubicBezTo>
                <a:cubicBezTo>
                  <a:pt x="5" y="91"/>
                  <a:pt x="8" y="96"/>
                  <a:pt x="12" y="98"/>
                </a:cubicBezTo>
                <a:cubicBezTo>
                  <a:pt x="17" y="99"/>
                  <a:pt x="22" y="97"/>
                  <a:pt x="23" y="92"/>
                </a:cubicBezTo>
                <a:moveTo>
                  <a:pt x="19" y="108"/>
                </a:moveTo>
                <a:cubicBezTo>
                  <a:pt x="20" y="107"/>
                  <a:pt x="20" y="106"/>
                  <a:pt x="20" y="106"/>
                </a:cubicBezTo>
                <a:cubicBezTo>
                  <a:pt x="21" y="101"/>
                  <a:pt x="18" y="96"/>
                  <a:pt x="13" y="95"/>
                </a:cubicBezTo>
                <a:cubicBezTo>
                  <a:pt x="8" y="94"/>
                  <a:pt x="4" y="97"/>
                  <a:pt x="3" y="102"/>
                </a:cubicBezTo>
                <a:cubicBezTo>
                  <a:pt x="3" y="103"/>
                  <a:pt x="2" y="104"/>
                  <a:pt x="2" y="105"/>
                </a:cubicBezTo>
                <a:cubicBezTo>
                  <a:pt x="1" y="109"/>
                  <a:pt x="5" y="114"/>
                  <a:pt x="9" y="115"/>
                </a:cubicBezTo>
                <a:cubicBezTo>
                  <a:pt x="14" y="116"/>
                  <a:pt x="19" y="112"/>
                  <a:pt x="19" y="108"/>
                </a:cubicBezTo>
                <a:moveTo>
                  <a:pt x="18" y="124"/>
                </a:moveTo>
                <a:cubicBezTo>
                  <a:pt x="18" y="123"/>
                  <a:pt x="18" y="122"/>
                  <a:pt x="18" y="121"/>
                </a:cubicBezTo>
                <a:cubicBezTo>
                  <a:pt x="18" y="117"/>
                  <a:pt x="14" y="112"/>
                  <a:pt x="10" y="112"/>
                </a:cubicBezTo>
                <a:cubicBezTo>
                  <a:pt x="5" y="112"/>
                  <a:pt x="1" y="115"/>
                  <a:pt x="0" y="120"/>
                </a:cubicBezTo>
                <a:cubicBezTo>
                  <a:pt x="0" y="121"/>
                  <a:pt x="0" y="122"/>
                  <a:pt x="0" y="123"/>
                </a:cubicBezTo>
                <a:cubicBezTo>
                  <a:pt x="0" y="128"/>
                  <a:pt x="4" y="132"/>
                  <a:pt x="8" y="132"/>
                </a:cubicBezTo>
                <a:cubicBezTo>
                  <a:pt x="13" y="132"/>
                  <a:pt x="17" y="128"/>
                  <a:pt x="18" y="124"/>
                </a:cubicBezTo>
                <a:moveTo>
                  <a:pt x="18" y="140"/>
                </a:moveTo>
                <a:cubicBezTo>
                  <a:pt x="18" y="139"/>
                  <a:pt x="18" y="138"/>
                  <a:pt x="18" y="138"/>
                </a:cubicBezTo>
                <a:cubicBezTo>
                  <a:pt x="17" y="133"/>
                  <a:pt x="13" y="129"/>
                  <a:pt x="9" y="129"/>
                </a:cubicBezTo>
                <a:cubicBezTo>
                  <a:pt x="4" y="129"/>
                  <a:pt x="0" y="134"/>
                  <a:pt x="0" y="138"/>
                </a:cubicBezTo>
                <a:cubicBezTo>
                  <a:pt x="0" y="139"/>
                  <a:pt x="0" y="140"/>
                  <a:pt x="0" y="141"/>
                </a:cubicBezTo>
                <a:cubicBezTo>
                  <a:pt x="1" y="146"/>
                  <a:pt x="5" y="149"/>
                  <a:pt x="10" y="149"/>
                </a:cubicBezTo>
                <a:cubicBezTo>
                  <a:pt x="14" y="149"/>
                  <a:pt x="18" y="145"/>
                  <a:pt x="18" y="140"/>
                </a:cubicBezTo>
                <a:moveTo>
                  <a:pt x="19" y="156"/>
                </a:moveTo>
                <a:cubicBezTo>
                  <a:pt x="19" y="156"/>
                  <a:pt x="19" y="155"/>
                  <a:pt x="19" y="154"/>
                </a:cubicBezTo>
                <a:cubicBezTo>
                  <a:pt x="18" y="149"/>
                  <a:pt x="14" y="146"/>
                  <a:pt x="9" y="146"/>
                </a:cubicBezTo>
                <a:cubicBezTo>
                  <a:pt x="5" y="147"/>
                  <a:pt x="1" y="151"/>
                  <a:pt x="2" y="156"/>
                </a:cubicBezTo>
                <a:cubicBezTo>
                  <a:pt x="2" y="157"/>
                  <a:pt x="2" y="158"/>
                  <a:pt x="2" y="159"/>
                </a:cubicBezTo>
                <a:cubicBezTo>
                  <a:pt x="3" y="163"/>
                  <a:pt x="7" y="167"/>
                  <a:pt x="12" y="166"/>
                </a:cubicBezTo>
                <a:cubicBezTo>
                  <a:pt x="16" y="165"/>
                  <a:pt x="20" y="161"/>
                  <a:pt x="19" y="156"/>
                </a:cubicBezTo>
                <a:moveTo>
                  <a:pt x="22" y="173"/>
                </a:moveTo>
                <a:cubicBezTo>
                  <a:pt x="22" y="172"/>
                  <a:pt x="22" y="171"/>
                  <a:pt x="21" y="170"/>
                </a:cubicBezTo>
                <a:cubicBezTo>
                  <a:pt x="21" y="166"/>
                  <a:pt x="16" y="163"/>
                  <a:pt x="11" y="163"/>
                </a:cubicBezTo>
                <a:cubicBezTo>
                  <a:pt x="7" y="164"/>
                  <a:pt x="4" y="169"/>
                  <a:pt x="4" y="174"/>
                </a:cubicBezTo>
                <a:cubicBezTo>
                  <a:pt x="5" y="174"/>
                  <a:pt x="5" y="175"/>
                  <a:pt x="5" y="176"/>
                </a:cubicBezTo>
                <a:cubicBezTo>
                  <a:pt x="6" y="181"/>
                  <a:pt x="11" y="184"/>
                  <a:pt x="15" y="183"/>
                </a:cubicBezTo>
                <a:cubicBezTo>
                  <a:pt x="20" y="182"/>
                  <a:pt x="23" y="177"/>
                  <a:pt x="22" y="173"/>
                </a:cubicBezTo>
                <a:moveTo>
                  <a:pt x="26" y="189"/>
                </a:moveTo>
                <a:cubicBezTo>
                  <a:pt x="26" y="188"/>
                  <a:pt x="25" y="187"/>
                  <a:pt x="25" y="186"/>
                </a:cubicBezTo>
                <a:cubicBezTo>
                  <a:pt x="24" y="182"/>
                  <a:pt x="19" y="179"/>
                  <a:pt x="15" y="180"/>
                </a:cubicBezTo>
                <a:cubicBezTo>
                  <a:pt x="10" y="182"/>
                  <a:pt x="7" y="186"/>
                  <a:pt x="8" y="191"/>
                </a:cubicBezTo>
                <a:cubicBezTo>
                  <a:pt x="9" y="192"/>
                  <a:pt x="9" y="193"/>
                  <a:pt x="9" y="193"/>
                </a:cubicBezTo>
                <a:cubicBezTo>
                  <a:pt x="10" y="198"/>
                  <a:pt x="15" y="201"/>
                  <a:pt x="20" y="199"/>
                </a:cubicBezTo>
                <a:cubicBezTo>
                  <a:pt x="24" y="198"/>
                  <a:pt x="27" y="193"/>
                  <a:pt x="26" y="189"/>
                </a:cubicBezTo>
                <a:moveTo>
                  <a:pt x="31" y="205"/>
                </a:moveTo>
                <a:cubicBezTo>
                  <a:pt x="31" y="204"/>
                  <a:pt x="30" y="203"/>
                  <a:pt x="30" y="202"/>
                </a:cubicBezTo>
                <a:cubicBezTo>
                  <a:pt x="28" y="198"/>
                  <a:pt x="24" y="195"/>
                  <a:pt x="19" y="197"/>
                </a:cubicBezTo>
                <a:cubicBezTo>
                  <a:pt x="15" y="198"/>
                  <a:pt x="12" y="203"/>
                  <a:pt x="14" y="208"/>
                </a:cubicBezTo>
                <a:cubicBezTo>
                  <a:pt x="14" y="209"/>
                  <a:pt x="14" y="210"/>
                  <a:pt x="14" y="210"/>
                </a:cubicBezTo>
                <a:cubicBezTo>
                  <a:pt x="16" y="215"/>
                  <a:pt x="21" y="217"/>
                  <a:pt x="25" y="216"/>
                </a:cubicBezTo>
                <a:cubicBezTo>
                  <a:pt x="30" y="214"/>
                  <a:pt x="32" y="209"/>
                  <a:pt x="31" y="205"/>
                </a:cubicBezTo>
                <a:moveTo>
                  <a:pt x="37" y="220"/>
                </a:moveTo>
                <a:cubicBezTo>
                  <a:pt x="36" y="220"/>
                  <a:pt x="36" y="219"/>
                  <a:pt x="36" y="218"/>
                </a:cubicBezTo>
                <a:cubicBezTo>
                  <a:pt x="34" y="214"/>
                  <a:pt x="29" y="211"/>
                  <a:pt x="25" y="213"/>
                </a:cubicBezTo>
                <a:cubicBezTo>
                  <a:pt x="20" y="215"/>
                  <a:pt x="18" y="220"/>
                  <a:pt x="20" y="224"/>
                </a:cubicBezTo>
                <a:cubicBezTo>
                  <a:pt x="20" y="225"/>
                  <a:pt x="20" y="226"/>
                  <a:pt x="21" y="227"/>
                </a:cubicBezTo>
                <a:cubicBezTo>
                  <a:pt x="22" y="231"/>
                  <a:pt x="27" y="233"/>
                  <a:pt x="32" y="232"/>
                </a:cubicBezTo>
                <a:cubicBezTo>
                  <a:pt x="36" y="230"/>
                  <a:pt x="38" y="225"/>
                  <a:pt x="37" y="220"/>
                </a:cubicBezTo>
                <a:moveTo>
                  <a:pt x="43" y="236"/>
                </a:moveTo>
                <a:cubicBezTo>
                  <a:pt x="43" y="235"/>
                  <a:pt x="43" y="234"/>
                  <a:pt x="42" y="234"/>
                </a:cubicBezTo>
                <a:cubicBezTo>
                  <a:pt x="40" y="229"/>
                  <a:pt x="35" y="227"/>
                  <a:pt x="31" y="229"/>
                </a:cubicBezTo>
                <a:cubicBezTo>
                  <a:pt x="26" y="231"/>
                  <a:pt x="24" y="236"/>
                  <a:pt x="26" y="241"/>
                </a:cubicBezTo>
                <a:cubicBezTo>
                  <a:pt x="27" y="241"/>
                  <a:pt x="27" y="242"/>
                  <a:pt x="27" y="243"/>
                </a:cubicBezTo>
                <a:cubicBezTo>
                  <a:pt x="29" y="247"/>
                  <a:pt x="34" y="249"/>
                  <a:pt x="39" y="247"/>
                </a:cubicBezTo>
                <a:cubicBezTo>
                  <a:pt x="43" y="245"/>
                  <a:pt x="45" y="240"/>
                  <a:pt x="43" y="236"/>
                </a:cubicBezTo>
                <a:moveTo>
                  <a:pt x="50" y="251"/>
                </a:moveTo>
                <a:cubicBezTo>
                  <a:pt x="50" y="251"/>
                  <a:pt x="50" y="250"/>
                  <a:pt x="49" y="249"/>
                </a:cubicBezTo>
                <a:cubicBezTo>
                  <a:pt x="47" y="245"/>
                  <a:pt x="42" y="243"/>
                  <a:pt x="38" y="245"/>
                </a:cubicBezTo>
                <a:cubicBezTo>
                  <a:pt x="33" y="247"/>
                  <a:pt x="32" y="252"/>
                  <a:pt x="34" y="256"/>
                </a:cubicBezTo>
                <a:cubicBezTo>
                  <a:pt x="34" y="257"/>
                  <a:pt x="34" y="258"/>
                  <a:pt x="35" y="259"/>
                </a:cubicBezTo>
                <a:cubicBezTo>
                  <a:pt x="37" y="263"/>
                  <a:pt x="42" y="265"/>
                  <a:pt x="46" y="263"/>
                </a:cubicBezTo>
                <a:cubicBezTo>
                  <a:pt x="50" y="261"/>
                  <a:pt x="52" y="256"/>
                  <a:pt x="50" y="251"/>
                </a:cubicBezTo>
                <a:moveTo>
                  <a:pt x="58" y="267"/>
                </a:moveTo>
                <a:cubicBezTo>
                  <a:pt x="57" y="266"/>
                  <a:pt x="57" y="265"/>
                  <a:pt x="57" y="265"/>
                </a:cubicBezTo>
                <a:cubicBezTo>
                  <a:pt x="55" y="260"/>
                  <a:pt x="49" y="258"/>
                  <a:pt x="45" y="260"/>
                </a:cubicBezTo>
                <a:cubicBezTo>
                  <a:pt x="41" y="263"/>
                  <a:pt x="39" y="268"/>
                  <a:pt x="41" y="272"/>
                </a:cubicBezTo>
                <a:cubicBezTo>
                  <a:pt x="41" y="273"/>
                  <a:pt x="42" y="273"/>
                  <a:pt x="42" y="274"/>
                </a:cubicBezTo>
                <a:cubicBezTo>
                  <a:pt x="44" y="279"/>
                  <a:pt x="49" y="280"/>
                  <a:pt x="54" y="278"/>
                </a:cubicBezTo>
                <a:cubicBezTo>
                  <a:pt x="58" y="276"/>
                  <a:pt x="60" y="271"/>
                  <a:pt x="58" y="267"/>
                </a:cubicBezTo>
                <a:moveTo>
                  <a:pt x="65" y="282"/>
                </a:moveTo>
                <a:cubicBezTo>
                  <a:pt x="65" y="282"/>
                  <a:pt x="64" y="281"/>
                  <a:pt x="64" y="280"/>
                </a:cubicBezTo>
                <a:cubicBezTo>
                  <a:pt x="62" y="276"/>
                  <a:pt x="57" y="274"/>
                  <a:pt x="52" y="276"/>
                </a:cubicBezTo>
                <a:cubicBezTo>
                  <a:pt x="48" y="278"/>
                  <a:pt x="46" y="283"/>
                  <a:pt x="48" y="287"/>
                </a:cubicBezTo>
                <a:cubicBezTo>
                  <a:pt x="49" y="288"/>
                  <a:pt x="49" y="289"/>
                  <a:pt x="49" y="290"/>
                </a:cubicBezTo>
                <a:cubicBezTo>
                  <a:pt x="51" y="294"/>
                  <a:pt x="56" y="296"/>
                  <a:pt x="61" y="294"/>
                </a:cubicBezTo>
                <a:cubicBezTo>
                  <a:pt x="65" y="292"/>
                  <a:pt x="67" y="287"/>
                  <a:pt x="65" y="282"/>
                </a:cubicBezTo>
                <a:moveTo>
                  <a:pt x="72" y="298"/>
                </a:moveTo>
                <a:cubicBezTo>
                  <a:pt x="72" y="298"/>
                  <a:pt x="71" y="297"/>
                  <a:pt x="71" y="296"/>
                </a:cubicBezTo>
                <a:cubicBezTo>
                  <a:pt x="69" y="292"/>
                  <a:pt x="64" y="290"/>
                  <a:pt x="60" y="292"/>
                </a:cubicBezTo>
                <a:cubicBezTo>
                  <a:pt x="55" y="293"/>
                  <a:pt x="53" y="298"/>
                  <a:pt x="55" y="303"/>
                </a:cubicBezTo>
                <a:cubicBezTo>
                  <a:pt x="55" y="304"/>
                  <a:pt x="56" y="304"/>
                  <a:pt x="56" y="305"/>
                </a:cubicBezTo>
                <a:cubicBezTo>
                  <a:pt x="58" y="310"/>
                  <a:pt x="63" y="312"/>
                  <a:pt x="67" y="310"/>
                </a:cubicBezTo>
                <a:cubicBezTo>
                  <a:pt x="72" y="308"/>
                  <a:pt x="74" y="303"/>
                  <a:pt x="72" y="298"/>
                </a:cubicBezTo>
                <a:moveTo>
                  <a:pt x="78" y="315"/>
                </a:moveTo>
                <a:cubicBezTo>
                  <a:pt x="78" y="314"/>
                  <a:pt x="78" y="313"/>
                  <a:pt x="77" y="313"/>
                </a:cubicBezTo>
                <a:cubicBezTo>
                  <a:pt x="76" y="308"/>
                  <a:pt x="71" y="306"/>
                  <a:pt x="66" y="307"/>
                </a:cubicBezTo>
                <a:cubicBezTo>
                  <a:pt x="62" y="309"/>
                  <a:pt x="60" y="314"/>
                  <a:pt x="61" y="318"/>
                </a:cubicBezTo>
                <a:cubicBezTo>
                  <a:pt x="61" y="319"/>
                  <a:pt x="62" y="320"/>
                  <a:pt x="62" y="321"/>
                </a:cubicBezTo>
                <a:cubicBezTo>
                  <a:pt x="64" y="325"/>
                  <a:pt x="69" y="328"/>
                  <a:pt x="73" y="326"/>
                </a:cubicBezTo>
                <a:cubicBezTo>
                  <a:pt x="78" y="324"/>
                  <a:pt x="80" y="319"/>
                  <a:pt x="78" y="315"/>
                </a:cubicBezTo>
                <a:moveTo>
                  <a:pt x="84" y="332"/>
                </a:moveTo>
                <a:cubicBezTo>
                  <a:pt x="83" y="331"/>
                  <a:pt x="83" y="330"/>
                  <a:pt x="83" y="329"/>
                </a:cubicBezTo>
                <a:cubicBezTo>
                  <a:pt x="82" y="325"/>
                  <a:pt x="77" y="322"/>
                  <a:pt x="72" y="323"/>
                </a:cubicBezTo>
                <a:cubicBezTo>
                  <a:pt x="68" y="325"/>
                  <a:pt x="65" y="330"/>
                  <a:pt x="66" y="334"/>
                </a:cubicBezTo>
                <a:cubicBezTo>
                  <a:pt x="67" y="335"/>
                  <a:pt x="67" y="336"/>
                  <a:pt x="67" y="336"/>
                </a:cubicBezTo>
                <a:cubicBezTo>
                  <a:pt x="68" y="341"/>
                  <a:pt x="73" y="344"/>
                  <a:pt x="78" y="343"/>
                </a:cubicBezTo>
                <a:cubicBezTo>
                  <a:pt x="82" y="341"/>
                  <a:pt x="85" y="337"/>
                  <a:pt x="84" y="332"/>
                </a:cubicBezTo>
                <a:moveTo>
                  <a:pt x="88" y="349"/>
                </a:moveTo>
                <a:cubicBezTo>
                  <a:pt x="88" y="348"/>
                  <a:pt x="87" y="348"/>
                  <a:pt x="87" y="347"/>
                </a:cubicBezTo>
                <a:cubicBezTo>
                  <a:pt x="86" y="342"/>
                  <a:pt x="82" y="339"/>
                  <a:pt x="77" y="340"/>
                </a:cubicBezTo>
                <a:cubicBezTo>
                  <a:pt x="72" y="341"/>
                  <a:pt x="69" y="345"/>
                  <a:pt x="70" y="350"/>
                </a:cubicBezTo>
                <a:cubicBezTo>
                  <a:pt x="70" y="351"/>
                  <a:pt x="71" y="352"/>
                  <a:pt x="71" y="352"/>
                </a:cubicBezTo>
                <a:cubicBezTo>
                  <a:pt x="72" y="357"/>
                  <a:pt x="76" y="360"/>
                  <a:pt x="81" y="359"/>
                </a:cubicBezTo>
                <a:cubicBezTo>
                  <a:pt x="85" y="359"/>
                  <a:pt x="89" y="354"/>
                  <a:pt x="88" y="349"/>
                </a:cubicBezTo>
                <a:moveTo>
                  <a:pt x="90" y="367"/>
                </a:moveTo>
                <a:cubicBezTo>
                  <a:pt x="90" y="366"/>
                  <a:pt x="90" y="365"/>
                  <a:pt x="90" y="365"/>
                </a:cubicBezTo>
                <a:cubicBezTo>
                  <a:pt x="89" y="360"/>
                  <a:pt x="85" y="356"/>
                  <a:pt x="80" y="357"/>
                </a:cubicBezTo>
                <a:cubicBezTo>
                  <a:pt x="76" y="357"/>
                  <a:pt x="72" y="362"/>
                  <a:pt x="73" y="366"/>
                </a:cubicBezTo>
                <a:cubicBezTo>
                  <a:pt x="73" y="367"/>
                  <a:pt x="73" y="368"/>
                  <a:pt x="73" y="369"/>
                </a:cubicBezTo>
                <a:cubicBezTo>
                  <a:pt x="73" y="373"/>
                  <a:pt x="78" y="377"/>
                  <a:pt x="82" y="377"/>
                </a:cubicBezTo>
                <a:cubicBezTo>
                  <a:pt x="87" y="376"/>
                  <a:pt x="91" y="372"/>
                  <a:pt x="90" y="367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9"/>
          <p:cNvSpPr/>
          <p:nvPr/>
        </p:nvSpPr>
        <p:spPr bwMode="auto">
          <a:xfrm>
            <a:off x="2210438" y="2427740"/>
            <a:ext cx="41887" cy="41887"/>
          </a:xfrm>
          <a:custGeom>
            <a:avLst/>
            <a:gdLst>
              <a:gd name="T0" fmla="*/ 3 w 20"/>
              <a:gd name="T1" fmla="*/ 15 h 20"/>
              <a:gd name="T2" fmla="*/ 3 w 20"/>
              <a:gd name="T3" fmla="*/ 16 h 20"/>
              <a:gd name="T4" fmla="*/ 16 w 20"/>
              <a:gd name="T5" fmla="*/ 17 h 20"/>
              <a:gd name="T6" fmla="*/ 17 w 20"/>
              <a:gd name="T7" fmla="*/ 5 h 20"/>
              <a:gd name="T8" fmla="*/ 16 w 20"/>
              <a:gd name="T9" fmla="*/ 4 h 20"/>
              <a:gd name="T10" fmla="*/ 4 w 20"/>
              <a:gd name="T11" fmla="*/ 3 h 20"/>
              <a:gd name="T12" fmla="*/ 3 w 20"/>
              <a:gd name="T13" fmla="*/ 1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" h="20">
                <a:moveTo>
                  <a:pt x="3" y="15"/>
                </a:moveTo>
                <a:cubicBezTo>
                  <a:pt x="3" y="16"/>
                  <a:pt x="3" y="16"/>
                  <a:pt x="3" y="16"/>
                </a:cubicBezTo>
                <a:cubicBezTo>
                  <a:pt x="6" y="19"/>
                  <a:pt x="12" y="20"/>
                  <a:pt x="16" y="17"/>
                </a:cubicBezTo>
                <a:cubicBezTo>
                  <a:pt x="19" y="14"/>
                  <a:pt x="20" y="8"/>
                  <a:pt x="17" y="5"/>
                </a:cubicBezTo>
                <a:cubicBezTo>
                  <a:pt x="16" y="4"/>
                  <a:pt x="16" y="4"/>
                  <a:pt x="16" y="4"/>
                </a:cubicBezTo>
                <a:cubicBezTo>
                  <a:pt x="13" y="0"/>
                  <a:pt x="7" y="0"/>
                  <a:pt x="4" y="3"/>
                </a:cubicBezTo>
                <a:cubicBezTo>
                  <a:pt x="0" y="6"/>
                  <a:pt x="0" y="11"/>
                  <a:pt x="3" y="15"/>
                </a:cubicBezTo>
              </a:path>
            </a:pathLst>
          </a:custGeom>
          <a:solidFill>
            <a:srgbClr val="61A5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60"/>
          <p:cNvSpPr/>
          <p:nvPr/>
        </p:nvSpPr>
        <p:spPr bwMode="auto">
          <a:xfrm>
            <a:off x="2179023" y="2396325"/>
            <a:ext cx="104717" cy="104717"/>
          </a:xfrm>
          <a:custGeom>
            <a:avLst/>
            <a:gdLst>
              <a:gd name="T0" fmla="*/ 10 w 10"/>
              <a:gd name="T1" fmla="*/ 6 h 10"/>
              <a:gd name="T2" fmla="*/ 6 w 10"/>
              <a:gd name="T3" fmla="*/ 10 h 10"/>
              <a:gd name="T4" fmla="*/ 0 w 10"/>
              <a:gd name="T5" fmla="*/ 3 h 10"/>
              <a:gd name="T6" fmla="*/ 3 w 10"/>
              <a:gd name="T7" fmla="*/ 0 h 10"/>
              <a:gd name="T8" fmla="*/ 10 w 10"/>
              <a:gd name="T9" fmla="*/ 6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0">
                <a:moveTo>
                  <a:pt x="10" y="6"/>
                </a:moveTo>
                <a:lnTo>
                  <a:pt x="6" y="10"/>
                </a:lnTo>
                <a:lnTo>
                  <a:pt x="0" y="3"/>
                </a:lnTo>
                <a:lnTo>
                  <a:pt x="3" y="0"/>
                </a:lnTo>
                <a:lnTo>
                  <a:pt x="10" y="6"/>
                </a:lnTo>
                <a:close/>
              </a:path>
            </a:pathLst>
          </a:custGeom>
          <a:solidFill>
            <a:srgbClr val="505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61"/>
          <p:cNvSpPr/>
          <p:nvPr/>
        </p:nvSpPr>
        <p:spPr bwMode="auto">
          <a:xfrm>
            <a:off x="2179023" y="2396325"/>
            <a:ext cx="104717" cy="104717"/>
          </a:xfrm>
          <a:custGeom>
            <a:avLst/>
            <a:gdLst>
              <a:gd name="T0" fmla="*/ 10 w 10"/>
              <a:gd name="T1" fmla="*/ 6 h 10"/>
              <a:gd name="T2" fmla="*/ 6 w 10"/>
              <a:gd name="T3" fmla="*/ 10 h 10"/>
              <a:gd name="T4" fmla="*/ 0 w 10"/>
              <a:gd name="T5" fmla="*/ 3 h 10"/>
              <a:gd name="T6" fmla="*/ 3 w 10"/>
              <a:gd name="T7" fmla="*/ 0 h 10"/>
              <a:gd name="T8" fmla="*/ 10 w 10"/>
              <a:gd name="T9" fmla="*/ 6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0">
                <a:moveTo>
                  <a:pt x="10" y="6"/>
                </a:moveTo>
                <a:lnTo>
                  <a:pt x="6" y="10"/>
                </a:lnTo>
                <a:lnTo>
                  <a:pt x="0" y="3"/>
                </a:lnTo>
                <a:lnTo>
                  <a:pt x="3" y="0"/>
                </a:lnTo>
                <a:lnTo>
                  <a:pt x="10" y="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62"/>
          <p:cNvSpPr/>
          <p:nvPr/>
        </p:nvSpPr>
        <p:spPr bwMode="auto">
          <a:xfrm>
            <a:off x="2210438" y="2427740"/>
            <a:ext cx="387453" cy="387453"/>
          </a:xfrm>
          <a:custGeom>
            <a:avLst/>
            <a:gdLst>
              <a:gd name="T0" fmla="*/ 98 w 214"/>
              <a:gd name="T1" fmla="*/ 46 h 211"/>
              <a:gd name="T2" fmla="*/ 64 w 214"/>
              <a:gd name="T3" fmla="*/ 13 h 211"/>
              <a:gd name="T4" fmla="*/ 15 w 214"/>
              <a:gd name="T5" fmla="*/ 15 h 211"/>
              <a:gd name="T6" fmla="*/ 13 w 214"/>
              <a:gd name="T7" fmla="*/ 17 h 211"/>
              <a:gd name="T8" fmla="*/ 15 w 214"/>
              <a:gd name="T9" fmla="*/ 66 h 211"/>
              <a:gd name="T10" fmla="*/ 47 w 214"/>
              <a:gd name="T11" fmla="*/ 97 h 211"/>
              <a:gd name="T12" fmla="*/ 102 w 214"/>
              <a:gd name="T13" fmla="*/ 207 h 211"/>
              <a:gd name="T14" fmla="*/ 171 w 214"/>
              <a:gd name="T15" fmla="*/ 166 h 211"/>
              <a:gd name="T16" fmla="*/ 209 w 214"/>
              <a:gd name="T17" fmla="*/ 94 h 211"/>
              <a:gd name="T18" fmla="*/ 98 w 214"/>
              <a:gd name="T19" fmla="*/ 46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4" h="211">
                <a:moveTo>
                  <a:pt x="98" y="46"/>
                </a:moveTo>
                <a:cubicBezTo>
                  <a:pt x="64" y="13"/>
                  <a:pt x="64" y="13"/>
                  <a:pt x="64" y="13"/>
                </a:cubicBezTo>
                <a:cubicBezTo>
                  <a:pt x="50" y="0"/>
                  <a:pt x="28" y="1"/>
                  <a:pt x="15" y="15"/>
                </a:cubicBezTo>
                <a:cubicBezTo>
                  <a:pt x="13" y="17"/>
                  <a:pt x="13" y="17"/>
                  <a:pt x="13" y="17"/>
                </a:cubicBezTo>
                <a:cubicBezTo>
                  <a:pt x="0" y="31"/>
                  <a:pt x="1" y="53"/>
                  <a:pt x="15" y="66"/>
                </a:cubicBezTo>
                <a:cubicBezTo>
                  <a:pt x="47" y="97"/>
                  <a:pt x="47" y="97"/>
                  <a:pt x="47" y="97"/>
                </a:cubicBezTo>
                <a:cubicBezTo>
                  <a:pt x="46" y="107"/>
                  <a:pt x="43" y="152"/>
                  <a:pt x="102" y="207"/>
                </a:cubicBezTo>
                <a:cubicBezTo>
                  <a:pt x="102" y="207"/>
                  <a:pt x="129" y="211"/>
                  <a:pt x="171" y="166"/>
                </a:cubicBezTo>
                <a:cubicBezTo>
                  <a:pt x="214" y="121"/>
                  <a:pt x="209" y="94"/>
                  <a:pt x="209" y="94"/>
                </a:cubicBezTo>
                <a:cubicBezTo>
                  <a:pt x="154" y="43"/>
                  <a:pt x="112" y="44"/>
                  <a:pt x="98" y="46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63"/>
          <p:cNvSpPr/>
          <p:nvPr/>
        </p:nvSpPr>
        <p:spPr bwMode="auto">
          <a:xfrm>
            <a:off x="2304683" y="2616231"/>
            <a:ext cx="94245" cy="157076"/>
          </a:xfrm>
          <a:custGeom>
            <a:avLst/>
            <a:gdLst>
              <a:gd name="T0" fmla="*/ 10 w 51"/>
              <a:gd name="T1" fmla="*/ 0 h 86"/>
              <a:gd name="T2" fmla="*/ 51 w 51"/>
              <a:gd name="T3" fmla="*/ 86 h 86"/>
              <a:gd name="T4" fmla="*/ 10 w 51"/>
              <a:gd name="T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86">
                <a:moveTo>
                  <a:pt x="10" y="0"/>
                </a:moveTo>
                <a:cubicBezTo>
                  <a:pt x="10" y="0"/>
                  <a:pt x="0" y="36"/>
                  <a:pt x="51" y="86"/>
                </a:cubicBezTo>
                <a:cubicBezTo>
                  <a:pt x="51" y="86"/>
                  <a:pt x="14" y="41"/>
                  <a:pt x="10" y="0"/>
                </a:cubicBezTo>
              </a:path>
            </a:pathLst>
          </a:custGeom>
          <a:solidFill>
            <a:srgbClr val="CFDC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64"/>
          <p:cNvSpPr/>
          <p:nvPr/>
        </p:nvSpPr>
        <p:spPr bwMode="auto">
          <a:xfrm>
            <a:off x="2210438" y="2490571"/>
            <a:ext cx="94245" cy="83774"/>
          </a:xfrm>
          <a:custGeom>
            <a:avLst/>
            <a:gdLst>
              <a:gd name="T0" fmla="*/ 12 w 50"/>
              <a:gd name="T1" fmla="*/ 0 h 48"/>
              <a:gd name="T2" fmla="*/ 50 w 50"/>
              <a:gd name="T3" fmla="*/ 48 h 48"/>
              <a:gd name="T4" fmla="*/ 12 w 50"/>
              <a:gd name="T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48">
                <a:moveTo>
                  <a:pt x="12" y="0"/>
                </a:moveTo>
                <a:cubicBezTo>
                  <a:pt x="12" y="0"/>
                  <a:pt x="0" y="13"/>
                  <a:pt x="50" y="48"/>
                </a:cubicBezTo>
                <a:cubicBezTo>
                  <a:pt x="50" y="48"/>
                  <a:pt x="15" y="17"/>
                  <a:pt x="12" y="0"/>
                </a:cubicBezTo>
              </a:path>
            </a:pathLst>
          </a:custGeom>
          <a:solidFill>
            <a:srgbClr val="CFDC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65"/>
          <p:cNvSpPr>
            <a:spLocks noEditPoints="1"/>
          </p:cNvSpPr>
          <p:nvPr/>
        </p:nvSpPr>
        <p:spPr bwMode="auto">
          <a:xfrm>
            <a:off x="1016664" y="3286421"/>
            <a:ext cx="753963" cy="251321"/>
          </a:xfrm>
          <a:custGeom>
            <a:avLst/>
            <a:gdLst>
              <a:gd name="T0" fmla="*/ 372 w 408"/>
              <a:gd name="T1" fmla="*/ 1 h 134"/>
              <a:gd name="T2" fmla="*/ 267 w 408"/>
              <a:gd name="T3" fmla="*/ 85 h 134"/>
              <a:gd name="T4" fmla="*/ 107 w 408"/>
              <a:gd name="T5" fmla="*/ 61 h 134"/>
              <a:gd name="T6" fmla="*/ 0 w 408"/>
              <a:gd name="T7" fmla="*/ 88 h 134"/>
              <a:gd name="T8" fmla="*/ 261 w 408"/>
              <a:gd name="T9" fmla="*/ 134 h 134"/>
              <a:gd name="T10" fmla="*/ 399 w 408"/>
              <a:gd name="T11" fmla="*/ 18 h 134"/>
              <a:gd name="T12" fmla="*/ 398 w 408"/>
              <a:gd name="T13" fmla="*/ 15 h 134"/>
              <a:gd name="T14" fmla="*/ 404 w 408"/>
              <a:gd name="T15" fmla="*/ 14 h 134"/>
              <a:gd name="T16" fmla="*/ 408 w 408"/>
              <a:gd name="T17" fmla="*/ 11 h 134"/>
              <a:gd name="T18" fmla="*/ 372 w 408"/>
              <a:gd name="T19" fmla="*/ 1 h 134"/>
              <a:gd name="T20" fmla="*/ 347 w 408"/>
              <a:gd name="T21" fmla="*/ 0 h 134"/>
              <a:gd name="T22" fmla="*/ 147 w 408"/>
              <a:gd name="T23" fmla="*/ 51 h 134"/>
              <a:gd name="T24" fmla="*/ 262 w 408"/>
              <a:gd name="T25" fmla="*/ 68 h 134"/>
              <a:gd name="T26" fmla="*/ 347 w 408"/>
              <a:gd name="T27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8" h="134">
                <a:moveTo>
                  <a:pt x="372" y="1"/>
                </a:moveTo>
                <a:cubicBezTo>
                  <a:pt x="267" y="85"/>
                  <a:pt x="267" y="85"/>
                  <a:pt x="267" y="85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0" y="88"/>
                  <a:pt x="0" y="88"/>
                  <a:pt x="0" y="88"/>
                </a:cubicBezTo>
                <a:cubicBezTo>
                  <a:pt x="261" y="134"/>
                  <a:pt x="261" y="134"/>
                  <a:pt x="261" y="134"/>
                </a:cubicBezTo>
                <a:cubicBezTo>
                  <a:pt x="399" y="18"/>
                  <a:pt x="399" y="18"/>
                  <a:pt x="399" y="18"/>
                </a:cubicBezTo>
                <a:cubicBezTo>
                  <a:pt x="398" y="15"/>
                  <a:pt x="398" y="15"/>
                  <a:pt x="398" y="15"/>
                </a:cubicBezTo>
                <a:cubicBezTo>
                  <a:pt x="404" y="14"/>
                  <a:pt x="404" y="14"/>
                  <a:pt x="404" y="14"/>
                </a:cubicBezTo>
                <a:cubicBezTo>
                  <a:pt x="408" y="11"/>
                  <a:pt x="408" y="11"/>
                  <a:pt x="408" y="11"/>
                </a:cubicBezTo>
                <a:cubicBezTo>
                  <a:pt x="397" y="7"/>
                  <a:pt x="383" y="4"/>
                  <a:pt x="372" y="1"/>
                </a:cubicBezTo>
                <a:moveTo>
                  <a:pt x="347" y="0"/>
                </a:moveTo>
                <a:cubicBezTo>
                  <a:pt x="147" y="51"/>
                  <a:pt x="147" y="51"/>
                  <a:pt x="147" y="51"/>
                </a:cubicBezTo>
                <a:cubicBezTo>
                  <a:pt x="262" y="68"/>
                  <a:pt x="262" y="68"/>
                  <a:pt x="262" y="68"/>
                </a:cubicBezTo>
                <a:cubicBezTo>
                  <a:pt x="347" y="0"/>
                  <a:pt x="347" y="0"/>
                  <a:pt x="347" y="0"/>
                </a:cubicBezTo>
              </a:path>
            </a:pathLst>
          </a:custGeom>
          <a:solidFill>
            <a:srgbClr val="9DA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66"/>
          <p:cNvSpPr/>
          <p:nvPr/>
        </p:nvSpPr>
        <p:spPr bwMode="auto">
          <a:xfrm>
            <a:off x="974777" y="3474912"/>
            <a:ext cx="0" cy="0"/>
          </a:xfrm>
          <a:custGeom>
            <a:avLst/>
            <a:gdLst>
              <a:gd name="T0" fmla="*/ 0 w 2"/>
              <a:gd name="T1" fmla="*/ 0 h 1"/>
              <a:gd name="T2" fmla="*/ 2 w 2"/>
              <a:gd name="T3" fmla="*/ 1 h 1"/>
              <a:gd name="T4" fmla="*/ 2 w 2"/>
              <a:gd name="T5" fmla="*/ 0 h 1"/>
              <a:gd name="T6" fmla="*/ 0 w 2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1">
                <a:moveTo>
                  <a:pt x="0" y="0"/>
                </a:moveTo>
                <a:cubicBezTo>
                  <a:pt x="1" y="0"/>
                  <a:pt x="1" y="0"/>
                  <a:pt x="2" y="1"/>
                </a:cubicBezTo>
                <a:cubicBezTo>
                  <a:pt x="2" y="0"/>
                  <a:pt x="2" y="0"/>
                  <a:pt x="2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9DA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67"/>
          <p:cNvSpPr/>
          <p:nvPr/>
        </p:nvSpPr>
        <p:spPr bwMode="auto">
          <a:xfrm>
            <a:off x="974777" y="3338780"/>
            <a:ext cx="816793" cy="240849"/>
          </a:xfrm>
          <a:custGeom>
            <a:avLst/>
            <a:gdLst>
              <a:gd name="T0" fmla="*/ 442 w 443"/>
              <a:gd name="T1" fmla="*/ 0 h 132"/>
              <a:gd name="T2" fmla="*/ 435 w 443"/>
              <a:gd name="T3" fmla="*/ 2 h 132"/>
              <a:gd name="T4" fmla="*/ 289 w 443"/>
              <a:gd name="T5" fmla="*/ 124 h 132"/>
              <a:gd name="T6" fmla="*/ 0 w 443"/>
              <a:gd name="T7" fmla="*/ 73 h 132"/>
              <a:gd name="T8" fmla="*/ 0 w 443"/>
              <a:gd name="T9" fmla="*/ 74 h 132"/>
              <a:gd name="T10" fmla="*/ 70 w 443"/>
              <a:gd name="T11" fmla="*/ 94 h 132"/>
              <a:gd name="T12" fmla="*/ 290 w 443"/>
              <a:gd name="T13" fmla="*/ 132 h 132"/>
              <a:gd name="T14" fmla="*/ 443 w 443"/>
              <a:gd name="T15" fmla="*/ 4 h 132"/>
              <a:gd name="T16" fmla="*/ 442 w 443"/>
              <a:gd name="T1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3" h="132">
                <a:moveTo>
                  <a:pt x="442" y="0"/>
                </a:moveTo>
                <a:cubicBezTo>
                  <a:pt x="435" y="2"/>
                  <a:pt x="435" y="2"/>
                  <a:pt x="435" y="2"/>
                </a:cubicBezTo>
                <a:cubicBezTo>
                  <a:pt x="289" y="124"/>
                  <a:pt x="289" y="124"/>
                  <a:pt x="289" y="124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4"/>
                  <a:pt x="0" y="74"/>
                  <a:pt x="0" y="74"/>
                </a:cubicBezTo>
                <a:cubicBezTo>
                  <a:pt x="7" y="81"/>
                  <a:pt x="31" y="87"/>
                  <a:pt x="70" y="94"/>
                </a:cubicBezTo>
                <a:cubicBezTo>
                  <a:pt x="119" y="104"/>
                  <a:pt x="290" y="132"/>
                  <a:pt x="290" y="132"/>
                </a:cubicBezTo>
                <a:cubicBezTo>
                  <a:pt x="290" y="132"/>
                  <a:pt x="410" y="35"/>
                  <a:pt x="443" y="4"/>
                </a:cubicBezTo>
                <a:cubicBezTo>
                  <a:pt x="443" y="2"/>
                  <a:pt x="442" y="0"/>
                  <a:pt x="442" y="0"/>
                </a:cubicBezTo>
              </a:path>
            </a:pathLst>
          </a:custGeom>
          <a:solidFill>
            <a:srgbClr val="9DA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68"/>
          <p:cNvSpPr/>
          <p:nvPr/>
        </p:nvSpPr>
        <p:spPr bwMode="auto">
          <a:xfrm>
            <a:off x="932890" y="3192176"/>
            <a:ext cx="869151" cy="356038"/>
          </a:xfrm>
          <a:custGeom>
            <a:avLst/>
            <a:gdLst>
              <a:gd name="T0" fmla="*/ 311 w 471"/>
              <a:gd name="T1" fmla="*/ 191 h 191"/>
              <a:gd name="T2" fmla="*/ 27 w 471"/>
              <a:gd name="T3" fmla="*/ 141 h 191"/>
              <a:gd name="T4" fmla="*/ 28 w 471"/>
              <a:gd name="T5" fmla="*/ 83 h 191"/>
              <a:gd name="T6" fmla="*/ 312 w 471"/>
              <a:gd name="T7" fmla="*/ 125 h 191"/>
              <a:gd name="T8" fmla="*/ 471 w 471"/>
              <a:gd name="T9" fmla="*/ 0 h 191"/>
              <a:gd name="T10" fmla="*/ 469 w 471"/>
              <a:gd name="T11" fmla="*/ 59 h 191"/>
              <a:gd name="T12" fmla="*/ 311 w 471"/>
              <a:gd name="T13" fmla="*/ 19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1" h="191">
                <a:moveTo>
                  <a:pt x="311" y="191"/>
                </a:moveTo>
                <a:cubicBezTo>
                  <a:pt x="27" y="141"/>
                  <a:pt x="27" y="141"/>
                  <a:pt x="27" y="141"/>
                </a:cubicBezTo>
                <a:cubicBezTo>
                  <a:pt x="0" y="105"/>
                  <a:pt x="28" y="83"/>
                  <a:pt x="28" y="83"/>
                </a:cubicBezTo>
                <a:cubicBezTo>
                  <a:pt x="312" y="125"/>
                  <a:pt x="312" y="125"/>
                  <a:pt x="312" y="125"/>
                </a:cubicBezTo>
                <a:cubicBezTo>
                  <a:pt x="471" y="0"/>
                  <a:pt x="471" y="0"/>
                  <a:pt x="471" y="0"/>
                </a:cubicBezTo>
                <a:cubicBezTo>
                  <a:pt x="471" y="0"/>
                  <a:pt x="454" y="36"/>
                  <a:pt x="469" y="59"/>
                </a:cubicBezTo>
                <a:lnTo>
                  <a:pt x="311" y="1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69"/>
          <p:cNvSpPr/>
          <p:nvPr/>
        </p:nvSpPr>
        <p:spPr bwMode="auto">
          <a:xfrm>
            <a:off x="974777" y="3202647"/>
            <a:ext cx="827265" cy="261793"/>
          </a:xfrm>
          <a:custGeom>
            <a:avLst/>
            <a:gdLst>
              <a:gd name="T0" fmla="*/ 0 w 79"/>
              <a:gd name="T1" fmla="*/ 17 h 25"/>
              <a:gd name="T2" fmla="*/ 50 w 79"/>
              <a:gd name="T3" fmla="*/ 25 h 25"/>
              <a:gd name="T4" fmla="*/ 79 w 79"/>
              <a:gd name="T5" fmla="*/ 3 h 25"/>
              <a:gd name="T6" fmla="*/ 78 w 79"/>
              <a:gd name="T7" fmla="*/ 0 h 25"/>
              <a:gd name="T8" fmla="*/ 18 w 79"/>
              <a:gd name="T9" fmla="*/ 5 h 25"/>
              <a:gd name="T10" fmla="*/ 0 w 79"/>
              <a:gd name="T11" fmla="*/ 16 h 25"/>
              <a:gd name="T12" fmla="*/ 0 w 79"/>
              <a:gd name="T13" fmla="*/ 17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" h="25">
                <a:moveTo>
                  <a:pt x="0" y="17"/>
                </a:moveTo>
                <a:lnTo>
                  <a:pt x="50" y="25"/>
                </a:lnTo>
                <a:lnTo>
                  <a:pt x="79" y="3"/>
                </a:lnTo>
                <a:lnTo>
                  <a:pt x="78" y="0"/>
                </a:lnTo>
                <a:lnTo>
                  <a:pt x="18" y="5"/>
                </a:lnTo>
                <a:lnTo>
                  <a:pt x="0" y="16"/>
                </a:lnTo>
                <a:lnTo>
                  <a:pt x="0" y="17"/>
                </a:lnTo>
                <a:close/>
              </a:path>
            </a:pathLst>
          </a:custGeom>
          <a:solidFill>
            <a:srgbClr val="F0E1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70"/>
          <p:cNvSpPr/>
          <p:nvPr/>
        </p:nvSpPr>
        <p:spPr bwMode="auto">
          <a:xfrm>
            <a:off x="974777" y="3202647"/>
            <a:ext cx="827265" cy="261793"/>
          </a:xfrm>
          <a:custGeom>
            <a:avLst/>
            <a:gdLst>
              <a:gd name="T0" fmla="*/ 0 w 79"/>
              <a:gd name="T1" fmla="*/ 17 h 25"/>
              <a:gd name="T2" fmla="*/ 50 w 79"/>
              <a:gd name="T3" fmla="*/ 25 h 25"/>
              <a:gd name="T4" fmla="*/ 79 w 79"/>
              <a:gd name="T5" fmla="*/ 3 h 25"/>
              <a:gd name="T6" fmla="*/ 78 w 79"/>
              <a:gd name="T7" fmla="*/ 0 h 25"/>
              <a:gd name="T8" fmla="*/ 18 w 79"/>
              <a:gd name="T9" fmla="*/ 5 h 25"/>
              <a:gd name="T10" fmla="*/ 0 w 79"/>
              <a:gd name="T11" fmla="*/ 16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" h="25">
                <a:moveTo>
                  <a:pt x="0" y="17"/>
                </a:moveTo>
                <a:lnTo>
                  <a:pt x="50" y="25"/>
                </a:lnTo>
                <a:lnTo>
                  <a:pt x="79" y="3"/>
                </a:lnTo>
                <a:lnTo>
                  <a:pt x="78" y="0"/>
                </a:lnTo>
                <a:lnTo>
                  <a:pt x="18" y="5"/>
                </a:lnTo>
                <a:lnTo>
                  <a:pt x="0" y="1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71"/>
          <p:cNvSpPr/>
          <p:nvPr/>
        </p:nvSpPr>
        <p:spPr bwMode="auto">
          <a:xfrm>
            <a:off x="1487891" y="3443497"/>
            <a:ext cx="20943" cy="104717"/>
          </a:xfrm>
          <a:custGeom>
            <a:avLst/>
            <a:gdLst>
              <a:gd name="T0" fmla="*/ 8 w 10"/>
              <a:gd name="T1" fmla="*/ 0 h 58"/>
              <a:gd name="T2" fmla="*/ 0 w 10"/>
              <a:gd name="T3" fmla="*/ 31 h 58"/>
              <a:gd name="T4" fmla="*/ 6 w 10"/>
              <a:gd name="T5" fmla="*/ 58 h 58"/>
              <a:gd name="T6" fmla="*/ 9 w 10"/>
              <a:gd name="T7" fmla="*/ 57 h 58"/>
              <a:gd name="T8" fmla="*/ 3 w 10"/>
              <a:gd name="T9" fmla="*/ 31 h 58"/>
              <a:gd name="T10" fmla="*/ 7 w 10"/>
              <a:gd name="T11" fmla="*/ 10 h 58"/>
              <a:gd name="T12" fmla="*/ 9 w 10"/>
              <a:gd name="T13" fmla="*/ 4 h 58"/>
              <a:gd name="T14" fmla="*/ 10 w 10"/>
              <a:gd name="T15" fmla="*/ 2 h 58"/>
              <a:gd name="T16" fmla="*/ 10 w 10"/>
              <a:gd name="T17" fmla="*/ 2 h 58"/>
              <a:gd name="T18" fmla="*/ 10 w 10"/>
              <a:gd name="T19" fmla="*/ 2 h 58"/>
              <a:gd name="T20" fmla="*/ 8 w 10"/>
              <a:gd name="T21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" h="58">
                <a:moveTo>
                  <a:pt x="8" y="0"/>
                </a:moveTo>
                <a:cubicBezTo>
                  <a:pt x="8" y="0"/>
                  <a:pt x="0" y="14"/>
                  <a:pt x="0" y="31"/>
                </a:cubicBezTo>
                <a:cubicBezTo>
                  <a:pt x="0" y="40"/>
                  <a:pt x="2" y="49"/>
                  <a:pt x="6" y="58"/>
                </a:cubicBezTo>
                <a:cubicBezTo>
                  <a:pt x="9" y="57"/>
                  <a:pt x="9" y="57"/>
                  <a:pt x="9" y="57"/>
                </a:cubicBezTo>
                <a:cubicBezTo>
                  <a:pt x="5" y="48"/>
                  <a:pt x="3" y="39"/>
                  <a:pt x="3" y="31"/>
                </a:cubicBezTo>
                <a:cubicBezTo>
                  <a:pt x="3" y="23"/>
                  <a:pt x="5" y="15"/>
                  <a:pt x="7" y="10"/>
                </a:cubicBezTo>
                <a:cubicBezTo>
                  <a:pt x="8" y="7"/>
                  <a:pt x="9" y="5"/>
                  <a:pt x="9" y="4"/>
                </a:cubicBezTo>
                <a:cubicBezTo>
                  <a:pt x="10" y="3"/>
                  <a:pt x="10" y="3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8" y="0"/>
                  <a:pt x="8" y="0"/>
                  <a:pt x="8" y="0"/>
                </a:cubicBezTo>
                <a:close/>
              </a:path>
            </a:pathLst>
          </a:custGeom>
          <a:solidFill>
            <a:srgbClr val="F0E1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72"/>
          <p:cNvSpPr/>
          <p:nvPr/>
        </p:nvSpPr>
        <p:spPr bwMode="auto">
          <a:xfrm>
            <a:off x="943362" y="3181704"/>
            <a:ext cx="869151" cy="376982"/>
          </a:xfrm>
          <a:custGeom>
            <a:avLst/>
            <a:gdLst>
              <a:gd name="T0" fmla="*/ 459 w 473"/>
              <a:gd name="T1" fmla="*/ 3 h 209"/>
              <a:gd name="T2" fmla="*/ 303 w 473"/>
              <a:gd name="T3" fmla="*/ 126 h 209"/>
              <a:gd name="T4" fmla="*/ 19 w 473"/>
              <a:gd name="T5" fmla="*/ 84 h 209"/>
              <a:gd name="T6" fmla="*/ 16 w 473"/>
              <a:gd name="T7" fmla="*/ 86 h 209"/>
              <a:gd name="T8" fmla="*/ 8 w 473"/>
              <a:gd name="T9" fmla="*/ 95 h 209"/>
              <a:gd name="T10" fmla="*/ 0 w 473"/>
              <a:gd name="T11" fmla="*/ 120 h 209"/>
              <a:gd name="T12" fmla="*/ 13 w 473"/>
              <a:gd name="T13" fmla="*/ 155 h 209"/>
              <a:gd name="T14" fmla="*/ 15 w 473"/>
              <a:gd name="T15" fmla="*/ 157 h 209"/>
              <a:gd name="T16" fmla="*/ 306 w 473"/>
              <a:gd name="T17" fmla="*/ 209 h 209"/>
              <a:gd name="T18" fmla="*/ 467 w 473"/>
              <a:gd name="T19" fmla="*/ 74 h 209"/>
              <a:gd name="T20" fmla="*/ 468 w 473"/>
              <a:gd name="T21" fmla="*/ 63 h 209"/>
              <a:gd name="T22" fmla="*/ 457 w 473"/>
              <a:gd name="T23" fmla="*/ 62 h 209"/>
              <a:gd name="T24" fmla="*/ 302 w 473"/>
              <a:gd name="T25" fmla="*/ 192 h 209"/>
              <a:gd name="T26" fmla="*/ 21 w 473"/>
              <a:gd name="T27" fmla="*/ 142 h 209"/>
              <a:gd name="T28" fmla="*/ 20 w 473"/>
              <a:gd name="T29" fmla="*/ 150 h 209"/>
              <a:gd name="T30" fmla="*/ 26 w 473"/>
              <a:gd name="T31" fmla="*/ 145 h 209"/>
              <a:gd name="T32" fmla="*/ 16 w 473"/>
              <a:gd name="T33" fmla="*/ 120 h 209"/>
              <a:gd name="T34" fmla="*/ 21 w 473"/>
              <a:gd name="T35" fmla="*/ 104 h 209"/>
              <a:gd name="T36" fmla="*/ 25 w 473"/>
              <a:gd name="T37" fmla="*/ 100 h 209"/>
              <a:gd name="T38" fmla="*/ 26 w 473"/>
              <a:gd name="T39" fmla="*/ 99 h 209"/>
              <a:gd name="T40" fmla="*/ 26 w 473"/>
              <a:gd name="T41" fmla="*/ 98 h 209"/>
              <a:gd name="T42" fmla="*/ 26 w 473"/>
              <a:gd name="T43" fmla="*/ 98 h 209"/>
              <a:gd name="T44" fmla="*/ 23 w 473"/>
              <a:gd name="T45" fmla="*/ 95 h 209"/>
              <a:gd name="T46" fmla="*/ 26 w 473"/>
              <a:gd name="T47" fmla="*/ 98 h 209"/>
              <a:gd name="T48" fmla="*/ 26 w 473"/>
              <a:gd name="T49" fmla="*/ 98 h 209"/>
              <a:gd name="T50" fmla="*/ 23 w 473"/>
              <a:gd name="T51" fmla="*/ 95 h 209"/>
              <a:gd name="T52" fmla="*/ 26 w 473"/>
              <a:gd name="T53" fmla="*/ 98 h 209"/>
              <a:gd name="T54" fmla="*/ 21 w 473"/>
              <a:gd name="T55" fmla="*/ 92 h 209"/>
              <a:gd name="T56" fmla="*/ 20 w 473"/>
              <a:gd name="T57" fmla="*/ 100 h 209"/>
              <a:gd name="T58" fmla="*/ 308 w 473"/>
              <a:gd name="T59" fmla="*/ 143 h 209"/>
              <a:gd name="T60" fmla="*/ 469 w 473"/>
              <a:gd name="T61" fmla="*/ 15 h 209"/>
              <a:gd name="T62" fmla="*/ 470 w 473"/>
              <a:gd name="T63" fmla="*/ 4 h 209"/>
              <a:gd name="T64" fmla="*/ 459 w 473"/>
              <a:gd name="T65" fmla="*/ 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73" h="209">
                <a:moveTo>
                  <a:pt x="459" y="3"/>
                </a:moveTo>
                <a:cubicBezTo>
                  <a:pt x="303" y="126"/>
                  <a:pt x="303" y="126"/>
                  <a:pt x="303" y="126"/>
                </a:cubicBezTo>
                <a:cubicBezTo>
                  <a:pt x="19" y="84"/>
                  <a:pt x="19" y="84"/>
                  <a:pt x="19" y="84"/>
                </a:cubicBezTo>
                <a:cubicBezTo>
                  <a:pt x="16" y="86"/>
                  <a:pt x="16" y="86"/>
                  <a:pt x="16" y="86"/>
                </a:cubicBezTo>
                <a:cubicBezTo>
                  <a:pt x="16" y="86"/>
                  <a:pt x="12" y="89"/>
                  <a:pt x="8" y="95"/>
                </a:cubicBezTo>
                <a:cubicBezTo>
                  <a:pt x="4" y="100"/>
                  <a:pt x="0" y="109"/>
                  <a:pt x="0" y="120"/>
                </a:cubicBezTo>
                <a:cubicBezTo>
                  <a:pt x="0" y="130"/>
                  <a:pt x="4" y="142"/>
                  <a:pt x="13" y="155"/>
                </a:cubicBezTo>
                <a:cubicBezTo>
                  <a:pt x="15" y="157"/>
                  <a:pt x="15" y="157"/>
                  <a:pt x="15" y="157"/>
                </a:cubicBezTo>
                <a:cubicBezTo>
                  <a:pt x="306" y="209"/>
                  <a:pt x="306" y="209"/>
                  <a:pt x="306" y="209"/>
                </a:cubicBezTo>
                <a:cubicBezTo>
                  <a:pt x="467" y="74"/>
                  <a:pt x="467" y="74"/>
                  <a:pt x="467" y="74"/>
                </a:cubicBezTo>
                <a:cubicBezTo>
                  <a:pt x="471" y="71"/>
                  <a:pt x="471" y="66"/>
                  <a:pt x="468" y="63"/>
                </a:cubicBezTo>
                <a:cubicBezTo>
                  <a:pt x="466" y="59"/>
                  <a:pt x="461" y="59"/>
                  <a:pt x="457" y="62"/>
                </a:cubicBezTo>
                <a:cubicBezTo>
                  <a:pt x="302" y="192"/>
                  <a:pt x="302" y="192"/>
                  <a:pt x="302" y="192"/>
                </a:cubicBezTo>
                <a:cubicBezTo>
                  <a:pt x="21" y="142"/>
                  <a:pt x="21" y="142"/>
                  <a:pt x="21" y="142"/>
                </a:cubicBezTo>
                <a:cubicBezTo>
                  <a:pt x="20" y="150"/>
                  <a:pt x="20" y="150"/>
                  <a:pt x="20" y="150"/>
                </a:cubicBezTo>
                <a:cubicBezTo>
                  <a:pt x="26" y="145"/>
                  <a:pt x="26" y="145"/>
                  <a:pt x="26" y="145"/>
                </a:cubicBezTo>
                <a:cubicBezTo>
                  <a:pt x="18" y="135"/>
                  <a:pt x="16" y="126"/>
                  <a:pt x="16" y="120"/>
                </a:cubicBezTo>
                <a:cubicBezTo>
                  <a:pt x="16" y="113"/>
                  <a:pt x="19" y="108"/>
                  <a:pt x="21" y="104"/>
                </a:cubicBezTo>
                <a:cubicBezTo>
                  <a:pt x="23" y="102"/>
                  <a:pt x="24" y="101"/>
                  <a:pt x="25" y="100"/>
                </a:cubicBezTo>
                <a:cubicBezTo>
                  <a:pt x="25" y="99"/>
                  <a:pt x="26" y="99"/>
                  <a:pt x="26" y="99"/>
                </a:cubicBezTo>
                <a:cubicBezTo>
                  <a:pt x="26" y="98"/>
                  <a:pt x="26" y="98"/>
                  <a:pt x="26" y="98"/>
                </a:cubicBezTo>
                <a:cubicBezTo>
                  <a:pt x="26" y="98"/>
                  <a:pt x="26" y="98"/>
                  <a:pt x="26" y="98"/>
                </a:cubicBezTo>
                <a:cubicBezTo>
                  <a:pt x="23" y="95"/>
                  <a:pt x="23" y="95"/>
                  <a:pt x="23" y="95"/>
                </a:cubicBezTo>
                <a:cubicBezTo>
                  <a:pt x="26" y="98"/>
                  <a:pt x="26" y="98"/>
                  <a:pt x="26" y="98"/>
                </a:cubicBezTo>
                <a:cubicBezTo>
                  <a:pt x="26" y="98"/>
                  <a:pt x="26" y="98"/>
                  <a:pt x="26" y="98"/>
                </a:cubicBezTo>
                <a:cubicBezTo>
                  <a:pt x="23" y="95"/>
                  <a:pt x="23" y="95"/>
                  <a:pt x="23" y="95"/>
                </a:cubicBezTo>
                <a:cubicBezTo>
                  <a:pt x="26" y="98"/>
                  <a:pt x="26" y="98"/>
                  <a:pt x="26" y="98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100"/>
                  <a:pt x="20" y="100"/>
                  <a:pt x="20" y="100"/>
                </a:cubicBezTo>
                <a:cubicBezTo>
                  <a:pt x="308" y="143"/>
                  <a:pt x="308" y="143"/>
                  <a:pt x="308" y="143"/>
                </a:cubicBezTo>
                <a:cubicBezTo>
                  <a:pt x="469" y="15"/>
                  <a:pt x="469" y="15"/>
                  <a:pt x="469" y="15"/>
                </a:cubicBezTo>
                <a:cubicBezTo>
                  <a:pt x="472" y="12"/>
                  <a:pt x="473" y="7"/>
                  <a:pt x="470" y="4"/>
                </a:cubicBezTo>
                <a:cubicBezTo>
                  <a:pt x="467" y="0"/>
                  <a:pt x="462" y="0"/>
                  <a:pt x="459" y="3"/>
                </a:cubicBezTo>
              </a:path>
            </a:pathLst>
          </a:custGeom>
          <a:solidFill>
            <a:srgbClr val="FEBD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73"/>
          <p:cNvSpPr/>
          <p:nvPr/>
        </p:nvSpPr>
        <p:spPr bwMode="auto">
          <a:xfrm>
            <a:off x="985249" y="3139817"/>
            <a:ext cx="816793" cy="282736"/>
          </a:xfrm>
          <a:custGeom>
            <a:avLst/>
            <a:gdLst>
              <a:gd name="T0" fmla="*/ 176 w 444"/>
              <a:gd name="T1" fmla="*/ 3 h 151"/>
              <a:gd name="T2" fmla="*/ 0 w 444"/>
              <a:gd name="T3" fmla="*/ 105 h 151"/>
              <a:gd name="T4" fmla="*/ 282 w 444"/>
              <a:gd name="T5" fmla="*/ 151 h 151"/>
              <a:gd name="T6" fmla="*/ 444 w 444"/>
              <a:gd name="T7" fmla="*/ 22 h 151"/>
              <a:gd name="T8" fmla="*/ 176 w 444"/>
              <a:gd name="T9" fmla="*/ 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4" h="151">
                <a:moveTo>
                  <a:pt x="176" y="3"/>
                </a:moveTo>
                <a:cubicBezTo>
                  <a:pt x="162" y="6"/>
                  <a:pt x="0" y="105"/>
                  <a:pt x="0" y="105"/>
                </a:cubicBezTo>
                <a:cubicBezTo>
                  <a:pt x="282" y="151"/>
                  <a:pt x="282" y="151"/>
                  <a:pt x="282" y="151"/>
                </a:cubicBezTo>
                <a:cubicBezTo>
                  <a:pt x="444" y="22"/>
                  <a:pt x="444" y="22"/>
                  <a:pt x="444" y="22"/>
                </a:cubicBezTo>
                <a:cubicBezTo>
                  <a:pt x="444" y="22"/>
                  <a:pt x="190" y="0"/>
                  <a:pt x="176" y="3"/>
                </a:cubicBezTo>
                <a:close/>
              </a:path>
            </a:pathLst>
          </a:custGeom>
          <a:solidFill>
            <a:srgbClr val="FEBD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74"/>
          <p:cNvSpPr/>
          <p:nvPr/>
        </p:nvSpPr>
        <p:spPr bwMode="auto">
          <a:xfrm>
            <a:off x="891003" y="3150289"/>
            <a:ext cx="869151" cy="261793"/>
          </a:xfrm>
          <a:custGeom>
            <a:avLst/>
            <a:gdLst>
              <a:gd name="T0" fmla="*/ 471 w 473"/>
              <a:gd name="T1" fmla="*/ 59 h 143"/>
              <a:gd name="T2" fmla="*/ 185 w 473"/>
              <a:gd name="T3" fmla="*/ 143 h 143"/>
              <a:gd name="T4" fmla="*/ 32 w 473"/>
              <a:gd name="T5" fmla="*/ 85 h 143"/>
              <a:gd name="T6" fmla="*/ 33 w 473"/>
              <a:gd name="T7" fmla="*/ 17 h 143"/>
              <a:gd name="T8" fmla="*/ 185 w 473"/>
              <a:gd name="T9" fmla="*/ 78 h 143"/>
              <a:gd name="T10" fmla="*/ 473 w 473"/>
              <a:gd name="T11" fmla="*/ 0 h 143"/>
              <a:gd name="T12" fmla="*/ 471 w 473"/>
              <a:gd name="T13" fmla="*/ 59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3" h="143">
                <a:moveTo>
                  <a:pt x="471" y="59"/>
                </a:moveTo>
                <a:cubicBezTo>
                  <a:pt x="185" y="143"/>
                  <a:pt x="185" y="143"/>
                  <a:pt x="185" y="143"/>
                </a:cubicBezTo>
                <a:cubicBezTo>
                  <a:pt x="32" y="85"/>
                  <a:pt x="32" y="85"/>
                  <a:pt x="32" y="85"/>
                </a:cubicBezTo>
                <a:cubicBezTo>
                  <a:pt x="32" y="85"/>
                  <a:pt x="0" y="52"/>
                  <a:pt x="33" y="17"/>
                </a:cubicBezTo>
                <a:cubicBezTo>
                  <a:pt x="185" y="78"/>
                  <a:pt x="185" y="78"/>
                  <a:pt x="185" y="78"/>
                </a:cubicBezTo>
                <a:cubicBezTo>
                  <a:pt x="473" y="0"/>
                  <a:pt x="473" y="0"/>
                  <a:pt x="473" y="0"/>
                </a:cubicBezTo>
                <a:cubicBezTo>
                  <a:pt x="473" y="0"/>
                  <a:pt x="457" y="33"/>
                  <a:pt x="471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75"/>
          <p:cNvSpPr/>
          <p:nvPr/>
        </p:nvSpPr>
        <p:spPr bwMode="auto">
          <a:xfrm>
            <a:off x="922419" y="3139817"/>
            <a:ext cx="837736" cy="198963"/>
          </a:xfrm>
          <a:custGeom>
            <a:avLst/>
            <a:gdLst>
              <a:gd name="T0" fmla="*/ 0 w 80"/>
              <a:gd name="T1" fmla="*/ 7 h 19"/>
              <a:gd name="T2" fmla="*/ 28 w 80"/>
              <a:gd name="T3" fmla="*/ 19 h 19"/>
              <a:gd name="T4" fmla="*/ 80 w 80"/>
              <a:gd name="T5" fmla="*/ 4 h 19"/>
              <a:gd name="T6" fmla="*/ 80 w 80"/>
              <a:gd name="T7" fmla="*/ 0 h 19"/>
              <a:gd name="T8" fmla="*/ 0 w 80"/>
              <a:gd name="T9" fmla="*/ 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9">
                <a:moveTo>
                  <a:pt x="0" y="7"/>
                </a:moveTo>
                <a:lnTo>
                  <a:pt x="28" y="19"/>
                </a:lnTo>
                <a:lnTo>
                  <a:pt x="80" y="4"/>
                </a:lnTo>
                <a:lnTo>
                  <a:pt x="80" y="0"/>
                </a:lnTo>
                <a:lnTo>
                  <a:pt x="0" y="7"/>
                </a:lnTo>
                <a:close/>
              </a:path>
            </a:pathLst>
          </a:custGeom>
          <a:solidFill>
            <a:srgbClr val="F0E1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76"/>
          <p:cNvSpPr/>
          <p:nvPr/>
        </p:nvSpPr>
        <p:spPr bwMode="auto">
          <a:xfrm>
            <a:off x="1215626" y="3296893"/>
            <a:ext cx="20943" cy="115189"/>
          </a:xfrm>
          <a:custGeom>
            <a:avLst/>
            <a:gdLst>
              <a:gd name="T0" fmla="*/ 8 w 10"/>
              <a:gd name="T1" fmla="*/ 0 h 66"/>
              <a:gd name="T2" fmla="*/ 0 w 10"/>
              <a:gd name="T3" fmla="*/ 30 h 66"/>
              <a:gd name="T4" fmla="*/ 7 w 10"/>
              <a:gd name="T5" fmla="*/ 66 h 66"/>
              <a:gd name="T6" fmla="*/ 10 w 10"/>
              <a:gd name="T7" fmla="*/ 65 h 66"/>
              <a:gd name="T8" fmla="*/ 4 w 10"/>
              <a:gd name="T9" fmla="*/ 30 h 66"/>
              <a:gd name="T10" fmla="*/ 7 w 10"/>
              <a:gd name="T11" fmla="*/ 9 h 66"/>
              <a:gd name="T12" fmla="*/ 9 w 10"/>
              <a:gd name="T13" fmla="*/ 4 h 66"/>
              <a:gd name="T14" fmla="*/ 10 w 10"/>
              <a:gd name="T15" fmla="*/ 2 h 66"/>
              <a:gd name="T16" fmla="*/ 10 w 10"/>
              <a:gd name="T17" fmla="*/ 2 h 66"/>
              <a:gd name="T18" fmla="*/ 10 w 10"/>
              <a:gd name="T19" fmla="*/ 2 h 66"/>
              <a:gd name="T20" fmla="*/ 8 w 10"/>
              <a:gd name="T2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" h="66">
                <a:moveTo>
                  <a:pt x="8" y="0"/>
                </a:moveTo>
                <a:cubicBezTo>
                  <a:pt x="8" y="0"/>
                  <a:pt x="0" y="10"/>
                  <a:pt x="0" y="30"/>
                </a:cubicBezTo>
                <a:cubicBezTo>
                  <a:pt x="0" y="40"/>
                  <a:pt x="2" y="52"/>
                  <a:pt x="7" y="66"/>
                </a:cubicBezTo>
                <a:cubicBezTo>
                  <a:pt x="10" y="65"/>
                  <a:pt x="10" y="65"/>
                  <a:pt x="10" y="65"/>
                </a:cubicBezTo>
                <a:cubicBezTo>
                  <a:pt x="5" y="51"/>
                  <a:pt x="4" y="39"/>
                  <a:pt x="4" y="30"/>
                </a:cubicBezTo>
                <a:cubicBezTo>
                  <a:pt x="4" y="21"/>
                  <a:pt x="5" y="13"/>
                  <a:pt x="7" y="9"/>
                </a:cubicBezTo>
                <a:cubicBezTo>
                  <a:pt x="8" y="6"/>
                  <a:pt x="9" y="5"/>
                  <a:pt x="9" y="4"/>
                </a:cubicBezTo>
                <a:cubicBezTo>
                  <a:pt x="10" y="3"/>
                  <a:pt x="10" y="3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8" y="0"/>
                  <a:pt x="8" y="0"/>
                  <a:pt x="8" y="0"/>
                </a:cubicBezTo>
                <a:close/>
              </a:path>
            </a:pathLst>
          </a:custGeom>
          <a:solidFill>
            <a:srgbClr val="F0E1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77"/>
          <p:cNvSpPr/>
          <p:nvPr/>
        </p:nvSpPr>
        <p:spPr bwMode="auto">
          <a:xfrm>
            <a:off x="911947" y="3139817"/>
            <a:ext cx="869151" cy="293208"/>
          </a:xfrm>
          <a:custGeom>
            <a:avLst/>
            <a:gdLst>
              <a:gd name="T0" fmla="*/ 459 w 472"/>
              <a:gd name="T1" fmla="*/ 60 h 160"/>
              <a:gd name="T2" fmla="*/ 175 w 472"/>
              <a:gd name="T3" fmla="*/ 143 h 160"/>
              <a:gd name="T4" fmla="*/ 25 w 472"/>
              <a:gd name="T5" fmla="*/ 86 h 160"/>
              <a:gd name="T6" fmla="*/ 22 w 472"/>
              <a:gd name="T7" fmla="*/ 93 h 160"/>
              <a:gd name="T8" fmla="*/ 28 w 472"/>
              <a:gd name="T9" fmla="*/ 88 h 160"/>
              <a:gd name="T10" fmla="*/ 26 w 472"/>
              <a:gd name="T11" fmla="*/ 89 h 160"/>
              <a:gd name="T12" fmla="*/ 28 w 472"/>
              <a:gd name="T13" fmla="*/ 88 h 160"/>
              <a:gd name="T14" fmla="*/ 28 w 472"/>
              <a:gd name="T15" fmla="*/ 88 h 160"/>
              <a:gd name="T16" fmla="*/ 26 w 472"/>
              <a:gd name="T17" fmla="*/ 89 h 160"/>
              <a:gd name="T18" fmla="*/ 28 w 472"/>
              <a:gd name="T19" fmla="*/ 88 h 160"/>
              <a:gd name="T20" fmla="*/ 22 w 472"/>
              <a:gd name="T21" fmla="*/ 79 h 160"/>
              <a:gd name="T22" fmla="*/ 16 w 472"/>
              <a:gd name="T23" fmla="*/ 59 h 160"/>
              <a:gd name="T24" fmla="*/ 19 w 472"/>
              <a:gd name="T25" fmla="*/ 46 h 160"/>
              <a:gd name="T26" fmla="*/ 29 w 472"/>
              <a:gd name="T27" fmla="*/ 31 h 160"/>
              <a:gd name="T28" fmla="*/ 23 w 472"/>
              <a:gd name="T29" fmla="*/ 25 h 160"/>
              <a:gd name="T30" fmla="*/ 20 w 472"/>
              <a:gd name="T31" fmla="*/ 33 h 160"/>
              <a:gd name="T32" fmla="*/ 174 w 472"/>
              <a:gd name="T33" fmla="*/ 96 h 160"/>
              <a:gd name="T34" fmla="*/ 465 w 472"/>
              <a:gd name="T35" fmla="*/ 17 h 160"/>
              <a:gd name="T36" fmla="*/ 470 w 472"/>
              <a:gd name="T37" fmla="*/ 7 h 160"/>
              <a:gd name="T38" fmla="*/ 461 w 472"/>
              <a:gd name="T39" fmla="*/ 1 h 160"/>
              <a:gd name="T40" fmla="*/ 175 w 472"/>
              <a:gd name="T41" fmla="*/ 79 h 160"/>
              <a:gd name="T42" fmla="*/ 21 w 472"/>
              <a:gd name="T43" fmla="*/ 16 h 160"/>
              <a:gd name="T44" fmla="*/ 17 w 472"/>
              <a:gd name="T45" fmla="*/ 20 h 160"/>
              <a:gd name="T46" fmla="*/ 4 w 472"/>
              <a:gd name="T47" fmla="*/ 40 h 160"/>
              <a:gd name="T48" fmla="*/ 0 w 472"/>
              <a:gd name="T49" fmla="*/ 59 h 160"/>
              <a:gd name="T50" fmla="*/ 8 w 472"/>
              <a:gd name="T51" fmla="*/ 87 h 160"/>
              <a:gd name="T52" fmla="*/ 16 w 472"/>
              <a:gd name="T53" fmla="*/ 99 h 160"/>
              <a:gd name="T54" fmla="*/ 18 w 472"/>
              <a:gd name="T55" fmla="*/ 100 h 160"/>
              <a:gd name="T56" fmla="*/ 174 w 472"/>
              <a:gd name="T57" fmla="*/ 160 h 160"/>
              <a:gd name="T58" fmla="*/ 464 w 472"/>
              <a:gd name="T59" fmla="*/ 76 h 160"/>
              <a:gd name="T60" fmla="*/ 469 w 472"/>
              <a:gd name="T61" fmla="*/ 66 h 160"/>
              <a:gd name="T62" fmla="*/ 459 w 472"/>
              <a:gd name="T63" fmla="*/ 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72" h="160">
                <a:moveTo>
                  <a:pt x="459" y="60"/>
                </a:moveTo>
                <a:cubicBezTo>
                  <a:pt x="175" y="143"/>
                  <a:pt x="175" y="143"/>
                  <a:pt x="175" y="143"/>
                </a:cubicBezTo>
                <a:cubicBezTo>
                  <a:pt x="25" y="86"/>
                  <a:pt x="25" y="86"/>
                  <a:pt x="25" y="86"/>
                </a:cubicBezTo>
                <a:cubicBezTo>
                  <a:pt x="22" y="93"/>
                  <a:pt x="22" y="93"/>
                  <a:pt x="22" y="93"/>
                </a:cubicBezTo>
                <a:cubicBezTo>
                  <a:pt x="28" y="88"/>
                  <a:pt x="28" y="88"/>
                  <a:pt x="28" y="88"/>
                </a:cubicBezTo>
                <a:cubicBezTo>
                  <a:pt x="26" y="89"/>
                  <a:pt x="26" y="89"/>
                  <a:pt x="26" y="89"/>
                </a:cubicBezTo>
                <a:cubicBezTo>
                  <a:pt x="28" y="88"/>
                  <a:pt x="28" y="88"/>
                  <a:pt x="28" y="88"/>
                </a:cubicBezTo>
                <a:cubicBezTo>
                  <a:pt x="28" y="88"/>
                  <a:pt x="28" y="88"/>
                  <a:pt x="28" y="88"/>
                </a:cubicBezTo>
                <a:cubicBezTo>
                  <a:pt x="26" y="89"/>
                  <a:pt x="26" y="89"/>
                  <a:pt x="26" y="89"/>
                </a:cubicBezTo>
                <a:cubicBezTo>
                  <a:pt x="28" y="88"/>
                  <a:pt x="28" y="88"/>
                  <a:pt x="28" y="88"/>
                </a:cubicBezTo>
                <a:cubicBezTo>
                  <a:pt x="28" y="87"/>
                  <a:pt x="25" y="84"/>
                  <a:pt x="22" y="79"/>
                </a:cubicBezTo>
                <a:cubicBezTo>
                  <a:pt x="19" y="74"/>
                  <a:pt x="16" y="66"/>
                  <a:pt x="16" y="59"/>
                </a:cubicBezTo>
                <a:cubicBezTo>
                  <a:pt x="16" y="55"/>
                  <a:pt x="17" y="50"/>
                  <a:pt x="19" y="46"/>
                </a:cubicBezTo>
                <a:cubicBezTo>
                  <a:pt x="20" y="41"/>
                  <a:pt x="24" y="36"/>
                  <a:pt x="29" y="31"/>
                </a:cubicBezTo>
                <a:cubicBezTo>
                  <a:pt x="23" y="25"/>
                  <a:pt x="23" y="25"/>
                  <a:pt x="23" y="25"/>
                </a:cubicBezTo>
                <a:cubicBezTo>
                  <a:pt x="20" y="33"/>
                  <a:pt x="20" y="33"/>
                  <a:pt x="20" y="33"/>
                </a:cubicBezTo>
                <a:cubicBezTo>
                  <a:pt x="174" y="96"/>
                  <a:pt x="174" y="96"/>
                  <a:pt x="174" y="96"/>
                </a:cubicBezTo>
                <a:cubicBezTo>
                  <a:pt x="465" y="17"/>
                  <a:pt x="465" y="17"/>
                  <a:pt x="465" y="17"/>
                </a:cubicBezTo>
                <a:cubicBezTo>
                  <a:pt x="469" y="15"/>
                  <a:pt x="472" y="11"/>
                  <a:pt x="470" y="7"/>
                </a:cubicBezTo>
                <a:cubicBezTo>
                  <a:pt x="469" y="2"/>
                  <a:pt x="465" y="0"/>
                  <a:pt x="461" y="1"/>
                </a:cubicBezTo>
                <a:cubicBezTo>
                  <a:pt x="175" y="79"/>
                  <a:pt x="175" y="79"/>
                  <a:pt x="175" y="79"/>
                </a:cubicBezTo>
                <a:cubicBezTo>
                  <a:pt x="21" y="16"/>
                  <a:pt x="21" y="16"/>
                  <a:pt x="21" y="16"/>
                </a:cubicBezTo>
                <a:cubicBezTo>
                  <a:pt x="17" y="20"/>
                  <a:pt x="17" y="20"/>
                  <a:pt x="17" y="20"/>
                </a:cubicBezTo>
                <a:cubicBezTo>
                  <a:pt x="11" y="26"/>
                  <a:pt x="6" y="33"/>
                  <a:pt x="4" y="40"/>
                </a:cubicBezTo>
                <a:cubicBezTo>
                  <a:pt x="1" y="46"/>
                  <a:pt x="0" y="53"/>
                  <a:pt x="0" y="59"/>
                </a:cubicBezTo>
                <a:cubicBezTo>
                  <a:pt x="0" y="71"/>
                  <a:pt x="4" y="81"/>
                  <a:pt x="8" y="87"/>
                </a:cubicBezTo>
                <a:cubicBezTo>
                  <a:pt x="12" y="94"/>
                  <a:pt x="16" y="98"/>
                  <a:pt x="16" y="99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174" y="160"/>
                  <a:pt x="174" y="160"/>
                  <a:pt x="174" y="160"/>
                </a:cubicBezTo>
                <a:cubicBezTo>
                  <a:pt x="464" y="76"/>
                  <a:pt x="464" y="76"/>
                  <a:pt x="464" y="76"/>
                </a:cubicBezTo>
                <a:cubicBezTo>
                  <a:pt x="468" y="74"/>
                  <a:pt x="470" y="70"/>
                  <a:pt x="469" y="66"/>
                </a:cubicBezTo>
                <a:cubicBezTo>
                  <a:pt x="468" y="61"/>
                  <a:pt x="463" y="59"/>
                  <a:pt x="459" y="60"/>
                </a:cubicBezTo>
                <a:close/>
              </a:path>
            </a:pathLst>
          </a:custGeom>
          <a:solidFill>
            <a:srgbClr val="334C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78"/>
          <p:cNvSpPr/>
          <p:nvPr/>
        </p:nvSpPr>
        <p:spPr bwMode="auto">
          <a:xfrm>
            <a:off x="943362" y="3076987"/>
            <a:ext cx="816793" cy="209434"/>
          </a:xfrm>
          <a:custGeom>
            <a:avLst/>
            <a:gdLst>
              <a:gd name="T0" fmla="*/ 0 w 78"/>
              <a:gd name="T1" fmla="*/ 9 h 20"/>
              <a:gd name="T2" fmla="*/ 44 w 78"/>
              <a:gd name="T3" fmla="*/ 0 h 20"/>
              <a:gd name="T4" fmla="*/ 78 w 78"/>
              <a:gd name="T5" fmla="*/ 6 h 20"/>
              <a:gd name="T6" fmla="*/ 28 w 78"/>
              <a:gd name="T7" fmla="*/ 20 h 20"/>
              <a:gd name="T8" fmla="*/ 0 w 78"/>
              <a:gd name="T9" fmla="*/ 9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20">
                <a:moveTo>
                  <a:pt x="0" y="9"/>
                </a:moveTo>
                <a:lnTo>
                  <a:pt x="44" y="0"/>
                </a:lnTo>
                <a:lnTo>
                  <a:pt x="78" y="6"/>
                </a:lnTo>
                <a:lnTo>
                  <a:pt x="28" y="20"/>
                </a:lnTo>
                <a:lnTo>
                  <a:pt x="0" y="9"/>
                </a:lnTo>
                <a:close/>
              </a:path>
            </a:pathLst>
          </a:custGeom>
          <a:solidFill>
            <a:srgbClr val="334C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79"/>
          <p:cNvSpPr/>
          <p:nvPr/>
        </p:nvSpPr>
        <p:spPr bwMode="auto">
          <a:xfrm>
            <a:off x="964305" y="2972270"/>
            <a:ext cx="806321" cy="240849"/>
          </a:xfrm>
          <a:custGeom>
            <a:avLst/>
            <a:gdLst>
              <a:gd name="T0" fmla="*/ 432 w 434"/>
              <a:gd name="T1" fmla="*/ 64 h 135"/>
              <a:gd name="T2" fmla="*/ 209 w 434"/>
              <a:gd name="T3" fmla="*/ 135 h 135"/>
              <a:gd name="T4" fmla="*/ 20 w 434"/>
              <a:gd name="T5" fmla="*/ 88 h 135"/>
              <a:gd name="T6" fmla="*/ 25 w 434"/>
              <a:gd name="T7" fmla="*/ 27 h 135"/>
              <a:gd name="T8" fmla="*/ 207 w 434"/>
              <a:gd name="T9" fmla="*/ 72 h 135"/>
              <a:gd name="T10" fmla="*/ 434 w 434"/>
              <a:gd name="T11" fmla="*/ 0 h 135"/>
              <a:gd name="T12" fmla="*/ 432 w 434"/>
              <a:gd name="T13" fmla="*/ 6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135">
                <a:moveTo>
                  <a:pt x="432" y="64"/>
                </a:moveTo>
                <a:cubicBezTo>
                  <a:pt x="209" y="135"/>
                  <a:pt x="209" y="135"/>
                  <a:pt x="209" y="135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88"/>
                  <a:pt x="0" y="53"/>
                  <a:pt x="25" y="27"/>
                </a:cubicBezTo>
                <a:cubicBezTo>
                  <a:pt x="207" y="72"/>
                  <a:pt x="207" y="72"/>
                  <a:pt x="207" y="72"/>
                </a:cubicBezTo>
                <a:cubicBezTo>
                  <a:pt x="434" y="0"/>
                  <a:pt x="434" y="0"/>
                  <a:pt x="434" y="0"/>
                </a:cubicBezTo>
                <a:cubicBezTo>
                  <a:pt x="434" y="0"/>
                  <a:pt x="416" y="23"/>
                  <a:pt x="432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80"/>
          <p:cNvSpPr/>
          <p:nvPr/>
        </p:nvSpPr>
        <p:spPr bwMode="auto">
          <a:xfrm>
            <a:off x="995720" y="2972270"/>
            <a:ext cx="774906" cy="157076"/>
          </a:xfrm>
          <a:custGeom>
            <a:avLst/>
            <a:gdLst>
              <a:gd name="T0" fmla="*/ 0 w 74"/>
              <a:gd name="T1" fmla="*/ 7 h 15"/>
              <a:gd name="T2" fmla="*/ 33 w 74"/>
              <a:gd name="T3" fmla="*/ 15 h 15"/>
              <a:gd name="T4" fmla="*/ 74 w 74"/>
              <a:gd name="T5" fmla="*/ 2 h 15"/>
              <a:gd name="T6" fmla="*/ 72 w 74"/>
              <a:gd name="T7" fmla="*/ 0 h 15"/>
              <a:gd name="T8" fmla="*/ 64 w 74"/>
              <a:gd name="T9" fmla="*/ 0 h 15"/>
              <a:gd name="T10" fmla="*/ 5 w 74"/>
              <a:gd name="T11" fmla="*/ 1 h 15"/>
              <a:gd name="T12" fmla="*/ 0 w 74"/>
              <a:gd name="T13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" h="15">
                <a:moveTo>
                  <a:pt x="0" y="7"/>
                </a:moveTo>
                <a:lnTo>
                  <a:pt x="33" y="15"/>
                </a:lnTo>
                <a:lnTo>
                  <a:pt x="74" y="2"/>
                </a:lnTo>
                <a:lnTo>
                  <a:pt x="72" y="0"/>
                </a:lnTo>
                <a:lnTo>
                  <a:pt x="64" y="0"/>
                </a:lnTo>
                <a:lnTo>
                  <a:pt x="5" y="1"/>
                </a:lnTo>
                <a:lnTo>
                  <a:pt x="0" y="7"/>
                </a:lnTo>
                <a:close/>
              </a:path>
            </a:pathLst>
          </a:custGeom>
          <a:solidFill>
            <a:srgbClr val="F0E1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Freeform 81"/>
          <p:cNvSpPr/>
          <p:nvPr/>
        </p:nvSpPr>
        <p:spPr bwMode="auto">
          <a:xfrm>
            <a:off x="995720" y="2972270"/>
            <a:ext cx="774906" cy="157076"/>
          </a:xfrm>
          <a:custGeom>
            <a:avLst/>
            <a:gdLst>
              <a:gd name="T0" fmla="*/ 0 w 74"/>
              <a:gd name="T1" fmla="*/ 7 h 15"/>
              <a:gd name="T2" fmla="*/ 33 w 74"/>
              <a:gd name="T3" fmla="*/ 15 h 15"/>
              <a:gd name="T4" fmla="*/ 74 w 74"/>
              <a:gd name="T5" fmla="*/ 2 h 15"/>
              <a:gd name="T6" fmla="*/ 72 w 74"/>
              <a:gd name="T7" fmla="*/ 0 h 15"/>
              <a:gd name="T8" fmla="*/ 64 w 74"/>
              <a:gd name="T9" fmla="*/ 0 h 15"/>
              <a:gd name="T10" fmla="*/ 5 w 74"/>
              <a:gd name="T11" fmla="*/ 1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" h="15">
                <a:moveTo>
                  <a:pt x="0" y="7"/>
                </a:moveTo>
                <a:lnTo>
                  <a:pt x="33" y="15"/>
                </a:lnTo>
                <a:lnTo>
                  <a:pt x="74" y="2"/>
                </a:lnTo>
                <a:lnTo>
                  <a:pt x="72" y="0"/>
                </a:lnTo>
                <a:lnTo>
                  <a:pt x="64" y="0"/>
                </a:lnTo>
                <a:lnTo>
                  <a:pt x="5" y="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82"/>
          <p:cNvSpPr/>
          <p:nvPr/>
        </p:nvSpPr>
        <p:spPr bwMode="auto">
          <a:xfrm>
            <a:off x="1341287" y="3087458"/>
            <a:ext cx="10472" cy="136132"/>
          </a:xfrm>
          <a:custGeom>
            <a:avLst/>
            <a:gdLst>
              <a:gd name="T0" fmla="*/ 5 w 9"/>
              <a:gd name="T1" fmla="*/ 0 h 69"/>
              <a:gd name="T2" fmla="*/ 0 w 9"/>
              <a:gd name="T3" fmla="*/ 30 h 69"/>
              <a:gd name="T4" fmla="*/ 6 w 9"/>
              <a:gd name="T5" fmla="*/ 69 h 69"/>
              <a:gd name="T6" fmla="*/ 9 w 9"/>
              <a:gd name="T7" fmla="*/ 68 h 69"/>
              <a:gd name="T8" fmla="*/ 3 w 9"/>
              <a:gd name="T9" fmla="*/ 30 h 69"/>
              <a:gd name="T10" fmla="*/ 5 w 9"/>
              <a:gd name="T11" fmla="*/ 9 h 69"/>
              <a:gd name="T12" fmla="*/ 7 w 9"/>
              <a:gd name="T13" fmla="*/ 3 h 69"/>
              <a:gd name="T14" fmla="*/ 8 w 9"/>
              <a:gd name="T15" fmla="*/ 2 h 69"/>
              <a:gd name="T16" fmla="*/ 8 w 9"/>
              <a:gd name="T17" fmla="*/ 1 h 69"/>
              <a:gd name="T18" fmla="*/ 8 w 9"/>
              <a:gd name="T19" fmla="*/ 1 h 69"/>
              <a:gd name="T20" fmla="*/ 5 w 9"/>
              <a:gd name="T2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" h="69">
                <a:moveTo>
                  <a:pt x="5" y="0"/>
                </a:moveTo>
                <a:cubicBezTo>
                  <a:pt x="5" y="0"/>
                  <a:pt x="0" y="11"/>
                  <a:pt x="0" y="30"/>
                </a:cubicBezTo>
                <a:cubicBezTo>
                  <a:pt x="0" y="40"/>
                  <a:pt x="1" y="53"/>
                  <a:pt x="6" y="69"/>
                </a:cubicBezTo>
                <a:cubicBezTo>
                  <a:pt x="9" y="68"/>
                  <a:pt x="9" y="68"/>
                  <a:pt x="9" y="68"/>
                </a:cubicBezTo>
                <a:cubicBezTo>
                  <a:pt x="4" y="53"/>
                  <a:pt x="3" y="40"/>
                  <a:pt x="3" y="30"/>
                </a:cubicBezTo>
                <a:cubicBezTo>
                  <a:pt x="3" y="21"/>
                  <a:pt x="4" y="13"/>
                  <a:pt x="5" y="9"/>
                </a:cubicBezTo>
                <a:cubicBezTo>
                  <a:pt x="6" y="6"/>
                  <a:pt x="7" y="4"/>
                  <a:pt x="7" y="3"/>
                </a:cubicBezTo>
                <a:cubicBezTo>
                  <a:pt x="7" y="3"/>
                  <a:pt x="7" y="2"/>
                  <a:pt x="8" y="2"/>
                </a:cubicBezTo>
                <a:cubicBezTo>
                  <a:pt x="8" y="1"/>
                  <a:pt x="8" y="1"/>
                  <a:pt x="8" y="1"/>
                </a:cubicBezTo>
                <a:cubicBezTo>
                  <a:pt x="8" y="1"/>
                  <a:pt x="8" y="1"/>
                  <a:pt x="8" y="1"/>
                </a:cubicBezTo>
                <a:cubicBezTo>
                  <a:pt x="5" y="0"/>
                  <a:pt x="5" y="0"/>
                  <a:pt x="5" y="0"/>
                </a:cubicBezTo>
                <a:close/>
              </a:path>
            </a:pathLst>
          </a:custGeom>
          <a:solidFill>
            <a:srgbClr val="F0E1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83"/>
          <p:cNvSpPr/>
          <p:nvPr/>
        </p:nvSpPr>
        <p:spPr bwMode="auto">
          <a:xfrm>
            <a:off x="974777" y="2951326"/>
            <a:ext cx="806321" cy="282736"/>
          </a:xfrm>
          <a:custGeom>
            <a:avLst/>
            <a:gdLst>
              <a:gd name="T0" fmla="*/ 428 w 439"/>
              <a:gd name="T1" fmla="*/ 2 h 153"/>
              <a:gd name="T2" fmla="*/ 203 w 439"/>
              <a:gd name="T3" fmla="*/ 72 h 153"/>
              <a:gd name="T4" fmla="*/ 19 w 439"/>
              <a:gd name="T5" fmla="*/ 27 h 153"/>
              <a:gd name="T6" fmla="*/ 16 w 439"/>
              <a:gd name="T7" fmla="*/ 30 h 153"/>
              <a:gd name="T8" fmla="*/ 4 w 439"/>
              <a:gd name="T9" fmla="*/ 49 h 153"/>
              <a:gd name="T10" fmla="*/ 0 w 439"/>
              <a:gd name="T11" fmla="*/ 68 h 153"/>
              <a:gd name="T12" fmla="*/ 5 w 439"/>
              <a:gd name="T13" fmla="*/ 91 h 153"/>
              <a:gd name="T14" fmla="*/ 9 w 439"/>
              <a:gd name="T15" fmla="*/ 101 h 153"/>
              <a:gd name="T16" fmla="*/ 11 w 439"/>
              <a:gd name="T17" fmla="*/ 104 h 153"/>
              <a:gd name="T18" fmla="*/ 205 w 439"/>
              <a:gd name="T19" fmla="*/ 153 h 153"/>
              <a:gd name="T20" fmla="*/ 430 w 439"/>
              <a:gd name="T21" fmla="*/ 81 h 153"/>
              <a:gd name="T22" fmla="*/ 435 w 439"/>
              <a:gd name="T23" fmla="*/ 71 h 153"/>
              <a:gd name="T24" fmla="*/ 425 w 439"/>
              <a:gd name="T25" fmla="*/ 65 h 153"/>
              <a:gd name="T26" fmla="*/ 205 w 439"/>
              <a:gd name="T27" fmla="*/ 136 h 153"/>
              <a:gd name="T28" fmla="*/ 18 w 439"/>
              <a:gd name="T29" fmla="*/ 89 h 153"/>
              <a:gd name="T30" fmla="*/ 16 w 439"/>
              <a:gd name="T31" fmla="*/ 97 h 153"/>
              <a:gd name="T32" fmla="*/ 23 w 439"/>
              <a:gd name="T33" fmla="*/ 93 h 153"/>
              <a:gd name="T34" fmla="*/ 20 w 439"/>
              <a:gd name="T35" fmla="*/ 95 h 153"/>
              <a:gd name="T36" fmla="*/ 23 w 439"/>
              <a:gd name="T37" fmla="*/ 93 h 153"/>
              <a:gd name="T38" fmla="*/ 23 w 439"/>
              <a:gd name="T39" fmla="*/ 93 h 153"/>
              <a:gd name="T40" fmla="*/ 20 w 439"/>
              <a:gd name="T41" fmla="*/ 95 h 153"/>
              <a:gd name="T42" fmla="*/ 23 w 439"/>
              <a:gd name="T43" fmla="*/ 93 h 153"/>
              <a:gd name="T44" fmla="*/ 20 w 439"/>
              <a:gd name="T45" fmla="*/ 86 h 153"/>
              <a:gd name="T46" fmla="*/ 16 w 439"/>
              <a:gd name="T47" fmla="*/ 68 h 153"/>
              <a:gd name="T48" fmla="*/ 19 w 439"/>
              <a:gd name="T49" fmla="*/ 55 h 153"/>
              <a:gd name="T50" fmla="*/ 27 w 439"/>
              <a:gd name="T51" fmla="*/ 42 h 153"/>
              <a:gd name="T52" fmla="*/ 21 w 439"/>
              <a:gd name="T53" fmla="*/ 36 h 153"/>
              <a:gd name="T54" fmla="*/ 19 w 439"/>
              <a:gd name="T55" fmla="*/ 44 h 153"/>
              <a:gd name="T56" fmla="*/ 204 w 439"/>
              <a:gd name="T57" fmla="*/ 89 h 153"/>
              <a:gd name="T58" fmla="*/ 432 w 439"/>
              <a:gd name="T59" fmla="*/ 17 h 153"/>
              <a:gd name="T60" fmla="*/ 438 w 439"/>
              <a:gd name="T61" fmla="*/ 7 h 153"/>
              <a:gd name="T62" fmla="*/ 428 w 439"/>
              <a:gd name="T63" fmla="*/ 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9" h="153">
                <a:moveTo>
                  <a:pt x="428" y="2"/>
                </a:moveTo>
                <a:cubicBezTo>
                  <a:pt x="203" y="72"/>
                  <a:pt x="203" y="72"/>
                  <a:pt x="203" y="72"/>
                </a:cubicBezTo>
                <a:cubicBezTo>
                  <a:pt x="19" y="27"/>
                  <a:pt x="19" y="27"/>
                  <a:pt x="19" y="27"/>
                </a:cubicBezTo>
                <a:cubicBezTo>
                  <a:pt x="16" y="30"/>
                  <a:pt x="16" y="30"/>
                  <a:pt x="16" y="30"/>
                </a:cubicBezTo>
                <a:cubicBezTo>
                  <a:pt x="10" y="36"/>
                  <a:pt x="6" y="43"/>
                  <a:pt x="4" y="49"/>
                </a:cubicBezTo>
                <a:cubicBezTo>
                  <a:pt x="1" y="56"/>
                  <a:pt x="0" y="62"/>
                  <a:pt x="0" y="68"/>
                </a:cubicBezTo>
                <a:cubicBezTo>
                  <a:pt x="0" y="77"/>
                  <a:pt x="3" y="85"/>
                  <a:pt x="5" y="91"/>
                </a:cubicBezTo>
                <a:cubicBezTo>
                  <a:pt x="7" y="97"/>
                  <a:pt x="9" y="101"/>
                  <a:pt x="9" y="101"/>
                </a:cubicBezTo>
                <a:cubicBezTo>
                  <a:pt x="11" y="104"/>
                  <a:pt x="11" y="104"/>
                  <a:pt x="11" y="104"/>
                </a:cubicBezTo>
                <a:cubicBezTo>
                  <a:pt x="205" y="153"/>
                  <a:pt x="205" y="153"/>
                  <a:pt x="205" y="153"/>
                </a:cubicBezTo>
                <a:cubicBezTo>
                  <a:pt x="430" y="81"/>
                  <a:pt x="430" y="81"/>
                  <a:pt x="430" y="81"/>
                </a:cubicBezTo>
                <a:cubicBezTo>
                  <a:pt x="434" y="79"/>
                  <a:pt x="437" y="75"/>
                  <a:pt x="435" y="71"/>
                </a:cubicBezTo>
                <a:cubicBezTo>
                  <a:pt x="434" y="66"/>
                  <a:pt x="429" y="64"/>
                  <a:pt x="425" y="65"/>
                </a:cubicBezTo>
                <a:cubicBezTo>
                  <a:pt x="205" y="136"/>
                  <a:pt x="205" y="136"/>
                  <a:pt x="205" y="136"/>
                </a:cubicBezTo>
                <a:cubicBezTo>
                  <a:pt x="18" y="89"/>
                  <a:pt x="18" y="89"/>
                  <a:pt x="18" y="89"/>
                </a:cubicBezTo>
                <a:cubicBezTo>
                  <a:pt x="16" y="97"/>
                  <a:pt x="16" y="97"/>
                  <a:pt x="16" y="97"/>
                </a:cubicBezTo>
                <a:cubicBezTo>
                  <a:pt x="23" y="93"/>
                  <a:pt x="23" y="93"/>
                  <a:pt x="23" y="93"/>
                </a:cubicBezTo>
                <a:cubicBezTo>
                  <a:pt x="20" y="95"/>
                  <a:pt x="20" y="95"/>
                  <a:pt x="20" y="95"/>
                </a:cubicBezTo>
                <a:cubicBezTo>
                  <a:pt x="23" y="93"/>
                  <a:pt x="23" y="93"/>
                  <a:pt x="23" y="93"/>
                </a:cubicBezTo>
                <a:cubicBezTo>
                  <a:pt x="23" y="93"/>
                  <a:pt x="23" y="93"/>
                  <a:pt x="23" y="93"/>
                </a:cubicBezTo>
                <a:cubicBezTo>
                  <a:pt x="20" y="95"/>
                  <a:pt x="20" y="95"/>
                  <a:pt x="20" y="95"/>
                </a:cubicBezTo>
                <a:cubicBezTo>
                  <a:pt x="23" y="93"/>
                  <a:pt x="23" y="93"/>
                  <a:pt x="23" y="93"/>
                </a:cubicBezTo>
                <a:cubicBezTo>
                  <a:pt x="23" y="93"/>
                  <a:pt x="21" y="90"/>
                  <a:pt x="20" y="86"/>
                </a:cubicBezTo>
                <a:cubicBezTo>
                  <a:pt x="18" y="81"/>
                  <a:pt x="16" y="75"/>
                  <a:pt x="16" y="68"/>
                </a:cubicBezTo>
                <a:cubicBezTo>
                  <a:pt x="16" y="64"/>
                  <a:pt x="17" y="59"/>
                  <a:pt x="19" y="55"/>
                </a:cubicBezTo>
                <a:cubicBezTo>
                  <a:pt x="20" y="50"/>
                  <a:pt x="23" y="46"/>
                  <a:pt x="27" y="42"/>
                </a:cubicBezTo>
                <a:cubicBezTo>
                  <a:pt x="21" y="36"/>
                  <a:pt x="21" y="36"/>
                  <a:pt x="21" y="36"/>
                </a:cubicBezTo>
                <a:cubicBezTo>
                  <a:pt x="19" y="44"/>
                  <a:pt x="19" y="44"/>
                  <a:pt x="19" y="4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432" y="17"/>
                  <a:pt x="432" y="17"/>
                  <a:pt x="432" y="17"/>
                </a:cubicBezTo>
                <a:cubicBezTo>
                  <a:pt x="437" y="16"/>
                  <a:pt x="439" y="11"/>
                  <a:pt x="438" y="7"/>
                </a:cubicBezTo>
                <a:cubicBezTo>
                  <a:pt x="436" y="3"/>
                  <a:pt x="432" y="0"/>
                  <a:pt x="428" y="2"/>
                </a:cubicBezTo>
                <a:close/>
              </a:path>
            </a:pathLst>
          </a:custGeom>
          <a:solidFill>
            <a:srgbClr val="F456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84"/>
          <p:cNvSpPr/>
          <p:nvPr/>
        </p:nvSpPr>
        <p:spPr bwMode="auto">
          <a:xfrm>
            <a:off x="1006192" y="2909439"/>
            <a:ext cx="764434" cy="178019"/>
          </a:xfrm>
          <a:custGeom>
            <a:avLst/>
            <a:gdLst>
              <a:gd name="T0" fmla="*/ 0 w 412"/>
              <a:gd name="T1" fmla="*/ 53 h 102"/>
              <a:gd name="T2" fmla="*/ 199 w 412"/>
              <a:gd name="T3" fmla="*/ 0 h 102"/>
              <a:gd name="T4" fmla="*/ 412 w 412"/>
              <a:gd name="T5" fmla="*/ 27 h 102"/>
              <a:gd name="T6" fmla="*/ 184 w 412"/>
              <a:gd name="T7" fmla="*/ 102 h 102"/>
              <a:gd name="T8" fmla="*/ 0 w 412"/>
              <a:gd name="T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102">
                <a:moveTo>
                  <a:pt x="0" y="53"/>
                </a:moveTo>
                <a:cubicBezTo>
                  <a:pt x="0" y="53"/>
                  <a:pt x="198" y="1"/>
                  <a:pt x="199" y="0"/>
                </a:cubicBezTo>
                <a:cubicBezTo>
                  <a:pt x="199" y="0"/>
                  <a:pt x="412" y="27"/>
                  <a:pt x="412" y="27"/>
                </a:cubicBezTo>
                <a:cubicBezTo>
                  <a:pt x="184" y="102"/>
                  <a:pt x="184" y="102"/>
                  <a:pt x="184" y="102"/>
                </a:cubicBezTo>
                <a:cubicBezTo>
                  <a:pt x="0" y="53"/>
                  <a:pt x="0" y="53"/>
                  <a:pt x="0" y="53"/>
                </a:cubicBezTo>
              </a:path>
            </a:pathLst>
          </a:custGeom>
          <a:solidFill>
            <a:srgbClr val="F456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85"/>
          <p:cNvSpPr/>
          <p:nvPr/>
        </p:nvSpPr>
        <p:spPr bwMode="auto">
          <a:xfrm>
            <a:off x="943362" y="2689533"/>
            <a:ext cx="931982" cy="376982"/>
          </a:xfrm>
          <a:custGeom>
            <a:avLst/>
            <a:gdLst>
              <a:gd name="T0" fmla="*/ 0 w 505"/>
              <a:gd name="T1" fmla="*/ 60 h 208"/>
              <a:gd name="T2" fmla="*/ 242 w 505"/>
              <a:gd name="T3" fmla="*/ 0 h 208"/>
              <a:gd name="T4" fmla="*/ 463 w 505"/>
              <a:gd name="T5" fmla="*/ 32 h 208"/>
              <a:gd name="T6" fmla="*/ 463 w 505"/>
              <a:gd name="T7" fmla="*/ 133 h 208"/>
              <a:gd name="T8" fmla="*/ 273 w 505"/>
              <a:gd name="T9" fmla="*/ 208 h 208"/>
              <a:gd name="T10" fmla="*/ 0 w 505"/>
              <a:gd name="T11" fmla="*/ 6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5" h="208">
                <a:moveTo>
                  <a:pt x="0" y="60"/>
                </a:moveTo>
                <a:cubicBezTo>
                  <a:pt x="242" y="0"/>
                  <a:pt x="242" y="0"/>
                  <a:pt x="242" y="0"/>
                </a:cubicBezTo>
                <a:cubicBezTo>
                  <a:pt x="463" y="32"/>
                  <a:pt x="463" y="32"/>
                  <a:pt x="463" y="32"/>
                </a:cubicBezTo>
                <a:cubicBezTo>
                  <a:pt x="463" y="32"/>
                  <a:pt x="505" y="84"/>
                  <a:pt x="463" y="133"/>
                </a:cubicBezTo>
                <a:cubicBezTo>
                  <a:pt x="273" y="208"/>
                  <a:pt x="273" y="208"/>
                  <a:pt x="273" y="208"/>
                </a:cubicBezTo>
                <a:cubicBezTo>
                  <a:pt x="0" y="60"/>
                  <a:pt x="0" y="60"/>
                  <a:pt x="0" y="60"/>
                </a:cubicBezTo>
              </a:path>
            </a:pathLst>
          </a:custGeom>
          <a:solidFill>
            <a:srgbClr val="705A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86"/>
          <p:cNvSpPr/>
          <p:nvPr/>
        </p:nvSpPr>
        <p:spPr bwMode="auto">
          <a:xfrm>
            <a:off x="943362" y="2804722"/>
            <a:ext cx="565472" cy="251321"/>
          </a:xfrm>
          <a:custGeom>
            <a:avLst/>
            <a:gdLst>
              <a:gd name="T0" fmla="*/ 0 w 308"/>
              <a:gd name="T1" fmla="*/ 88 h 137"/>
              <a:gd name="T2" fmla="*/ 272 w 308"/>
              <a:gd name="T3" fmla="*/ 137 h 137"/>
              <a:gd name="T4" fmla="*/ 272 w 308"/>
              <a:gd name="T5" fmla="*/ 47 h 137"/>
              <a:gd name="T6" fmla="*/ 4 w 308"/>
              <a:gd name="T7" fmla="*/ 0 h 137"/>
              <a:gd name="T8" fmla="*/ 0 w 308"/>
              <a:gd name="T9" fmla="*/ 8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137">
                <a:moveTo>
                  <a:pt x="0" y="88"/>
                </a:moveTo>
                <a:cubicBezTo>
                  <a:pt x="272" y="137"/>
                  <a:pt x="272" y="137"/>
                  <a:pt x="272" y="137"/>
                </a:cubicBezTo>
                <a:cubicBezTo>
                  <a:pt x="272" y="137"/>
                  <a:pt x="308" y="95"/>
                  <a:pt x="272" y="47"/>
                </a:cubicBezTo>
                <a:cubicBezTo>
                  <a:pt x="4" y="0"/>
                  <a:pt x="4" y="0"/>
                  <a:pt x="4" y="0"/>
                </a:cubicBezTo>
                <a:cubicBezTo>
                  <a:pt x="0" y="88"/>
                  <a:pt x="0" y="88"/>
                  <a:pt x="0" y="88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87"/>
          <p:cNvSpPr/>
          <p:nvPr/>
        </p:nvSpPr>
        <p:spPr bwMode="auto">
          <a:xfrm>
            <a:off x="932890" y="2794250"/>
            <a:ext cx="586415" cy="272265"/>
          </a:xfrm>
          <a:custGeom>
            <a:avLst/>
            <a:gdLst>
              <a:gd name="T0" fmla="*/ 278 w 320"/>
              <a:gd name="T1" fmla="*/ 147 h 147"/>
              <a:gd name="T2" fmla="*/ 277 w 320"/>
              <a:gd name="T3" fmla="*/ 147 h 147"/>
              <a:gd name="T4" fmla="*/ 5 w 320"/>
              <a:gd name="T5" fmla="*/ 98 h 147"/>
              <a:gd name="T6" fmla="*/ 1 w 320"/>
              <a:gd name="T7" fmla="*/ 92 h 147"/>
              <a:gd name="T8" fmla="*/ 7 w 320"/>
              <a:gd name="T9" fmla="*/ 88 h 147"/>
              <a:gd name="T10" fmla="*/ 276 w 320"/>
              <a:gd name="T11" fmla="*/ 136 h 147"/>
              <a:gd name="T12" fmla="*/ 275 w 320"/>
              <a:gd name="T13" fmla="*/ 57 h 147"/>
              <a:gd name="T14" fmla="*/ 9 w 320"/>
              <a:gd name="T15" fmla="*/ 11 h 147"/>
              <a:gd name="T16" fmla="*/ 5 w 320"/>
              <a:gd name="T17" fmla="*/ 5 h 147"/>
              <a:gd name="T18" fmla="*/ 11 w 320"/>
              <a:gd name="T19" fmla="*/ 0 h 147"/>
              <a:gd name="T20" fmla="*/ 279 w 320"/>
              <a:gd name="T21" fmla="*/ 47 h 147"/>
              <a:gd name="T22" fmla="*/ 282 w 320"/>
              <a:gd name="T23" fmla="*/ 49 h 147"/>
              <a:gd name="T24" fmla="*/ 282 w 320"/>
              <a:gd name="T25" fmla="*/ 145 h 147"/>
              <a:gd name="T26" fmla="*/ 278 w 320"/>
              <a:gd name="T2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0" h="147">
                <a:moveTo>
                  <a:pt x="278" y="147"/>
                </a:moveTo>
                <a:cubicBezTo>
                  <a:pt x="277" y="147"/>
                  <a:pt x="277" y="147"/>
                  <a:pt x="277" y="147"/>
                </a:cubicBezTo>
                <a:cubicBezTo>
                  <a:pt x="5" y="98"/>
                  <a:pt x="5" y="98"/>
                  <a:pt x="5" y="98"/>
                </a:cubicBezTo>
                <a:cubicBezTo>
                  <a:pt x="2" y="98"/>
                  <a:pt x="0" y="95"/>
                  <a:pt x="1" y="92"/>
                </a:cubicBezTo>
                <a:cubicBezTo>
                  <a:pt x="1" y="89"/>
                  <a:pt x="4" y="88"/>
                  <a:pt x="7" y="88"/>
                </a:cubicBezTo>
                <a:cubicBezTo>
                  <a:pt x="276" y="136"/>
                  <a:pt x="276" y="136"/>
                  <a:pt x="276" y="136"/>
                </a:cubicBezTo>
                <a:cubicBezTo>
                  <a:pt x="282" y="127"/>
                  <a:pt x="302" y="95"/>
                  <a:pt x="275" y="57"/>
                </a:cubicBezTo>
                <a:cubicBezTo>
                  <a:pt x="9" y="11"/>
                  <a:pt x="9" y="11"/>
                  <a:pt x="9" y="11"/>
                </a:cubicBezTo>
                <a:cubicBezTo>
                  <a:pt x="6" y="10"/>
                  <a:pt x="4" y="7"/>
                  <a:pt x="5" y="5"/>
                </a:cubicBezTo>
                <a:cubicBezTo>
                  <a:pt x="5" y="2"/>
                  <a:pt x="8" y="0"/>
                  <a:pt x="11" y="0"/>
                </a:cubicBezTo>
                <a:cubicBezTo>
                  <a:pt x="279" y="47"/>
                  <a:pt x="279" y="47"/>
                  <a:pt x="279" y="47"/>
                </a:cubicBezTo>
                <a:cubicBezTo>
                  <a:pt x="280" y="47"/>
                  <a:pt x="281" y="48"/>
                  <a:pt x="282" y="49"/>
                </a:cubicBezTo>
                <a:cubicBezTo>
                  <a:pt x="320" y="100"/>
                  <a:pt x="282" y="145"/>
                  <a:pt x="282" y="145"/>
                </a:cubicBezTo>
                <a:cubicBezTo>
                  <a:pt x="281" y="147"/>
                  <a:pt x="279" y="147"/>
                  <a:pt x="278" y="147"/>
                </a:cubicBezTo>
              </a:path>
            </a:pathLst>
          </a:custGeom>
          <a:solidFill>
            <a:srgbClr val="705A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1" name="Picture 8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1475" y="2616231"/>
            <a:ext cx="900566" cy="33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8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947" y="2825666"/>
            <a:ext cx="335095" cy="12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9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3362" y="2867552"/>
            <a:ext cx="513113" cy="8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9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6004" y="2909439"/>
            <a:ext cx="31415" cy="4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Freeform 92"/>
          <p:cNvSpPr/>
          <p:nvPr/>
        </p:nvSpPr>
        <p:spPr bwMode="auto">
          <a:xfrm>
            <a:off x="932890" y="2616231"/>
            <a:ext cx="879623" cy="303680"/>
          </a:xfrm>
          <a:custGeom>
            <a:avLst/>
            <a:gdLst>
              <a:gd name="T0" fmla="*/ 0 w 479"/>
              <a:gd name="T1" fmla="*/ 54 h 165"/>
              <a:gd name="T2" fmla="*/ 173 w 479"/>
              <a:gd name="T3" fmla="*/ 0 h 165"/>
              <a:gd name="T4" fmla="*/ 457 w 479"/>
              <a:gd name="T5" fmla="*/ 21 h 165"/>
              <a:gd name="T6" fmla="*/ 453 w 479"/>
              <a:gd name="T7" fmla="*/ 91 h 165"/>
              <a:gd name="T8" fmla="*/ 350 w 479"/>
              <a:gd name="T9" fmla="*/ 165 h 165"/>
              <a:gd name="T10" fmla="*/ 0 w 479"/>
              <a:gd name="T11" fmla="*/ 5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9" h="165">
                <a:moveTo>
                  <a:pt x="0" y="54"/>
                </a:moveTo>
                <a:cubicBezTo>
                  <a:pt x="173" y="0"/>
                  <a:pt x="173" y="0"/>
                  <a:pt x="173" y="0"/>
                </a:cubicBezTo>
                <a:cubicBezTo>
                  <a:pt x="457" y="21"/>
                  <a:pt x="457" y="21"/>
                  <a:pt x="457" y="21"/>
                </a:cubicBezTo>
                <a:cubicBezTo>
                  <a:pt x="457" y="21"/>
                  <a:pt x="479" y="64"/>
                  <a:pt x="453" y="91"/>
                </a:cubicBezTo>
                <a:cubicBezTo>
                  <a:pt x="350" y="165"/>
                  <a:pt x="350" y="165"/>
                  <a:pt x="350" y="165"/>
                </a:cubicBezTo>
                <a:cubicBezTo>
                  <a:pt x="0" y="54"/>
                  <a:pt x="0" y="54"/>
                  <a:pt x="0" y="54"/>
                </a:cubicBezTo>
              </a:path>
            </a:pathLst>
          </a:custGeom>
          <a:solidFill>
            <a:srgbClr val="347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93"/>
          <p:cNvSpPr/>
          <p:nvPr/>
        </p:nvSpPr>
        <p:spPr bwMode="auto">
          <a:xfrm>
            <a:off x="932890" y="2731420"/>
            <a:ext cx="691132" cy="178019"/>
          </a:xfrm>
          <a:custGeom>
            <a:avLst/>
            <a:gdLst>
              <a:gd name="T0" fmla="*/ 0 w 378"/>
              <a:gd name="T1" fmla="*/ 70 h 99"/>
              <a:gd name="T2" fmla="*/ 349 w 378"/>
              <a:gd name="T3" fmla="*/ 99 h 99"/>
              <a:gd name="T4" fmla="*/ 351 w 378"/>
              <a:gd name="T5" fmla="*/ 31 h 99"/>
              <a:gd name="T6" fmla="*/ 6 w 378"/>
              <a:gd name="T7" fmla="*/ 0 h 99"/>
              <a:gd name="T8" fmla="*/ 0 w 378"/>
              <a:gd name="T9" fmla="*/ 7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8" h="99">
                <a:moveTo>
                  <a:pt x="0" y="70"/>
                </a:moveTo>
                <a:cubicBezTo>
                  <a:pt x="349" y="99"/>
                  <a:pt x="349" y="99"/>
                  <a:pt x="349" y="99"/>
                </a:cubicBezTo>
                <a:cubicBezTo>
                  <a:pt x="378" y="73"/>
                  <a:pt x="351" y="31"/>
                  <a:pt x="351" y="31"/>
                </a:cubicBezTo>
                <a:cubicBezTo>
                  <a:pt x="6" y="0"/>
                  <a:pt x="6" y="0"/>
                  <a:pt x="6" y="0"/>
                </a:cubicBezTo>
                <a:cubicBezTo>
                  <a:pt x="0" y="70"/>
                  <a:pt x="0" y="70"/>
                  <a:pt x="0" y="7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94"/>
          <p:cNvSpPr/>
          <p:nvPr/>
        </p:nvSpPr>
        <p:spPr bwMode="auto">
          <a:xfrm>
            <a:off x="922419" y="2720948"/>
            <a:ext cx="701604" cy="198963"/>
          </a:xfrm>
          <a:custGeom>
            <a:avLst/>
            <a:gdLst>
              <a:gd name="T0" fmla="*/ 355 w 384"/>
              <a:gd name="T1" fmla="*/ 109 h 109"/>
              <a:gd name="T2" fmla="*/ 354 w 384"/>
              <a:gd name="T3" fmla="*/ 109 h 109"/>
              <a:gd name="T4" fmla="*/ 5 w 384"/>
              <a:gd name="T5" fmla="*/ 80 h 109"/>
              <a:gd name="T6" fmla="*/ 1 w 384"/>
              <a:gd name="T7" fmla="*/ 74 h 109"/>
              <a:gd name="T8" fmla="*/ 6 w 384"/>
              <a:gd name="T9" fmla="*/ 70 h 109"/>
              <a:gd name="T10" fmla="*/ 353 w 384"/>
              <a:gd name="T11" fmla="*/ 98 h 109"/>
              <a:gd name="T12" fmla="*/ 362 w 384"/>
              <a:gd name="T13" fmla="*/ 62 h 109"/>
              <a:gd name="T14" fmla="*/ 354 w 384"/>
              <a:gd name="T15" fmla="*/ 41 h 109"/>
              <a:gd name="T16" fmla="*/ 12 w 384"/>
              <a:gd name="T17" fmla="*/ 10 h 109"/>
              <a:gd name="T18" fmla="*/ 7 w 384"/>
              <a:gd name="T19" fmla="*/ 5 h 109"/>
              <a:gd name="T20" fmla="*/ 13 w 384"/>
              <a:gd name="T21" fmla="*/ 0 h 109"/>
              <a:gd name="T22" fmla="*/ 358 w 384"/>
              <a:gd name="T23" fmla="*/ 31 h 109"/>
              <a:gd name="T24" fmla="*/ 362 w 384"/>
              <a:gd name="T25" fmla="*/ 33 h 109"/>
              <a:gd name="T26" fmla="*/ 358 w 384"/>
              <a:gd name="T27" fmla="*/ 107 h 109"/>
              <a:gd name="T28" fmla="*/ 355 w 384"/>
              <a:gd name="T29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4" h="109">
                <a:moveTo>
                  <a:pt x="355" y="109"/>
                </a:moveTo>
                <a:cubicBezTo>
                  <a:pt x="354" y="109"/>
                  <a:pt x="354" y="109"/>
                  <a:pt x="354" y="109"/>
                </a:cubicBezTo>
                <a:cubicBezTo>
                  <a:pt x="5" y="80"/>
                  <a:pt x="5" y="80"/>
                  <a:pt x="5" y="80"/>
                </a:cubicBezTo>
                <a:cubicBezTo>
                  <a:pt x="2" y="80"/>
                  <a:pt x="0" y="77"/>
                  <a:pt x="1" y="74"/>
                </a:cubicBezTo>
                <a:cubicBezTo>
                  <a:pt x="1" y="72"/>
                  <a:pt x="3" y="69"/>
                  <a:pt x="6" y="70"/>
                </a:cubicBezTo>
                <a:cubicBezTo>
                  <a:pt x="353" y="98"/>
                  <a:pt x="353" y="98"/>
                  <a:pt x="353" y="98"/>
                </a:cubicBezTo>
                <a:cubicBezTo>
                  <a:pt x="362" y="89"/>
                  <a:pt x="365" y="77"/>
                  <a:pt x="362" y="62"/>
                </a:cubicBezTo>
                <a:cubicBezTo>
                  <a:pt x="360" y="52"/>
                  <a:pt x="356" y="45"/>
                  <a:pt x="354" y="41"/>
                </a:cubicBezTo>
                <a:cubicBezTo>
                  <a:pt x="12" y="10"/>
                  <a:pt x="12" y="10"/>
                  <a:pt x="12" y="10"/>
                </a:cubicBezTo>
                <a:cubicBezTo>
                  <a:pt x="9" y="10"/>
                  <a:pt x="7" y="8"/>
                  <a:pt x="7" y="5"/>
                </a:cubicBezTo>
                <a:cubicBezTo>
                  <a:pt x="7" y="2"/>
                  <a:pt x="10" y="0"/>
                  <a:pt x="13" y="0"/>
                </a:cubicBezTo>
                <a:cubicBezTo>
                  <a:pt x="358" y="31"/>
                  <a:pt x="358" y="31"/>
                  <a:pt x="358" y="31"/>
                </a:cubicBezTo>
                <a:cubicBezTo>
                  <a:pt x="359" y="31"/>
                  <a:pt x="361" y="32"/>
                  <a:pt x="362" y="33"/>
                </a:cubicBezTo>
                <a:cubicBezTo>
                  <a:pt x="372" y="49"/>
                  <a:pt x="384" y="85"/>
                  <a:pt x="358" y="107"/>
                </a:cubicBezTo>
                <a:cubicBezTo>
                  <a:pt x="357" y="108"/>
                  <a:pt x="356" y="109"/>
                  <a:pt x="355" y="109"/>
                </a:cubicBezTo>
              </a:path>
            </a:pathLst>
          </a:custGeom>
          <a:solidFill>
            <a:srgbClr val="347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0" name="Picture 9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02042" y="2752364"/>
            <a:ext cx="31415" cy="7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9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47041" y="2616231"/>
            <a:ext cx="555000" cy="146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9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60155" y="2616231"/>
            <a:ext cx="41887" cy="136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10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1947" y="2616231"/>
            <a:ext cx="345566" cy="209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10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07796" y="2741892"/>
            <a:ext cx="94245" cy="8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10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32890" y="2616231"/>
            <a:ext cx="858680" cy="209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10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32890" y="2741892"/>
            <a:ext cx="649246" cy="8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10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32890" y="2720948"/>
            <a:ext cx="670189" cy="10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Freeform 105"/>
          <p:cNvSpPr/>
          <p:nvPr/>
        </p:nvSpPr>
        <p:spPr bwMode="auto">
          <a:xfrm>
            <a:off x="932890" y="2574344"/>
            <a:ext cx="921510" cy="219906"/>
          </a:xfrm>
          <a:custGeom>
            <a:avLst/>
            <a:gdLst>
              <a:gd name="T0" fmla="*/ 0 w 500"/>
              <a:gd name="T1" fmla="*/ 42 h 116"/>
              <a:gd name="T2" fmla="*/ 266 w 500"/>
              <a:gd name="T3" fmla="*/ 116 h 116"/>
              <a:gd name="T4" fmla="*/ 483 w 500"/>
              <a:gd name="T5" fmla="*/ 61 h 116"/>
              <a:gd name="T6" fmla="*/ 489 w 500"/>
              <a:gd name="T7" fmla="*/ 25 h 116"/>
              <a:gd name="T8" fmla="*/ 271 w 500"/>
              <a:gd name="T9" fmla="*/ 70 h 116"/>
              <a:gd name="T10" fmla="*/ 5 w 500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0" h="116">
                <a:moveTo>
                  <a:pt x="0" y="42"/>
                </a:moveTo>
                <a:cubicBezTo>
                  <a:pt x="266" y="116"/>
                  <a:pt x="266" y="116"/>
                  <a:pt x="266" y="116"/>
                </a:cubicBezTo>
                <a:cubicBezTo>
                  <a:pt x="483" y="61"/>
                  <a:pt x="483" y="61"/>
                  <a:pt x="483" y="61"/>
                </a:cubicBezTo>
                <a:cubicBezTo>
                  <a:pt x="500" y="41"/>
                  <a:pt x="489" y="25"/>
                  <a:pt x="489" y="25"/>
                </a:cubicBezTo>
                <a:cubicBezTo>
                  <a:pt x="271" y="70"/>
                  <a:pt x="271" y="70"/>
                  <a:pt x="271" y="70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Freeform 106"/>
          <p:cNvSpPr/>
          <p:nvPr/>
        </p:nvSpPr>
        <p:spPr bwMode="auto">
          <a:xfrm>
            <a:off x="922419" y="2563873"/>
            <a:ext cx="931982" cy="240849"/>
          </a:xfrm>
          <a:custGeom>
            <a:avLst/>
            <a:gdLst>
              <a:gd name="T0" fmla="*/ 272 w 508"/>
              <a:gd name="T1" fmla="*/ 127 h 127"/>
              <a:gd name="T2" fmla="*/ 270 w 508"/>
              <a:gd name="T3" fmla="*/ 127 h 127"/>
              <a:gd name="T4" fmla="*/ 4 w 508"/>
              <a:gd name="T5" fmla="*/ 53 h 127"/>
              <a:gd name="T6" fmla="*/ 0 w 508"/>
              <a:gd name="T7" fmla="*/ 47 h 127"/>
              <a:gd name="T8" fmla="*/ 7 w 508"/>
              <a:gd name="T9" fmla="*/ 43 h 127"/>
              <a:gd name="T10" fmla="*/ 272 w 508"/>
              <a:gd name="T11" fmla="*/ 116 h 127"/>
              <a:gd name="T12" fmla="*/ 486 w 508"/>
              <a:gd name="T13" fmla="*/ 62 h 127"/>
              <a:gd name="T14" fmla="*/ 492 w 508"/>
              <a:gd name="T15" fmla="*/ 37 h 127"/>
              <a:gd name="T16" fmla="*/ 279 w 508"/>
              <a:gd name="T17" fmla="*/ 81 h 127"/>
              <a:gd name="T18" fmla="*/ 276 w 508"/>
              <a:gd name="T19" fmla="*/ 81 h 127"/>
              <a:gd name="T20" fmla="*/ 10 w 508"/>
              <a:gd name="T21" fmla="*/ 11 h 127"/>
              <a:gd name="T22" fmla="*/ 6 w 508"/>
              <a:gd name="T23" fmla="*/ 5 h 127"/>
              <a:gd name="T24" fmla="*/ 12 w 508"/>
              <a:gd name="T25" fmla="*/ 1 h 127"/>
              <a:gd name="T26" fmla="*/ 278 w 508"/>
              <a:gd name="T27" fmla="*/ 71 h 127"/>
              <a:gd name="T28" fmla="*/ 494 w 508"/>
              <a:gd name="T29" fmla="*/ 26 h 127"/>
              <a:gd name="T30" fmla="*/ 499 w 508"/>
              <a:gd name="T31" fmla="*/ 28 h 127"/>
              <a:gd name="T32" fmla="*/ 493 w 508"/>
              <a:gd name="T33" fmla="*/ 70 h 127"/>
              <a:gd name="T34" fmla="*/ 490 w 508"/>
              <a:gd name="T35" fmla="*/ 72 h 127"/>
              <a:gd name="T36" fmla="*/ 273 w 508"/>
              <a:gd name="T37" fmla="*/ 127 h 127"/>
              <a:gd name="T38" fmla="*/ 272 w 508"/>
              <a:gd name="T39" fmla="*/ 127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08" h="127">
                <a:moveTo>
                  <a:pt x="272" y="127"/>
                </a:moveTo>
                <a:cubicBezTo>
                  <a:pt x="271" y="127"/>
                  <a:pt x="271" y="127"/>
                  <a:pt x="270" y="127"/>
                </a:cubicBezTo>
                <a:cubicBezTo>
                  <a:pt x="4" y="53"/>
                  <a:pt x="4" y="53"/>
                  <a:pt x="4" y="53"/>
                </a:cubicBezTo>
                <a:cubicBezTo>
                  <a:pt x="1" y="52"/>
                  <a:pt x="0" y="49"/>
                  <a:pt x="0" y="47"/>
                </a:cubicBezTo>
                <a:cubicBezTo>
                  <a:pt x="1" y="44"/>
                  <a:pt x="4" y="42"/>
                  <a:pt x="7" y="43"/>
                </a:cubicBezTo>
                <a:cubicBezTo>
                  <a:pt x="272" y="116"/>
                  <a:pt x="272" y="116"/>
                  <a:pt x="272" y="116"/>
                </a:cubicBezTo>
                <a:cubicBezTo>
                  <a:pt x="486" y="62"/>
                  <a:pt x="486" y="62"/>
                  <a:pt x="486" y="62"/>
                </a:cubicBezTo>
                <a:cubicBezTo>
                  <a:pt x="495" y="51"/>
                  <a:pt x="493" y="42"/>
                  <a:pt x="492" y="37"/>
                </a:cubicBezTo>
                <a:cubicBezTo>
                  <a:pt x="279" y="81"/>
                  <a:pt x="279" y="81"/>
                  <a:pt x="279" y="81"/>
                </a:cubicBezTo>
                <a:cubicBezTo>
                  <a:pt x="278" y="81"/>
                  <a:pt x="277" y="81"/>
                  <a:pt x="276" y="81"/>
                </a:cubicBezTo>
                <a:cubicBezTo>
                  <a:pt x="10" y="11"/>
                  <a:pt x="10" y="11"/>
                  <a:pt x="10" y="11"/>
                </a:cubicBezTo>
                <a:cubicBezTo>
                  <a:pt x="7" y="10"/>
                  <a:pt x="5" y="7"/>
                  <a:pt x="6" y="5"/>
                </a:cubicBezTo>
                <a:cubicBezTo>
                  <a:pt x="7" y="2"/>
                  <a:pt x="9" y="0"/>
                  <a:pt x="12" y="1"/>
                </a:cubicBezTo>
                <a:cubicBezTo>
                  <a:pt x="278" y="71"/>
                  <a:pt x="278" y="71"/>
                  <a:pt x="278" y="71"/>
                </a:cubicBezTo>
                <a:cubicBezTo>
                  <a:pt x="494" y="26"/>
                  <a:pt x="494" y="26"/>
                  <a:pt x="494" y="26"/>
                </a:cubicBezTo>
                <a:cubicBezTo>
                  <a:pt x="496" y="26"/>
                  <a:pt x="498" y="27"/>
                  <a:pt x="499" y="28"/>
                </a:cubicBezTo>
                <a:cubicBezTo>
                  <a:pt x="504" y="35"/>
                  <a:pt x="508" y="52"/>
                  <a:pt x="493" y="70"/>
                </a:cubicBezTo>
                <a:cubicBezTo>
                  <a:pt x="492" y="71"/>
                  <a:pt x="491" y="72"/>
                  <a:pt x="490" y="72"/>
                </a:cubicBezTo>
                <a:cubicBezTo>
                  <a:pt x="273" y="127"/>
                  <a:pt x="273" y="127"/>
                  <a:pt x="273" y="127"/>
                </a:cubicBezTo>
                <a:cubicBezTo>
                  <a:pt x="273" y="127"/>
                  <a:pt x="272" y="127"/>
                  <a:pt x="272" y="127"/>
                </a:cubicBezTo>
                <a:close/>
              </a:path>
            </a:pathLst>
          </a:custGeom>
          <a:solidFill>
            <a:srgbClr val="CEBB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107"/>
          <p:cNvSpPr/>
          <p:nvPr/>
        </p:nvSpPr>
        <p:spPr bwMode="auto">
          <a:xfrm>
            <a:off x="943362" y="2490571"/>
            <a:ext cx="900566" cy="219906"/>
          </a:xfrm>
          <a:custGeom>
            <a:avLst/>
            <a:gdLst>
              <a:gd name="T0" fmla="*/ 86 w 86"/>
              <a:gd name="T1" fmla="*/ 12 h 21"/>
              <a:gd name="T2" fmla="*/ 37 w 86"/>
              <a:gd name="T3" fmla="*/ 0 h 21"/>
              <a:gd name="T4" fmla="*/ 0 w 86"/>
              <a:gd name="T5" fmla="*/ 7 h 21"/>
              <a:gd name="T6" fmla="*/ 47 w 86"/>
              <a:gd name="T7" fmla="*/ 21 h 21"/>
              <a:gd name="T8" fmla="*/ 86 w 86"/>
              <a:gd name="T9" fmla="*/ 1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" h="21">
                <a:moveTo>
                  <a:pt x="86" y="12"/>
                </a:moveTo>
                <a:lnTo>
                  <a:pt x="37" y="0"/>
                </a:lnTo>
                <a:lnTo>
                  <a:pt x="0" y="7"/>
                </a:lnTo>
                <a:lnTo>
                  <a:pt x="47" y="21"/>
                </a:lnTo>
                <a:lnTo>
                  <a:pt x="86" y="12"/>
                </a:lnTo>
                <a:close/>
              </a:path>
            </a:pathLst>
          </a:custGeom>
          <a:solidFill>
            <a:srgbClr val="CEBB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1" name="Picture 10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116288" y="3307364"/>
            <a:ext cx="879623" cy="39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Freeform 109"/>
          <p:cNvSpPr/>
          <p:nvPr/>
        </p:nvSpPr>
        <p:spPr bwMode="auto">
          <a:xfrm>
            <a:off x="4137231" y="3317836"/>
            <a:ext cx="827265" cy="345567"/>
          </a:xfrm>
          <a:custGeom>
            <a:avLst/>
            <a:gdLst>
              <a:gd name="T0" fmla="*/ 14 w 451"/>
              <a:gd name="T1" fmla="*/ 189 h 189"/>
              <a:gd name="T2" fmla="*/ 1 w 451"/>
              <a:gd name="T3" fmla="*/ 181 h 189"/>
              <a:gd name="T4" fmla="*/ 18 w 451"/>
              <a:gd name="T5" fmla="*/ 8 h 189"/>
              <a:gd name="T6" fmla="*/ 32 w 451"/>
              <a:gd name="T7" fmla="*/ 0 h 189"/>
              <a:gd name="T8" fmla="*/ 401 w 451"/>
              <a:gd name="T9" fmla="*/ 0 h 189"/>
              <a:gd name="T10" fmla="*/ 415 w 451"/>
              <a:gd name="T11" fmla="*/ 8 h 189"/>
              <a:gd name="T12" fmla="*/ 450 w 451"/>
              <a:gd name="T13" fmla="*/ 181 h 189"/>
              <a:gd name="T14" fmla="*/ 438 w 451"/>
              <a:gd name="T15" fmla="*/ 189 h 189"/>
              <a:gd name="T16" fmla="*/ 14 w 451"/>
              <a:gd name="T17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1" h="189">
                <a:moveTo>
                  <a:pt x="14" y="189"/>
                </a:moveTo>
                <a:cubicBezTo>
                  <a:pt x="6" y="189"/>
                  <a:pt x="0" y="185"/>
                  <a:pt x="1" y="181"/>
                </a:cubicBezTo>
                <a:cubicBezTo>
                  <a:pt x="7" y="123"/>
                  <a:pt x="13" y="66"/>
                  <a:pt x="18" y="8"/>
                </a:cubicBezTo>
                <a:cubicBezTo>
                  <a:pt x="19" y="4"/>
                  <a:pt x="25" y="0"/>
                  <a:pt x="32" y="0"/>
                </a:cubicBezTo>
                <a:cubicBezTo>
                  <a:pt x="155" y="0"/>
                  <a:pt x="278" y="0"/>
                  <a:pt x="401" y="0"/>
                </a:cubicBezTo>
                <a:cubicBezTo>
                  <a:pt x="408" y="0"/>
                  <a:pt x="414" y="4"/>
                  <a:pt x="415" y="8"/>
                </a:cubicBezTo>
                <a:cubicBezTo>
                  <a:pt x="427" y="66"/>
                  <a:pt x="439" y="123"/>
                  <a:pt x="450" y="181"/>
                </a:cubicBezTo>
                <a:cubicBezTo>
                  <a:pt x="451" y="185"/>
                  <a:pt x="446" y="189"/>
                  <a:pt x="438" y="189"/>
                </a:cubicBezTo>
                <a:cubicBezTo>
                  <a:pt x="297" y="189"/>
                  <a:pt x="155" y="189"/>
                  <a:pt x="14" y="189"/>
                </a:cubicBezTo>
              </a:path>
            </a:pathLst>
          </a:custGeom>
          <a:solidFill>
            <a:srgbClr val="3235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Freeform 110"/>
          <p:cNvSpPr/>
          <p:nvPr/>
        </p:nvSpPr>
        <p:spPr bwMode="auto">
          <a:xfrm>
            <a:off x="4168647" y="3474912"/>
            <a:ext cx="41887" cy="20943"/>
          </a:xfrm>
          <a:custGeom>
            <a:avLst/>
            <a:gdLst>
              <a:gd name="T0" fmla="*/ 23 w 23"/>
              <a:gd name="T1" fmla="*/ 6 h 13"/>
              <a:gd name="T2" fmla="*/ 11 w 23"/>
              <a:gd name="T3" fmla="*/ 13 h 13"/>
              <a:gd name="T4" fmla="*/ 1 w 23"/>
              <a:gd name="T5" fmla="*/ 6 h 13"/>
              <a:gd name="T6" fmla="*/ 12 w 23"/>
              <a:gd name="T7" fmla="*/ 0 h 13"/>
              <a:gd name="T8" fmla="*/ 23 w 23"/>
              <a:gd name="T9" fmla="*/ 6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13">
                <a:moveTo>
                  <a:pt x="23" y="6"/>
                </a:moveTo>
                <a:cubicBezTo>
                  <a:pt x="22" y="10"/>
                  <a:pt x="17" y="13"/>
                  <a:pt x="11" y="13"/>
                </a:cubicBezTo>
                <a:cubicBezTo>
                  <a:pt x="5" y="13"/>
                  <a:pt x="0" y="10"/>
                  <a:pt x="1" y="6"/>
                </a:cubicBezTo>
                <a:cubicBezTo>
                  <a:pt x="1" y="3"/>
                  <a:pt x="6" y="0"/>
                  <a:pt x="12" y="0"/>
                </a:cubicBezTo>
                <a:cubicBezTo>
                  <a:pt x="18" y="0"/>
                  <a:pt x="23" y="3"/>
                  <a:pt x="23" y="6"/>
                </a:cubicBezTo>
                <a:close/>
              </a:path>
            </a:pathLst>
          </a:custGeom>
          <a:solidFill>
            <a:srgbClr val="D8E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Freeform 111"/>
          <p:cNvSpPr/>
          <p:nvPr/>
        </p:nvSpPr>
        <p:spPr bwMode="auto">
          <a:xfrm>
            <a:off x="4179118" y="3474912"/>
            <a:ext cx="20943" cy="20943"/>
          </a:xfrm>
          <a:custGeom>
            <a:avLst/>
            <a:gdLst>
              <a:gd name="T0" fmla="*/ 5 w 13"/>
              <a:gd name="T1" fmla="*/ 8 h 8"/>
              <a:gd name="T2" fmla="*/ 0 w 13"/>
              <a:gd name="T3" fmla="*/ 5 h 8"/>
              <a:gd name="T4" fmla="*/ 0 w 13"/>
              <a:gd name="T5" fmla="*/ 4 h 8"/>
              <a:gd name="T6" fmla="*/ 6 w 13"/>
              <a:gd name="T7" fmla="*/ 0 h 8"/>
              <a:gd name="T8" fmla="*/ 8 w 13"/>
              <a:gd name="T9" fmla="*/ 0 h 8"/>
              <a:gd name="T10" fmla="*/ 13 w 13"/>
              <a:gd name="T11" fmla="*/ 4 h 8"/>
              <a:gd name="T12" fmla="*/ 13 w 13"/>
              <a:gd name="T13" fmla="*/ 5 h 8"/>
              <a:gd name="T14" fmla="*/ 7 w 13"/>
              <a:gd name="T15" fmla="*/ 8 h 8"/>
              <a:gd name="T16" fmla="*/ 5 w 13"/>
              <a:gd name="T17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5" y="8"/>
                </a:moveTo>
                <a:cubicBezTo>
                  <a:pt x="2" y="8"/>
                  <a:pt x="0" y="6"/>
                  <a:pt x="0" y="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3" y="0"/>
                  <a:pt x="6" y="0"/>
                </a:cubicBezTo>
                <a:cubicBezTo>
                  <a:pt x="7" y="0"/>
                  <a:pt x="7" y="0"/>
                  <a:pt x="8" y="0"/>
                </a:cubicBezTo>
                <a:cubicBezTo>
                  <a:pt x="11" y="0"/>
                  <a:pt x="13" y="2"/>
                  <a:pt x="13" y="4"/>
                </a:cubicBezTo>
                <a:cubicBezTo>
                  <a:pt x="13" y="4"/>
                  <a:pt x="13" y="4"/>
                  <a:pt x="13" y="5"/>
                </a:cubicBezTo>
                <a:cubicBezTo>
                  <a:pt x="13" y="6"/>
                  <a:pt x="10" y="8"/>
                  <a:pt x="7" y="8"/>
                </a:cubicBezTo>
                <a:cubicBezTo>
                  <a:pt x="6" y="8"/>
                  <a:pt x="6" y="8"/>
                  <a:pt x="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112"/>
          <p:cNvSpPr/>
          <p:nvPr/>
        </p:nvSpPr>
        <p:spPr bwMode="auto">
          <a:xfrm>
            <a:off x="4901666" y="3485384"/>
            <a:ext cx="20943" cy="0"/>
          </a:xfrm>
          <a:custGeom>
            <a:avLst/>
            <a:gdLst>
              <a:gd name="T0" fmla="*/ 7 w 7"/>
              <a:gd name="T1" fmla="*/ 1 h 3"/>
              <a:gd name="T2" fmla="*/ 4 w 7"/>
              <a:gd name="T3" fmla="*/ 3 h 3"/>
              <a:gd name="T4" fmla="*/ 0 w 7"/>
              <a:gd name="T5" fmla="*/ 1 h 3"/>
              <a:gd name="T6" fmla="*/ 3 w 7"/>
              <a:gd name="T7" fmla="*/ 0 h 3"/>
              <a:gd name="T8" fmla="*/ 7 w 7"/>
              <a:gd name="T9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3">
                <a:moveTo>
                  <a:pt x="7" y="1"/>
                </a:moveTo>
                <a:cubicBezTo>
                  <a:pt x="7" y="2"/>
                  <a:pt x="6" y="3"/>
                  <a:pt x="4" y="3"/>
                </a:cubicBezTo>
                <a:cubicBezTo>
                  <a:pt x="2" y="3"/>
                  <a:pt x="0" y="2"/>
                  <a:pt x="0" y="1"/>
                </a:cubicBezTo>
                <a:cubicBezTo>
                  <a:pt x="0" y="0"/>
                  <a:pt x="1" y="0"/>
                  <a:pt x="3" y="0"/>
                </a:cubicBezTo>
                <a:cubicBezTo>
                  <a:pt x="5" y="0"/>
                  <a:pt x="6" y="0"/>
                  <a:pt x="7" y="1"/>
                </a:cubicBezTo>
                <a:close/>
              </a:path>
            </a:pathLst>
          </a:custGeom>
          <a:solidFill>
            <a:srgbClr val="6A69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Freeform 113"/>
          <p:cNvSpPr/>
          <p:nvPr/>
        </p:nvSpPr>
        <p:spPr bwMode="auto">
          <a:xfrm>
            <a:off x="4221005" y="3328308"/>
            <a:ext cx="691132" cy="314151"/>
          </a:xfrm>
          <a:custGeom>
            <a:avLst/>
            <a:gdLst>
              <a:gd name="T0" fmla="*/ 13 w 379"/>
              <a:gd name="T1" fmla="*/ 0 h 170"/>
              <a:gd name="T2" fmla="*/ 347 w 379"/>
              <a:gd name="T3" fmla="*/ 0 h 170"/>
              <a:gd name="T4" fmla="*/ 379 w 379"/>
              <a:gd name="T5" fmla="*/ 170 h 170"/>
              <a:gd name="T6" fmla="*/ 0 w 379"/>
              <a:gd name="T7" fmla="*/ 170 h 170"/>
              <a:gd name="T8" fmla="*/ 13 w 379"/>
              <a:gd name="T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170">
                <a:moveTo>
                  <a:pt x="13" y="0"/>
                </a:moveTo>
                <a:cubicBezTo>
                  <a:pt x="124" y="0"/>
                  <a:pt x="236" y="0"/>
                  <a:pt x="347" y="0"/>
                </a:cubicBezTo>
                <a:cubicBezTo>
                  <a:pt x="358" y="57"/>
                  <a:pt x="368" y="113"/>
                  <a:pt x="379" y="170"/>
                </a:cubicBezTo>
                <a:cubicBezTo>
                  <a:pt x="253" y="170"/>
                  <a:pt x="126" y="170"/>
                  <a:pt x="0" y="170"/>
                </a:cubicBezTo>
                <a:cubicBezTo>
                  <a:pt x="4" y="113"/>
                  <a:pt x="8" y="57"/>
                  <a:pt x="13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114"/>
          <p:cNvSpPr>
            <a:spLocks noEditPoints="1"/>
          </p:cNvSpPr>
          <p:nvPr/>
        </p:nvSpPr>
        <p:spPr bwMode="auto">
          <a:xfrm>
            <a:off x="4241949" y="3328308"/>
            <a:ext cx="670189" cy="314151"/>
          </a:xfrm>
          <a:custGeom>
            <a:avLst/>
            <a:gdLst>
              <a:gd name="T0" fmla="*/ 366 w 367"/>
              <a:gd name="T1" fmla="*/ 171 h 171"/>
              <a:gd name="T2" fmla="*/ 366 w 367"/>
              <a:gd name="T3" fmla="*/ 171 h 171"/>
              <a:gd name="T4" fmla="*/ 367 w 367"/>
              <a:gd name="T5" fmla="*/ 171 h 171"/>
              <a:gd name="T6" fmla="*/ 366 w 367"/>
              <a:gd name="T7" fmla="*/ 171 h 171"/>
              <a:gd name="T8" fmla="*/ 0 w 367"/>
              <a:gd name="T9" fmla="*/ 0 h 171"/>
              <a:gd name="T10" fmla="*/ 0 w 367"/>
              <a:gd name="T11" fmla="*/ 1 h 171"/>
              <a:gd name="T12" fmla="*/ 1 w 367"/>
              <a:gd name="T13" fmla="*/ 1 h 171"/>
              <a:gd name="T14" fmla="*/ 0 w 367"/>
              <a:gd name="T15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7" h="171">
                <a:moveTo>
                  <a:pt x="366" y="171"/>
                </a:moveTo>
                <a:cubicBezTo>
                  <a:pt x="366" y="171"/>
                  <a:pt x="366" y="171"/>
                  <a:pt x="366" y="171"/>
                </a:cubicBezTo>
                <a:cubicBezTo>
                  <a:pt x="366" y="171"/>
                  <a:pt x="366" y="171"/>
                  <a:pt x="367" y="171"/>
                </a:cubicBezTo>
                <a:cubicBezTo>
                  <a:pt x="366" y="171"/>
                  <a:pt x="366" y="171"/>
                  <a:pt x="366" y="171"/>
                </a:cubicBezTo>
                <a:moveTo>
                  <a:pt x="0" y="0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1" y="1"/>
                </a:cubicBezTo>
                <a:cubicBezTo>
                  <a:pt x="0" y="1"/>
                  <a:pt x="0" y="1"/>
                  <a:pt x="0" y="0"/>
                </a:cubicBezTo>
              </a:path>
            </a:pathLst>
          </a:custGeom>
          <a:solidFill>
            <a:srgbClr val="3237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115"/>
          <p:cNvSpPr/>
          <p:nvPr/>
        </p:nvSpPr>
        <p:spPr bwMode="auto">
          <a:xfrm>
            <a:off x="4221005" y="3328308"/>
            <a:ext cx="691132" cy="314151"/>
          </a:xfrm>
          <a:custGeom>
            <a:avLst/>
            <a:gdLst>
              <a:gd name="T0" fmla="*/ 14 w 379"/>
              <a:gd name="T1" fmla="*/ 0 h 170"/>
              <a:gd name="T2" fmla="*/ 13 w 379"/>
              <a:gd name="T3" fmla="*/ 0 h 170"/>
              <a:gd name="T4" fmla="*/ 0 w 379"/>
              <a:gd name="T5" fmla="*/ 170 h 170"/>
              <a:gd name="T6" fmla="*/ 0 w 379"/>
              <a:gd name="T7" fmla="*/ 170 h 170"/>
              <a:gd name="T8" fmla="*/ 379 w 379"/>
              <a:gd name="T9" fmla="*/ 170 h 170"/>
              <a:gd name="T10" fmla="*/ 379 w 379"/>
              <a:gd name="T11" fmla="*/ 170 h 170"/>
              <a:gd name="T12" fmla="*/ 14 w 379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9" h="170">
                <a:moveTo>
                  <a:pt x="14" y="0"/>
                </a:moveTo>
                <a:cubicBezTo>
                  <a:pt x="13" y="0"/>
                  <a:pt x="13" y="0"/>
                  <a:pt x="13" y="0"/>
                </a:cubicBezTo>
                <a:cubicBezTo>
                  <a:pt x="8" y="57"/>
                  <a:pt x="4" y="113"/>
                  <a:pt x="0" y="170"/>
                </a:cubicBezTo>
                <a:cubicBezTo>
                  <a:pt x="0" y="170"/>
                  <a:pt x="0" y="170"/>
                  <a:pt x="0" y="170"/>
                </a:cubicBezTo>
                <a:cubicBezTo>
                  <a:pt x="126" y="170"/>
                  <a:pt x="253" y="170"/>
                  <a:pt x="379" y="170"/>
                </a:cubicBezTo>
                <a:cubicBezTo>
                  <a:pt x="379" y="170"/>
                  <a:pt x="379" y="170"/>
                  <a:pt x="379" y="170"/>
                </a:cubicBezTo>
                <a:cubicBezTo>
                  <a:pt x="255" y="118"/>
                  <a:pt x="133" y="62"/>
                  <a:pt x="14" y="0"/>
                </a:cubicBezTo>
              </a:path>
            </a:pathLst>
          </a:custGeom>
          <a:solidFill>
            <a:srgbClr val="EAE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Oval 116"/>
          <p:cNvSpPr>
            <a:spLocks noChangeArrowheads="1"/>
          </p:cNvSpPr>
          <p:nvPr/>
        </p:nvSpPr>
        <p:spPr bwMode="auto">
          <a:xfrm>
            <a:off x="3802137" y="3275949"/>
            <a:ext cx="209434" cy="52359"/>
          </a:xfrm>
          <a:prstGeom prst="ellipse">
            <a:avLst/>
          </a:prstGeom>
          <a:solidFill>
            <a:srgbClr val="9DA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117"/>
          <p:cNvSpPr/>
          <p:nvPr/>
        </p:nvSpPr>
        <p:spPr bwMode="auto">
          <a:xfrm>
            <a:off x="3959213" y="2668590"/>
            <a:ext cx="20943" cy="418869"/>
          </a:xfrm>
          <a:custGeom>
            <a:avLst/>
            <a:gdLst>
              <a:gd name="T0" fmla="*/ 2 w 2"/>
              <a:gd name="T1" fmla="*/ 0 h 40"/>
              <a:gd name="T2" fmla="*/ 0 w 2"/>
              <a:gd name="T3" fmla="*/ 0 h 40"/>
              <a:gd name="T4" fmla="*/ 0 w 2"/>
              <a:gd name="T5" fmla="*/ 0 h 40"/>
              <a:gd name="T6" fmla="*/ 0 w 2"/>
              <a:gd name="T7" fmla="*/ 40 h 40"/>
              <a:gd name="T8" fmla="*/ 2 w 2"/>
              <a:gd name="T9" fmla="*/ 40 h 40"/>
              <a:gd name="T10" fmla="*/ 2 w 2"/>
              <a:gd name="T11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0">
                <a:moveTo>
                  <a:pt x="2" y="0"/>
                </a:moveTo>
                <a:lnTo>
                  <a:pt x="0" y="0"/>
                </a:lnTo>
                <a:lnTo>
                  <a:pt x="0" y="0"/>
                </a:lnTo>
                <a:lnTo>
                  <a:pt x="0" y="40"/>
                </a:lnTo>
                <a:lnTo>
                  <a:pt x="2" y="40"/>
                </a:lnTo>
                <a:lnTo>
                  <a:pt x="2" y="0"/>
                </a:lnTo>
                <a:close/>
              </a:path>
            </a:pathLst>
          </a:custGeom>
          <a:solidFill>
            <a:srgbClr val="347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118"/>
          <p:cNvSpPr/>
          <p:nvPr/>
        </p:nvSpPr>
        <p:spPr bwMode="auto">
          <a:xfrm>
            <a:off x="3959213" y="2626703"/>
            <a:ext cx="20943" cy="41887"/>
          </a:xfrm>
          <a:custGeom>
            <a:avLst/>
            <a:gdLst>
              <a:gd name="T0" fmla="*/ 2 w 2"/>
              <a:gd name="T1" fmla="*/ 4 h 4"/>
              <a:gd name="T2" fmla="*/ 1 w 2"/>
              <a:gd name="T3" fmla="*/ 0 h 4"/>
              <a:gd name="T4" fmla="*/ 0 w 2"/>
              <a:gd name="T5" fmla="*/ 4 h 4"/>
              <a:gd name="T6" fmla="*/ 2 w 2"/>
              <a:gd name="T7" fmla="*/ 4 h 4"/>
              <a:gd name="T8" fmla="*/ 2 w 2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1" y="0"/>
                </a:lnTo>
                <a:lnTo>
                  <a:pt x="0" y="4"/>
                </a:lnTo>
                <a:lnTo>
                  <a:pt x="2" y="4"/>
                </a:ln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119"/>
          <p:cNvSpPr/>
          <p:nvPr/>
        </p:nvSpPr>
        <p:spPr bwMode="auto">
          <a:xfrm>
            <a:off x="3959213" y="2626703"/>
            <a:ext cx="10472" cy="20943"/>
          </a:xfrm>
          <a:custGeom>
            <a:avLst/>
            <a:gdLst>
              <a:gd name="T0" fmla="*/ 0 w 1"/>
              <a:gd name="T1" fmla="*/ 2 h 2"/>
              <a:gd name="T2" fmla="*/ 1 w 1"/>
              <a:gd name="T3" fmla="*/ 2 h 2"/>
              <a:gd name="T4" fmla="*/ 1 w 1"/>
              <a:gd name="T5" fmla="*/ 0 h 2"/>
              <a:gd name="T6" fmla="*/ 0 w 1"/>
              <a:gd name="T7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0" y="2"/>
                </a:moveTo>
                <a:lnTo>
                  <a:pt x="1" y="2"/>
                </a:lnTo>
                <a:lnTo>
                  <a:pt x="1" y="0"/>
                </a:lnTo>
                <a:lnTo>
                  <a:pt x="0" y="2"/>
                </a:lnTo>
                <a:close/>
              </a:path>
            </a:pathLst>
          </a:cu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Rectangle 120"/>
          <p:cNvSpPr>
            <a:spLocks noChangeArrowheads="1"/>
          </p:cNvSpPr>
          <p:nvPr/>
        </p:nvSpPr>
        <p:spPr bwMode="auto">
          <a:xfrm>
            <a:off x="3959213" y="3087458"/>
            <a:ext cx="20943" cy="20943"/>
          </a:xfrm>
          <a:prstGeom prst="rect">
            <a:avLst/>
          </a:pr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Rectangle 121"/>
          <p:cNvSpPr>
            <a:spLocks noChangeArrowheads="1"/>
          </p:cNvSpPr>
          <p:nvPr/>
        </p:nvSpPr>
        <p:spPr bwMode="auto">
          <a:xfrm>
            <a:off x="3959213" y="3108402"/>
            <a:ext cx="20943" cy="104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122"/>
          <p:cNvSpPr/>
          <p:nvPr/>
        </p:nvSpPr>
        <p:spPr bwMode="auto">
          <a:xfrm>
            <a:off x="3864967" y="2700005"/>
            <a:ext cx="20943" cy="418869"/>
          </a:xfrm>
          <a:custGeom>
            <a:avLst/>
            <a:gdLst>
              <a:gd name="T0" fmla="*/ 2 w 2"/>
              <a:gd name="T1" fmla="*/ 0 h 40"/>
              <a:gd name="T2" fmla="*/ 1 w 2"/>
              <a:gd name="T3" fmla="*/ 0 h 40"/>
              <a:gd name="T4" fmla="*/ 0 w 2"/>
              <a:gd name="T5" fmla="*/ 0 h 40"/>
              <a:gd name="T6" fmla="*/ 0 w 2"/>
              <a:gd name="T7" fmla="*/ 40 h 40"/>
              <a:gd name="T8" fmla="*/ 2 w 2"/>
              <a:gd name="T9" fmla="*/ 40 h 40"/>
              <a:gd name="T10" fmla="*/ 2 w 2"/>
              <a:gd name="T11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0">
                <a:moveTo>
                  <a:pt x="2" y="0"/>
                </a:moveTo>
                <a:lnTo>
                  <a:pt x="1" y="0"/>
                </a:lnTo>
                <a:lnTo>
                  <a:pt x="0" y="0"/>
                </a:lnTo>
                <a:lnTo>
                  <a:pt x="0" y="40"/>
                </a:lnTo>
                <a:lnTo>
                  <a:pt x="2" y="40"/>
                </a:lnTo>
                <a:lnTo>
                  <a:pt x="2" y="0"/>
                </a:lnTo>
                <a:close/>
              </a:path>
            </a:pathLst>
          </a:custGeom>
          <a:solidFill>
            <a:srgbClr val="F676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123"/>
          <p:cNvSpPr/>
          <p:nvPr/>
        </p:nvSpPr>
        <p:spPr bwMode="auto">
          <a:xfrm>
            <a:off x="3875439" y="2658118"/>
            <a:ext cx="10472" cy="41887"/>
          </a:xfrm>
          <a:custGeom>
            <a:avLst/>
            <a:gdLst>
              <a:gd name="T0" fmla="*/ 1 w 1"/>
              <a:gd name="T1" fmla="*/ 4 h 4"/>
              <a:gd name="T2" fmla="*/ 0 w 1"/>
              <a:gd name="T3" fmla="*/ 0 h 4"/>
              <a:gd name="T4" fmla="*/ 0 w 1"/>
              <a:gd name="T5" fmla="*/ 4 h 4"/>
              <a:gd name="T6" fmla="*/ 1 w 1"/>
              <a:gd name="T7" fmla="*/ 4 h 4"/>
              <a:gd name="T8" fmla="*/ 1 w 1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4">
                <a:moveTo>
                  <a:pt x="1" y="4"/>
                </a:moveTo>
                <a:lnTo>
                  <a:pt x="0" y="0"/>
                </a:lnTo>
                <a:lnTo>
                  <a:pt x="0" y="4"/>
                </a:lnTo>
                <a:lnTo>
                  <a:pt x="1" y="4"/>
                </a:lnTo>
                <a:lnTo>
                  <a:pt x="1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Freeform 124"/>
          <p:cNvSpPr/>
          <p:nvPr/>
        </p:nvSpPr>
        <p:spPr bwMode="auto">
          <a:xfrm>
            <a:off x="3875439" y="2658118"/>
            <a:ext cx="10472" cy="10472"/>
          </a:xfrm>
          <a:custGeom>
            <a:avLst/>
            <a:gdLst>
              <a:gd name="T0" fmla="*/ 0 w 1"/>
              <a:gd name="T1" fmla="*/ 1 h 1"/>
              <a:gd name="T2" fmla="*/ 1 w 1"/>
              <a:gd name="T3" fmla="*/ 1 h 1"/>
              <a:gd name="T4" fmla="*/ 0 w 1"/>
              <a:gd name="T5" fmla="*/ 0 h 1"/>
              <a:gd name="T6" fmla="*/ 0 w 1"/>
              <a:gd name="T7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1"/>
                </a:lnTo>
                <a:lnTo>
                  <a:pt x="0" y="0"/>
                </a:lnTo>
                <a:lnTo>
                  <a:pt x="0" y="1"/>
                </a:lnTo>
                <a:close/>
              </a:path>
            </a:pathLst>
          </a:cu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Rectangle 125"/>
          <p:cNvSpPr>
            <a:spLocks noChangeArrowheads="1"/>
          </p:cNvSpPr>
          <p:nvPr/>
        </p:nvSpPr>
        <p:spPr bwMode="auto">
          <a:xfrm>
            <a:off x="3864967" y="3118874"/>
            <a:ext cx="20943" cy="20943"/>
          </a:xfrm>
          <a:prstGeom prst="rect">
            <a:avLst/>
          </a:pr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Rectangle 126"/>
          <p:cNvSpPr>
            <a:spLocks noChangeArrowheads="1"/>
          </p:cNvSpPr>
          <p:nvPr/>
        </p:nvSpPr>
        <p:spPr bwMode="auto">
          <a:xfrm>
            <a:off x="3864967" y="3139817"/>
            <a:ext cx="20943" cy="104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127"/>
          <p:cNvSpPr/>
          <p:nvPr/>
        </p:nvSpPr>
        <p:spPr bwMode="auto">
          <a:xfrm>
            <a:off x="3864967" y="2668590"/>
            <a:ext cx="73302" cy="418869"/>
          </a:xfrm>
          <a:custGeom>
            <a:avLst/>
            <a:gdLst>
              <a:gd name="T0" fmla="*/ 7 w 7"/>
              <a:gd name="T1" fmla="*/ 0 h 40"/>
              <a:gd name="T2" fmla="*/ 5 w 7"/>
              <a:gd name="T3" fmla="*/ 0 h 40"/>
              <a:gd name="T4" fmla="*/ 5 w 7"/>
              <a:gd name="T5" fmla="*/ 0 h 40"/>
              <a:gd name="T6" fmla="*/ 0 w 7"/>
              <a:gd name="T7" fmla="*/ 40 h 40"/>
              <a:gd name="T8" fmla="*/ 2 w 7"/>
              <a:gd name="T9" fmla="*/ 40 h 40"/>
              <a:gd name="T10" fmla="*/ 7 w 7"/>
              <a:gd name="T11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40">
                <a:moveTo>
                  <a:pt x="7" y="0"/>
                </a:moveTo>
                <a:lnTo>
                  <a:pt x="5" y="0"/>
                </a:lnTo>
                <a:lnTo>
                  <a:pt x="5" y="0"/>
                </a:lnTo>
                <a:lnTo>
                  <a:pt x="0" y="40"/>
                </a:lnTo>
                <a:lnTo>
                  <a:pt x="2" y="40"/>
                </a:lnTo>
                <a:lnTo>
                  <a:pt x="7" y="0"/>
                </a:lnTo>
                <a:close/>
              </a:path>
            </a:pathLst>
          </a:cu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Freeform 128"/>
          <p:cNvSpPr/>
          <p:nvPr/>
        </p:nvSpPr>
        <p:spPr bwMode="auto">
          <a:xfrm>
            <a:off x="3917326" y="2637175"/>
            <a:ext cx="20943" cy="31415"/>
          </a:xfrm>
          <a:custGeom>
            <a:avLst/>
            <a:gdLst>
              <a:gd name="T0" fmla="*/ 2 w 2"/>
              <a:gd name="T1" fmla="*/ 3 h 3"/>
              <a:gd name="T2" fmla="*/ 2 w 2"/>
              <a:gd name="T3" fmla="*/ 0 h 3"/>
              <a:gd name="T4" fmla="*/ 0 w 2"/>
              <a:gd name="T5" fmla="*/ 3 h 3"/>
              <a:gd name="T6" fmla="*/ 2 w 2"/>
              <a:gd name="T7" fmla="*/ 3 h 3"/>
              <a:gd name="T8" fmla="*/ 2 w 2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3">
                <a:moveTo>
                  <a:pt x="2" y="3"/>
                </a:moveTo>
                <a:lnTo>
                  <a:pt x="2" y="0"/>
                </a:lnTo>
                <a:lnTo>
                  <a:pt x="0" y="3"/>
                </a:lnTo>
                <a:lnTo>
                  <a:pt x="2" y="3"/>
                </a:lnTo>
                <a:lnTo>
                  <a:pt x="2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129"/>
          <p:cNvSpPr/>
          <p:nvPr/>
        </p:nvSpPr>
        <p:spPr bwMode="auto">
          <a:xfrm>
            <a:off x="3927797" y="2626703"/>
            <a:ext cx="10472" cy="20943"/>
          </a:xfrm>
          <a:custGeom>
            <a:avLst/>
            <a:gdLst>
              <a:gd name="T0" fmla="*/ 0 w 1"/>
              <a:gd name="T1" fmla="*/ 2 h 2"/>
              <a:gd name="T2" fmla="*/ 1 w 1"/>
              <a:gd name="T3" fmla="*/ 2 h 2"/>
              <a:gd name="T4" fmla="*/ 1 w 1"/>
              <a:gd name="T5" fmla="*/ 0 h 2"/>
              <a:gd name="T6" fmla="*/ 0 w 1"/>
              <a:gd name="T7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0" y="2"/>
                </a:moveTo>
                <a:lnTo>
                  <a:pt x="1" y="2"/>
                </a:lnTo>
                <a:lnTo>
                  <a:pt x="1" y="0"/>
                </a:lnTo>
                <a:lnTo>
                  <a:pt x="0" y="2"/>
                </a:lnTo>
                <a:close/>
              </a:path>
            </a:pathLst>
          </a:cu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Rectangle 130"/>
          <p:cNvSpPr>
            <a:spLocks noChangeArrowheads="1"/>
          </p:cNvSpPr>
          <p:nvPr/>
        </p:nvSpPr>
        <p:spPr bwMode="auto">
          <a:xfrm>
            <a:off x="3864967" y="3087458"/>
            <a:ext cx="20943" cy="20943"/>
          </a:xfrm>
          <a:prstGeom prst="rect">
            <a:avLst/>
          </a:pr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131"/>
          <p:cNvSpPr/>
          <p:nvPr/>
        </p:nvSpPr>
        <p:spPr bwMode="auto">
          <a:xfrm>
            <a:off x="3854495" y="3108402"/>
            <a:ext cx="31415" cy="10472"/>
          </a:xfrm>
          <a:custGeom>
            <a:avLst/>
            <a:gdLst>
              <a:gd name="T0" fmla="*/ 3 w 3"/>
              <a:gd name="T1" fmla="*/ 0 h 1"/>
              <a:gd name="T2" fmla="*/ 1 w 3"/>
              <a:gd name="T3" fmla="*/ 0 h 1"/>
              <a:gd name="T4" fmla="*/ 0 w 3"/>
              <a:gd name="T5" fmla="*/ 1 h 1"/>
              <a:gd name="T6" fmla="*/ 3 w 3"/>
              <a:gd name="T7" fmla="*/ 1 h 1"/>
              <a:gd name="T8" fmla="*/ 3 w 3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1">
                <a:moveTo>
                  <a:pt x="3" y="0"/>
                </a:moveTo>
                <a:lnTo>
                  <a:pt x="1" y="0"/>
                </a:lnTo>
                <a:lnTo>
                  <a:pt x="0" y="1"/>
                </a:lnTo>
                <a:lnTo>
                  <a:pt x="3" y="1"/>
                </a:ln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Freeform 132"/>
          <p:cNvSpPr/>
          <p:nvPr/>
        </p:nvSpPr>
        <p:spPr bwMode="auto">
          <a:xfrm>
            <a:off x="3791665" y="2700005"/>
            <a:ext cx="73302" cy="418869"/>
          </a:xfrm>
          <a:custGeom>
            <a:avLst/>
            <a:gdLst>
              <a:gd name="T0" fmla="*/ 2 w 7"/>
              <a:gd name="T1" fmla="*/ 0 h 40"/>
              <a:gd name="T2" fmla="*/ 0 w 7"/>
              <a:gd name="T3" fmla="*/ 0 h 40"/>
              <a:gd name="T4" fmla="*/ 0 w 7"/>
              <a:gd name="T5" fmla="*/ 0 h 40"/>
              <a:gd name="T6" fmla="*/ 5 w 7"/>
              <a:gd name="T7" fmla="*/ 40 h 40"/>
              <a:gd name="T8" fmla="*/ 7 w 7"/>
              <a:gd name="T9" fmla="*/ 40 h 40"/>
              <a:gd name="T10" fmla="*/ 2 w 7"/>
              <a:gd name="T11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40">
                <a:moveTo>
                  <a:pt x="2" y="0"/>
                </a:moveTo>
                <a:lnTo>
                  <a:pt x="0" y="0"/>
                </a:lnTo>
                <a:lnTo>
                  <a:pt x="0" y="0"/>
                </a:lnTo>
                <a:lnTo>
                  <a:pt x="5" y="40"/>
                </a:lnTo>
                <a:lnTo>
                  <a:pt x="7" y="40"/>
                </a:lnTo>
                <a:lnTo>
                  <a:pt x="2" y="0"/>
                </a:lnTo>
                <a:close/>
              </a:path>
            </a:pathLst>
          </a:custGeom>
          <a:solidFill>
            <a:srgbClr val="B648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Freeform 133"/>
          <p:cNvSpPr/>
          <p:nvPr/>
        </p:nvSpPr>
        <p:spPr bwMode="auto">
          <a:xfrm>
            <a:off x="3791665" y="2668590"/>
            <a:ext cx="20943" cy="31415"/>
          </a:xfrm>
          <a:custGeom>
            <a:avLst/>
            <a:gdLst>
              <a:gd name="T0" fmla="*/ 2 w 2"/>
              <a:gd name="T1" fmla="*/ 3 h 3"/>
              <a:gd name="T2" fmla="*/ 0 w 2"/>
              <a:gd name="T3" fmla="*/ 0 h 3"/>
              <a:gd name="T4" fmla="*/ 0 w 2"/>
              <a:gd name="T5" fmla="*/ 3 h 3"/>
              <a:gd name="T6" fmla="*/ 2 w 2"/>
              <a:gd name="T7" fmla="*/ 3 h 3"/>
              <a:gd name="T8" fmla="*/ 2 w 2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3">
                <a:moveTo>
                  <a:pt x="2" y="3"/>
                </a:moveTo>
                <a:lnTo>
                  <a:pt x="0" y="0"/>
                </a:lnTo>
                <a:lnTo>
                  <a:pt x="0" y="3"/>
                </a:lnTo>
                <a:lnTo>
                  <a:pt x="2" y="3"/>
                </a:lnTo>
                <a:lnTo>
                  <a:pt x="2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" name="Freeform 134"/>
          <p:cNvSpPr/>
          <p:nvPr/>
        </p:nvSpPr>
        <p:spPr bwMode="auto">
          <a:xfrm>
            <a:off x="3791665" y="2658118"/>
            <a:ext cx="10472" cy="20943"/>
          </a:xfrm>
          <a:custGeom>
            <a:avLst/>
            <a:gdLst>
              <a:gd name="T0" fmla="*/ 0 w 1"/>
              <a:gd name="T1" fmla="*/ 2 h 2"/>
              <a:gd name="T2" fmla="*/ 1 w 1"/>
              <a:gd name="T3" fmla="*/ 2 h 2"/>
              <a:gd name="T4" fmla="*/ 0 w 1"/>
              <a:gd name="T5" fmla="*/ 0 h 2"/>
              <a:gd name="T6" fmla="*/ 0 w 1"/>
              <a:gd name="T7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0" y="2"/>
                </a:moveTo>
                <a:lnTo>
                  <a:pt x="1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" name="Freeform 135"/>
          <p:cNvSpPr/>
          <p:nvPr/>
        </p:nvSpPr>
        <p:spPr bwMode="auto">
          <a:xfrm>
            <a:off x="3844024" y="3118874"/>
            <a:ext cx="31415" cy="20943"/>
          </a:xfrm>
          <a:custGeom>
            <a:avLst/>
            <a:gdLst>
              <a:gd name="T0" fmla="*/ 2 w 3"/>
              <a:gd name="T1" fmla="*/ 0 h 2"/>
              <a:gd name="T2" fmla="*/ 0 w 3"/>
              <a:gd name="T3" fmla="*/ 0 h 2"/>
              <a:gd name="T4" fmla="*/ 0 w 3"/>
              <a:gd name="T5" fmla="*/ 2 h 2"/>
              <a:gd name="T6" fmla="*/ 3 w 3"/>
              <a:gd name="T7" fmla="*/ 1 h 2"/>
              <a:gd name="T8" fmla="*/ 2 w 3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3" y="1"/>
                </a:lnTo>
                <a:lnTo>
                  <a:pt x="2" y="0"/>
                </a:lnTo>
                <a:close/>
              </a:path>
            </a:pathLst>
          </a:cu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" name="Freeform 136"/>
          <p:cNvSpPr/>
          <p:nvPr/>
        </p:nvSpPr>
        <p:spPr bwMode="auto">
          <a:xfrm>
            <a:off x="3844024" y="3129345"/>
            <a:ext cx="31415" cy="20943"/>
          </a:xfrm>
          <a:custGeom>
            <a:avLst/>
            <a:gdLst>
              <a:gd name="T0" fmla="*/ 3 w 3"/>
              <a:gd name="T1" fmla="*/ 0 h 2"/>
              <a:gd name="T2" fmla="*/ 0 w 3"/>
              <a:gd name="T3" fmla="*/ 1 h 2"/>
              <a:gd name="T4" fmla="*/ 1 w 3"/>
              <a:gd name="T5" fmla="*/ 2 h 2"/>
              <a:gd name="T6" fmla="*/ 3 w 3"/>
              <a:gd name="T7" fmla="*/ 2 h 2"/>
              <a:gd name="T8" fmla="*/ 3 w 3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2">
                <a:moveTo>
                  <a:pt x="3" y="0"/>
                </a:moveTo>
                <a:lnTo>
                  <a:pt x="0" y="1"/>
                </a:lnTo>
                <a:lnTo>
                  <a:pt x="1" y="2"/>
                </a:lnTo>
                <a:lnTo>
                  <a:pt x="3" y="2"/>
                </a:ln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" name="Freeform 137"/>
          <p:cNvSpPr/>
          <p:nvPr/>
        </p:nvSpPr>
        <p:spPr bwMode="auto">
          <a:xfrm>
            <a:off x="3854495" y="2720948"/>
            <a:ext cx="125660" cy="418869"/>
          </a:xfrm>
          <a:custGeom>
            <a:avLst/>
            <a:gdLst>
              <a:gd name="T0" fmla="*/ 0 w 12"/>
              <a:gd name="T1" fmla="*/ 40 h 40"/>
              <a:gd name="T2" fmla="*/ 2 w 12"/>
              <a:gd name="T3" fmla="*/ 40 h 40"/>
              <a:gd name="T4" fmla="*/ 2 w 12"/>
              <a:gd name="T5" fmla="*/ 40 h 40"/>
              <a:gd name="T6" fmla="*/ 12 w 12"/>
              <a:gd name="T7" fmla="*/ 0 h 40"/>
              <a:gd name="T8" fmla="*/ 10 w 12"/>
              <a:gd name="T9" fmla="*/ 0 h 40"/>
              <a:gd name="T10" fmla="*/ 0 w 12"/>
              <a:gd name="T11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" h="40">
                <a:moveTo>
                  <a:pt x="0" y="40"/>
                </a:moveTo>
                <a:lnTo>
                  <a:pt x="2" y="40"/>
                </a:lnTo>
                <a:lnTo>
                  <a:pt x="2" y="40"/>
                </a:lnTo>
                <a:lnTo>
                  <a:pt x="12" y="0"/>
                </a:lnTo>
                <a:lnTo>
                  <a:pt x="10" y="0"/>
                </a:lnTo>
                <a:lnTo>
                  <a:pt x="0" y="40"/>
                </a:lnTo>
                <a:close/>
              </a:path>
            </a:pathLst>
          </a:custGeom>
          <a:solidFill>
            <a:srgbClr val="45C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" name="Freeform 138"/>
          <p:cNvSpPr/>
          <p:nvPr/>
        </p:nvSpPr>
        <p:spPr bwMode="auto">
          <a:xfrm>
            <a:off x="3854495" y="3139817"/>
            <a:ext cx="20943" cy="31415"/>
          </a:xfrm>
          <a:custGeom>
            <a:avLst/>
            <a:gdLst>
              <a:gd name="T0" fmla="*/ 0 w 2"/>
              <a:gd name="T1" fmla="*/ 0 h 3"/>
              <a:gd name="T2" fmla="*/ 0 w 2"/>
              <a:gd name="T3" fmla="*/ 3 h 3"/>
              <a:gd name="T4" fmla="*/ 2 w 2"/>
              <a:gd name="T5" fmla="*/ 0 h 3"/>
              <a:gd name="T6" fmla="*/ 0 w 2"/>
              <a:gd name="T7" fmla="*/ 0 h 3"/>
              <a:gd name="T8" fmla="*/ 0 w 2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3">
                <a:moveTo>
                  <a:pt x="0" y="0"/>
                </a:move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" name="Freeform 139"/>
          <p:cNvSpPr/>
          <p:nvPr/>
        </p:nvSpPr>
        <p:spPr bwMode="auto">
          <a:xfrm>
            <a:off x="3854495" y="3160760"/>
            <a:ext cx="10472" cy="10472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close/>
              </a:path>
            </a:pathLst>
          </a:cu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" name="Rectangle 140"/>
          <p:cNvSpPr>
            <a:spLocks noChangeArrowheads="1"/>
          </p:cNvSpPr>
          <p:nvPr/>
        </p:nvSpPr>
        <p:spPr bwMode="auto">
          <a:xfrm>
            <a:off x="3959213" y="2710477"/>
            <a:ext cx="20943" cy="10472"/>
          </a:xfrm>
          <a:prstGeom prst="rect">
            <a:avLst/>
          </a:pr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" name="Freeform 141"/>
          <p:cNvSpPr/>
          <p:nvPr/>
        </p:nvSpPr>
        <p:spPr bwMode="auto">
          <a:xfrm>
            <a:off x="3959213" y="2689533"/>
            <a:ext cx="31415" cy="20943"/>
          </a:xfrm>
          <a:custGeom>
            <a:avLst/>
            <a:gdLst>
              <a:gd name="T0" fmla="*/ 0 w 3"/>
              <a:gd name="T1" fmla="*/ 2 h 2"/>
              <a:gd name="T2" fmla="*/ 2 w 3"/>
              <a:gd name="T3" fmla="*/ 2 h 2"/>
              <a:gd name="T4" fmla="*/ 3 w 3"/>
              <a:gd name="T5" fmla="*/ 1 h 2"/>
              <a:gd name="T6" fmla="*/ 0 w 3"/>
              <a:gd name="T7" fmla="*/ 0 h 2"/>
              <a:gd name="T8" fmla="*/ 0 w 3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2">
                <a:moveTo>
                  <a:pt x="0" y="2"/>
                </a:moveTo>
                <a:lnTo>
                  <a:pt x="2" y="2"/>
                </a:lnTo>
                <a:lnTo>
                  <a:pt x="3" y="1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" name="Freeform 142"/>
          <p:cNvSpPr/>
          <p:nvPr/>
        </p:nvSpPr>
        <p:spPr bwMode="auto">
          <a:xfrm>
            <a:off x="3906854" y="2689533"/>
            <a:ext cx="125660" cy="418869"/>
          </a:xfrm>
          <a:custGeom>
            <a:avLst/>
            <a:gdLst>
              <a:gd name="T0" fmla="*/ 0 w 12"/>
              <a:gd name="T1" fmla="*/ 40 h 40"/>
              <a:gd name="T2" fmla="*/ 2 w 12"/>
              <a:gd name="T3" fmla="*/ 40 h 40"/>
              <a:gd name="T4" fmla="*/ 2 w 12"/>
              <a:gd name="T5" fmla="*/ 40 h 40"/>
              <a:gd name="T6" fmla="*/ 12 w 12"/>
              <a:gd name="T7" fmla="*/ 1 h 40"/>
              <a:gd name="T8" fmla="*/ 10 w 12"/>
              <a:gd name="T9" fmla="*/ 0 h 40"/>
              <a:gd name="T10" fmla="*/ 0 w 12"/>
              <a:gd name="T11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" h="40">
                <a:moveTo>
                  <a:pt x="0" y="40"/>
                </a:moveTo>
                <a:lnTo>
                  <a:pt x="2" y="40"/>
                </a:lnTo>
                <a:lnTo>
                  <a:pt x="2" y="40"/>
                </a:lnTo>
                <a:lnTo>
                  <a:pt x="12" y="1"/>
                </a:lnTo>
                <a:lnTo>
                  <a:pt x="10" y="0"/>
                </a:lnTo>
                <a:lnTo>
                  <a:pt x="0" y="40"/>
                </a:lnTo>
                <a:close/>
              </a:path>
            </a:pathLst>
          </a:custGeom>
          <a:solidFill>
            <a:srgbClr val="45C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" name="Freeform 143"/>
          <p:cNvSpPr/>
          <p:nvPr/>
        </p:nvSpPr>
        <p:spPr bwMode="auto">
          <a:xfrm>
            <a:off x="3906854" y="3108402"/>
            <a:ext cx="20943" cy="31415"/>
          </a:xfrm>
          <a:custGeom>
            <a:avLst/>
            <a:gdLst>
              <a:gd name="T0" fmla="*/ 0 w 2"/>
              <a:gd name="T1" fmla="*/ 0 h 3"/>
              <a:gd name="T2" fmla="*/ 0 w 2"/>
              <a:gd name="T3" fmla="*/ 3 h 3"/>
              <a:gd name="T4" fmla="*/ 2 w 2"/>
              <a:gd name="T5" fmla="*/ 0 h 3"/>
              <a:gd name="T6" fmla="*/ 0 w 2"/>
              <a:gd name="T7" fmla="*/ 0 h 3"/>
              <a:gd name="T8" fmla="*/ 0 w 2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3">
                <a:moveTo>
                  <a:pt x="0" y="0"/>
                </a:move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" name="Freeform 144"/>
          <p:cNvSpPr/>
          <p:nvPr/>
        </p:nvSpPr>
        <p:spPr bwMode="auto">
          <a:xfrm>
            <a:off x="3906854" y="3129345"/>
            <a:ext cx="10472" cy="10472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close/>
              </a:path>
            </a:pathLst>
          </a:cu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" name="Freeform 145"/>
          <p:cNvSpPr/>
          <p:nvPr/>
        </p:nvSpPr>
        <p:spPr bwMode="auto">
          <a:xfrm>
            <a:off x="4011571" y="2679062"/>
            <a:ext cx="20943" cy="20943"/>
          </a:xfrm>
          <a:custGeom>
            <a:avLst/>
            <a:gdLst>
              <a:gd name="T0" fmla="*/ 0 w 2"/>
              <a:gd name="T1" fmla="*/ 1 h 2"/>
              <a:gd name="T2" fmla="*/ 2 w 2"/>
              <a:gd name="T3" fmla="*/ 2 h 2"/>
              <a:gd name="T4" fmla="*/ 2 w 2"/>
              <a:gd name="T5" fmla="*/ 0 h 2"/>
              <a:gd name="T6" fmla="*/ 0 w 2"/>
              <a:gd name="T7" fmla="*/ 0 h 2"/>
              <a:gd name="T8" fmla="*/ 0 w 2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2">
                <a:moveTo>
                  <a:pt x="0" y="1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1"/>
                </a:lnTo>
                <a:close/>
              </a:path>
            </a:pathLst>
          </a:cu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146"/>
          <p:cNvSpPr/>
          <p:nvPr/>
        </p:nvSpPr>
        <p:spPr bwMode="auto">
          <a:xfrm>
            <a:off x="4011571" y="2658118"/>
            <a:ext cx="31415" cy="20943"/>
          </a:xfrm>
          <a:custGeom>
            <a:avLst/>
            <a:gdLst>
              <a:gd name="T0" fmla="*/ 0 w 3"/>
              <a:gd name="T1" fmla="*/ 2 h 2"/>
              <a:gd name="T2" fmla="*/ 2 w 3"/>
              <a:gd name="T3" fmla="*/ 2 h 2"/>
              <a:gd name="T4" fmla="*/ 3 w 3"/>
              <a:gd name="T5" fmla="*/ 1 h 2"/>
              <a:gd name="T6" fmla="*/ 0 w 3"/>
              <a:gd name="T7" fmla="*/ 0 h 2"/>
              <a:gd name="T8" fmla="*/ 0 w 3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2">
                <a:moveTo>
                  <a:pt x="0" y="2"/>
                </a:moveTo>
                <a:lnTo>
                  <a:pt x="2" y="2"/>
                </a:lnTo>
                <a:lnTo>
                  <a:pt x="3" y="1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Freeform 147"/>
          <p:cNvSpPr/>
          <p:nvPr/>
        </p:nvSpPr>
        <p:spPr bwMode="auto">
          <a:xfrm>
            <a:off x="3844024" y="2647646"/>
            <a:ext cx="125660" cy="418869"/>
          </a:xfrm>
          <a:custGeom>
            <a:avLst/>
            <a:gdLst>
              <a:gd name="T0" fmla="*/ 0 w 12"/>
              <a:gd name="T1" fmla="*/ 40 h 40"/>
              <a:gd name="T2" fmla="*/ 2 w 12"/>
              <a:gd name="T3" fmla="*/ 40 h 40"/>
              <a:gd name="T4" fmla="*/ 3 w 12"/>
              <a:gd name="T5" fmla="*/ 40 h 40"/>
              <a:gd name="T6" fmla="*/ 12 w 12"/>
              <a:gd name="T7" fmla="*/ 0 h 40"/>
              <a:gd name="T8" fmla="*/ 10 w 12"/>
              <a:gd name="T9" fmla="*/ 0 h 40"/>
              <a:gd name="T10" fmla="*/ 0 w 12"/>
              <a:gd name="T11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" h="40">
                <a:moveTo>
                  <a:pt x="0" y="40"/>
                </a:moveTo>
                <a:lnTo>
                  <a:pt x="2" y="40"/>
                </a:lnTo>
                <a:lnTo>
                  <a:pt x="3" y="40"/>
                </a:lnTo>
                <a:lnTo>
                  <a:pt x="12" y="0"/>
                </a:lnTo>
                <a:lnTo>
                  <a:pt x="10" y="0"/>
                </a:lnTo>
                <a:lnTo>
                  <a:pt x="0" y="40"/>
                </a:lnTo>
                <a:close/>
              </a:path>
            </a:pathLst>
          </a:custGeom>
          <a:solidFill>
            <a:srgbClr val="F4B4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" name="Freeform 148"/>
          <p:cNvSpPr/>
          <p:nvPr/>
        </p:nvSpPr>
        <p:spPr bwMode="auto">
          <a:xfrm>
            <a:off x="3854495" y="3066515"/>
            <a:ext cx="10472" cy="31415"/>
          </a:xfrm>
          <a:custGeom>
            <a:avLst/>
            <a:gdLst>
              <a:gd name="T0" fmla="*/ 0 w 1"/>
              <a:gd name="T1" fmla="*/ 0 h 3"/>
              <a:gd name="T2" fmla="*/ 0 w 1"/>
              <a:gd name="T3" fmla="*/ 3 h 3"/>
              <a:gd name="T4" fmla="*/ 1 w 1"/>
              <a:gd name="T5" fmla="*/ 0 h 3"/>
              <a:gd name="T6" fmla="*/ 0 w 1"/>
              <a:gd name="T7" fmla="*/ 0 h 3"/>
              <a:gd name="T8" fmla="*/ 0 w 1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3">
                <a:moveTo>
                  <a:pt x="0" y="0"/>
                </a:moveTo>
                <a:lnTo>
                  <a:pt x="0" y="3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Freeform 149"/>
          <p:cNvSpPr/>
          <p:nvPr/>
        </p:nvSpPr>
        <p:spPr bwMode="auto">
          <a:xfrm>
            <a:off x="3844024" y="3087458"/>
            <a:ext cx="10472" cy="10472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" name="Freeform 150"/>
          <p:cNvSpPr/>
          <p:nvPr/>
        </p:nvSpPr>
        <p:spPr bwMode="auto">
          <a:xfrm>
            <a:off x="3948741" y="2637175"/>
            <a:ext cx="31415" cy="10472"/>
          </a:xfrm>
          <a:custGeom>
            <a:avLst/>
            <a:gdLst>
              <a:gd name="T0" fmla="*/ 0 w 3"/>
              <a:gd name="T1" fmla="*/ 1 h 1"/>
              <a:gd name="T2" fmla="*/ 2 w 3"/>
              <a:gd name="T3" fmla="*/ 1 h 1"/>
              <a:gd name="T4" fmla="*/ 3 w 3"/>
              <a:gd name="T5" fmla="*/ 0 h 1"/>
              <a:gd name="T6" fmla="*/ 0 w 3"/>
              <a:gd name="T7" fmla="*/ 0 h 1"/>
              <a:gd name="T8" fmla="*/ 0 w 3"/>
              <a:gd name="T9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1">
                <a:moveTo>
                  <a:pt x="0" y="1"/>
                </a:moveTo>
                <a:lnTo>
                  <a:pt x="2" y="1"/>
                </a:lnTo>
                <a:lnTo>
                  <a:pt x="3" y="0"/>
                </a:lnTo>
                <a:lnTo>
                  <a:pt x="0" y="0"/>
                </a:lnTo>
                <a:lnTo>
                  <a:pt x="0" y="1"/>
                </a:lnTo>
                <a:close/>
              </a:path>
            </a:pathLst>
          </a:cu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" name="Freeform 151"/>
          <p:cNvSpPr/>
          <p:nvPr/>
        </p:nvSpPr>
        <p:spPr bwMode="auto">
          <a:xfrm>
            <a:off x="3948741" y="2616231"/>
            <a:ext cx="31415" cy="20943"/>
          </a:xfrm>
          <a:custGeom>
            <a:avLst/>
            <a:gdLst>
              <a:gd name="T0" fmla="*/ 0 w 3"/>
              <a:gd name="T1" fmla="*/ 2 h 2"/>
              <a:gd name="T2" fmla="*/ 3 w 3"/>
              <a:gd name="T3" fmla="*/ 2 h 2"/>
              <a:gd name="T4" fmla="*/ 3 w 3"/>
              <a:gd name="T5" fmla="*/ 1 h 2"/>
              <a:gd name="T6" fmla="*/ 1 w 3"/>
              <a:gd name="T7" fmla="*/ 0 h 2"/>
              <a:gd name="T8" fmla="*/ 0 w 3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2">
                <a:moveTo>
                  <a:pt x="0" y="2"/>
                </a:moveTo>
                <a:lnTo>
                  <a:pt x="3" y="2"/>
                </a:lnTo>
                <a:lnTo>
                  <a:pt x="3" y="1"/>
                </a:lnTo>
                <a:lnTo>
                  <a:pt x="1" y="0"/>
                </a:ln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" name="Freeform 152"/>
          <p:cNvSpPr/>
          <p:nvPr/>
        </p:nvSpPr>
        <p:spPr bwMode="auto">
          <a:xfrm>
            <a:off x="3823080" y="2647646"/>
            <a:ext cx="73302" cy="429340"/>
          </a:xfrm>
          <a:custGeom>
            <a:avLst/>
            <a:gdLst>
              <a:gd name="T0" fmla="*/ 5 w 7"/>
              <a:gd name="T1" fmla="*/ 41 h 41"/>
              <a:gd name="T2" fmla="*/ 7 w 7"/>
              <a:gd name="T3" fmla="*/ 41 h 41"/>
              <a:gd name="T4" fmla="*/ 7 w 7"/>
              <a:gd name="T5" fmla="*/ 41 h 41"/>
              <a:gd name="T6" fmla="*/ 2 w 7"/>
              <a:gd name="T7" fmla="*/ 0 h 41"/>
              <a:gd name="T8" fmla="*/ 0 w 7"/>
              <a:gd name="T9" fmla="*/ 0 h 41"/>
              <a:gd name="T10" fmla="*/ 5 w 7"/>
              <a:gd name="T1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41">
                <a:moveTo>
                  <a:pt x="5" y="41"/>
                </a:moveTo>
                <a:lnTo>
                  <a:pt x="7" y="41"/>
                </a:lnTo>
                <a:lnTo>
                  <a:pt x="7" y="41"/>
                </a:lnTo>
                <a:lnTo>
                  <a:pt x="2" y="0"/>
                </a:lnTo>
                <a:lnTo>
                  <a:pt x="0" y="0"/>
                </a:lnTo>
                <a:lnTo>
                  <a:pt x="5" y="41"/>
                </a:lnTo>
                <a:close/>
              </a:path>
            </a:pathLst>
          </a:custGeom>
          <a:solidFill>
            <a:srgbClr val="F485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" name="Freeform 153"/>
          <p:cNvSpPr/>
          <p:nvPr/>
        </p:nvSpPr>
        <p:spPr bwMode="auto">
          <a:xfrm>
            <a:off x="3875439" y="3076987"/>
            <a:ext cx="20943" cy="31415"/>
          </a:xfrm>
          <a:custGeom>
            <a:avLst/>
            <a:gdLst>
              <a:gd name="T0" fmla="*/ 0 w 2"/>
              <a:gd name="T1" fmla="*/ 0 h 3"/>
              <a:gd name="T2" fmla="*/ 1 w 2"/>
              <a:gd name="T3" fmla="*/ 3 h 3"/>
              <a:gd name="T4" fmla="*/ 2 w 2"/>
              <a:gd name="T5" fmla="*/ 0 h 3"/>
              <a:gd name="T6" fmla="*/ 0 w 2"/>
              <a:gd name="T7" fmla="*/ 0 h 3"/>
              <a:gd name="T8" fmla="*/ 0 w 2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3">
                <a:moveTo>
                  <a:pt x="0" y="0"/>
                </a:moveTo>
                <a:lnTo>
                  <a:pt x="1" y="3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" name="Freeform 154"/>
          <p:cNvSpPr/>
          <p:nvPr/>
        </p:nvSpPr>
        <p:spPr bwMode="auto">
          <a:xfrm>
            <a:off x="3885911" y="3097930"/>
            <a:ext cx="0" cy="10472"/>
          </a:xfrm>
          <a:custGeom>
            <a:avLst/>
            <a:gdLst>
              <a:gd name="T0" fmla="*/ 0 h 1"/>
              <a:gd name="T1" fmla="*/ 0 h 1"/>
              <a:gd name="T2" fmla="*/ 1 h 1"/>
              <a:gd name="T3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" name="Freeform 155"/>
          <p:cNvSpPr/>
          <p:nvPr/>
        </p:nvSpPr>
        <p:spPr bwMode="auto">
          <a:xfrm>
            <a:off x="3812609" y="2637175"/>
            <a:ext cx="31415" cy="10472"/>
          </a:xfrm>
          <a:custGeom>
            <a:avLst/>
            <a:gdLst>
              <a:gd name="T0" fmla="*/ 1 w 3"/>
              <a:gd name="T1" fmla="*/ 1 h 1"/>
              <a:gd name="T2" fmla="*/ 3 w 3"/>
              <a:gd name="T3" fmla="*/ 1 h 1"/>
              <a:gd name="T4" fmla="*/ 3 w 3"/>
              <a:gd name="T5" fmla="*/ 0 h 1"/>
              <a:gd name="T6" fmla="*/ 0 w 3"/>
              <a:gd name="T7" fmla="*/ 0 h 1"/>
              <a:gd name="T8" fmla="*/ 1 w 3"/>
              <a:gd name="T9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1">
                <a:moveTo>
                  <a:pt x="1" y="1"/>
                </a:moveTo>
                <a:lnTo>
                  <a:pt x="3" y="1"/>
                </a:lnTo>
                <a:lnTo>
                  <a:pt x="3" y="0"/>
                </a:lnTo>
                <a:lnTo>
                  <a:pt x="0" y="0"/>
                </a:lnTo>
                <a:lnTo>
                  <a:pt x="1" y="1"/>
                </a:lnTo>
                <a:close/>
              </a:path>
            </a:pathLst>
          </a:cu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" name="Freeform 156"/>
          <p:cNvSpPr/>
          <p:nvPr/>
        </p:nvSpPr>
        <p:spPr bwMode="auto">
          <a:xfrm>
            <a:off x="3812609" y="2616231"/>
            <a:ext cx="31415" cy="20943"/>
          </a:xfrm>
          <a:custGeom>
            <a:avLst/>
            <a:gdLst>
              <a:gd name="T0" fmla="*/ 0 w 3"/>
              <a:gd name="T1" fmla="*/ 2 h 2"/>
              <a:gd name="T2" fmla="*/ 3 w 3"/>
              <a:gd name="T3" fmla="*/ 2 h 2"/>
              <a:gd name="T4" fmla="*/ 2 w 3"/>
              <a:gd name="T5" fmla="*/ 0 h 2"/>
              <a:gd name="T6" fmla="*/ 0 w 3"/>
              <a:gd name="T7" fmla="*/ 1 h 2"/>
              <a:gd name="T8" fmla="*/ 0 w 3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2">
                <a:moveTo>
                  <a:pt x="0" y="2"/>
                </a:moveTo>
                <a:lnTo>
                  <a:pt x="3" y="2"/>
                </a:lnTo>
                <a:lnTo>
                  <a:pt x="2" y="0"/>
                </a:lnTo>
                <a:lnTo>
                  <a:pt x="0" y="1"/>
                </a:ln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" name="Freeform 157"/>
          <p:cNvSpPr/>
          <p:nvPr/>
        </p:nvSpPr>
        <p:spPr bwMode="auto">
          <a:xfrm>
            <a:off x="3802137" y="2888496"/>
            <a:ext cx="209434" cy="439812"/>
          </a:xfrm>
          <a:custGeom>
            <a:avLst/>
            <a:gdLst>
              <a:gd name="T0" fmla="*/ 113 w 113"/>
              <a:gd name="T1" fmla="*/ 229 h 237"/>
              <a:gd name="T2" fmla="*/ 0 w 113"/>
              <a:gd name="T3" fmla="*/ 229 h 237"/>
              <a:gd name="T4" fmla="*/ 0 w 113"/>
              <a:gd name="T5" fmla="*/ 0 h 237"/>
              <a:gd name="T6" fmla="*/ 56 w 113"/>
              <a:gd name="T7" fmla="*/ 7 h 237"/>
              <a:gd name="T8" fmla="*/ 113 w 113"/>
              <a:gd name="T9" fmla="*/ 0 h 237"/>
              <a:gd name="T10" fmla="*/ 113 w 113"/>
              <a:gd name="T11" fmla="*/ 229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" h="237">
                <a:moveTo>
                  <a:pt x="113" y="229"/>
                </a:moveTo>
                <a:cubicBezTo>
                  <a:pt x="71" y="237"/>
                  <a:pt x="42" y="237"/>
                  <a:pt x="0" y="229"/>
                </a:cubicBezTo>
                <a:cubicBezTo>
                  <a:pt x="0" y="153"/>
                  <a:pt x="0" y="76"/>
                  <a:pt x="0" y="0"/>
                </a:cubicBezTo>
                <a:cubicBezTo>
                  <a:pt x="22" y="5"/>
                  <a:pt x="34" y="7"/>
                  <a:pt x="56" y="7"/>
                </a:cubicBezTo>
                <a:cubicBezTo>
                  <a:pt x="79" y="7"/>
                  <a:pt x="90" y="5"/>
                  <a:pt x="113" y="0"/>
                </a:cubicBezTo>
                <a:cubicBezTo>
                  <a:pt x="113" y="76"/>
                  <a:pt x="113" y="153"/>
                  <a:pt x="113" y="2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" name="Freeform 158"/>
          <p:cNvSpPr/>
          <p:nvPr/>
        </p:nvSpPr>
        <p:spPr bwMode="auto">
          <a:xfrm>
            <a:off x="3823080" y="2898968"/>
            <a:ext cx="146604" cy="418869"/>
          </a:xfrm>
          <a:custGeom>
            <a:avLst/>
            <a:gdLst>
              <a:gd name="T0" fmla="*/ 76 w 76"/>
              <a:gd name="T1" fmla="*/ 2 h 233"/>
              <a:gd name="T2" fmla="*/ 42 w 76"/>
              <a:gd name="T3" fmla="*/ 4 h 233"/>
              <a:gd name="T4" fmla="*/ 0 w 76"/>
              <a:gd name="T5" fmla="*/ 0 h 233"/>
              <a:gd name="T6" fmla="*/ 0 w 76"/>
              <a:gd name="T7" fmla="*/ 228 h 233"/>
              <a:gd name="T8" fmla="*/ 76 w 76"/>
              <a:gd name="T9" fmla="*/ 230 h 233"/>
              <a:gd name="T10" fmla="*/ 76 w 76"/>
              <a:gd name="T11" fmla="*/ 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" h="233">
                <a:moveTo>
                  <a:pt x="76" y="2"/>
                </a:moveTo>
                <a:cubicBezTo>
                  <a:pt x="66" y="3"/>
                  <a:pt x="56" y="4"/>
                  <a:pt x="42" y="4"/>
                </a:cubicBezTo>
                <a:cubicBezTo>
                  <a:pt x="25" y="4"/>
                  <a:pt x="14" y="3"/>
                  <a:pt x="0" y="0"/>
                </a:cubicBezTo>
                <a:cubicBezTo>
                  <a:pt x="0" y="228"/>
                  <a:pt x="0" y="228"/>
                  <a:pt x="0" y="228"/>
                </a:cubicBezTo>
                <a:cubicBezTo>
                  <a:pt x="28" y="233"/>
                  <a:pt x="50" y="233"/>
                  <a:pt x="76" y="230"/>
                </a:cubicBezTo>
                <a:lnTo>
                  <a:pt x="76" y="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" name="Freeform 159"/>
          <p:cNvSpPr/>
          <p:nvPr/>
        </p:nvSpPr>
        <p:spPr bwMode="auto">
          <a:xfrm>
            <a:off x="4943553" y="3139817"/>
            <a:ext cx="10472" cy="31415"/>
          </a:xfrm>
          <a:custGeom>
            <a:avLst/>
            <a:gdLst>
              <a:gd name="T0" fmla="*/ 3 w 6"/>
              <a:gd name="T1" fmla="*/ 0 h 16"/>
              <a:gd name="T2" fmla="*/ 3 w 6"/>
              <a:gd name="T3" fmla="*/ 9 h 16"/>
              <a:gd name="T4" fmla="*/ 0 w 6"/>
              <a:gd name="T5" fmla="*/ 9 h 16"/>
              <a:gd name="T6" fmla="*/ 3 w 6"/>
              <a:gd name="T7" fmla="*/ 16 h 16"/>
              <a:gd name="T8" fmla="*/ 6 w 6"/>
              <a:gd name="T9" fmla="*/ 10 h 16"/>
              <a:gd name="T10" fmla="*/ 6 w 6"/>
              <a:gd name="T11" fmla="*/ 6 h 16"/>
              <a:gd name="T12" fmla="*/ 3 w 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16">
                <a:moveTo>
                  <a:pt x="3" y="0"/>
                </a:moveTo>
                <a:cubicBezTo>
                  <a:pt x="3" y="9"/>
                  <a:pt x="3" y="9"/>
                  <a:pt x="3" y="9"/>
                </a:cubicBezTo>
                <a:cubicBezTo>
                  <a:pt x="0" y="9"/>
                  <a:pt x="0" y="9"/>
                  <a:pt x="0" y="9"/>
                </a:cubicBezTo>
                <a:cubicBezTo>
                  <a:pt x="3" y="16"/>
                  <a:pt x="3" y="16"/>
                  <a:pt x="3" y="16"/>
                </a:cubicBezTo>
                <a:cubicBezTo>
                  <a:pt x="5" y="15"/>
                  <a:pt x="6" y="13"/>
                  <a:pt x="6" y="10"/>
                </a:cubicBezTo>
                <a:cubicBezTo>
                  <a:pt x="6" y="6"/>
                  <a:pt x="6" y="6"/>
                  <a:pt x="6" y="6"/>
                </a:cubicBezTo>
                <a:cubicBezTo>
                  <a:pt x="6" y="3"/>
                  <a:pt x="5" y="1"/>
                  <a:pt x="3" y="0"/>
                </a:cubicBezTo>
              </a:path>
            </a:pathLst>
          </a:custGeom>
          <a:solidFill>
            <a:srgbClr val="9DA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Freeform 160"/>
          <p:cNvSpPr/>
          <p:nvPr/>
        </p:nvSpPr>
        <p:spPr bwMode="auto">
          <a:xfrm>
            <a:off x="4063930" y="3139817"/>
            <a:ext cx="890095" cy="31415"/>
          </a:xfrm>
          <a:custGeom>
            <a:avLst/>
            <a:gdLst>
              <a:gd name="T0" fmla="*/ 1 w 481"/>
              <a:gd name="T1" fmla="*/ 0 h 16"/>
              <a:gd name="T2" fmla="*/ 0 w 481"/>
              <a:gd name="T3" fmla="*/ 4 h 16"/>
              <a:gd name="T4" fmla="*/ 0 w 481"/>
              <a:gd name="T5" fmla="*/ 8 h 16"/>
              <a:gd name="T6" fmla="*/ 8 w 481"/>
              <a:gd name="T7" fmla="*/ 16 h 16"/>
              <a:gd name="T8" fmla="*/ 476 w 481"/>
              <a:gd name="T9" fmla="*/ 16 h 16"/>
              <a:gd name="T10" fmla="*/ 481 w 481"/>
              <a:gd name="T11" fmla="*/ 14 h 16"/>
              <a:gd name="T12" fmla="*/ 478 w 481"/>
              <a:gd name="T13" fmla="*/ 7 h 16"/>
              <a:gd name="T14" fmla="*/ 193 w 481"/>
              <a:gd name="T15" fmla="*/ 8 h 16"/>
              <a:gd name="T16" fmla="*/ 193 w 481"/>
              <a:gd name="T17" fmla="*/ 8 h 16"/>
              <a:gd name="T18" fmla="*/ 1 w 481"/>
              <a:gd name="T19" fmla="*/ 9 h 16"/>
              <a:gd name="T20" fmla="*/ 1 w 481"/>
              <a:gd name="T21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1" h="16">
                <a:moveTo>
                  <a:pt x="1" y="0"/>
                </a:moveTo>
                <a:cubicBezTo>
                  <a:pt x="0" y="1"/>
                  <a:pt x="0" y="3"/>
                  <a:pt x="0" y="4"/>
                </a:cubicBezTo>
                <a:cubicBezTo>
                  <a:pt x="0" y="8"/>
                  <a:pt x="0" y="8"/>
                  <a:pt x="0" y="8"/>
                </a:cubicBezTo>
                <a:cubicBezTo>
                  <a:pt x="0" y="12"/>
                  <a:pt x="4" y="16"/>
                  <a:pt x="8" y="16"/>
                </a:cubicBezTo>
                <a:cubicBezTo>
                  <a:pt x="476" y="16"/>
                  <a:pt x="476" y="16"/>
                  <a:pt x="476" y="16"/>
                </a:cubicBezTo>
                <a:cubicBezTo>
                  <a:pt x="478" y="16"/>
                  <a:pt x="479" y="15"/>
                  <a:pt x="481" y="14"/>
                </a:cubicBezTo>
                <a:cubicBezTo>
                  <a:pt x="478" y="7"/>
                  <a:pt x="478" y="7"/>
                  <a:pt x="478" y="7"/>
                </a:cubicBezTo>
                <a:cubicBezTo>
                  <a:pt x="193" y="8"/>
                  <a:pt x="193" y="8"/>
                  <a:pt x="193" y="8"/>
                </a:cubicBezTo>
                <a:cubicBezTo>
                  <a:pt x="193" y="8"/>
                  <a:pt x="193" y="8"/>
                  <a:pt x="193" y="8"/>
                </a:cubicBezTo>
                <a:cubicBezTo>
                  <a:pt x="1" y="9"/>
                  <a:pt x="1" y="9"/>
                  <a:pt x="1" y="9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9DA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Freeform 161"/>
          <p:cNvSpPr/>
          <p:nvPr/>
        </p:nvSpPr>
        <p:spPr bwMode="auto">
          <a:xfrm>
            <a:off x="4074401" y="2490571"/>
            <a:ext cx="858680" cy="261793"/>
          </a:xfrm>
          <a:custGeom>
            <a:avLst/>
            <a:gdLst>
              <a:gd name="T0" fmla="*/ 463 w 469"/>
              <a:gd name="T1" fmla="*/ 125 h 142"/>
              <a:gd name="T2" fmla="*/ 457 w 469"/>
              <a:gd name="T3" fmla="*/ 125 h 142"/>
              <a:gd name="T4" fmla="*/ 460 w 469"/>
              <a:gd name="T5" fmla="*/ 125 h 142"/>
              <a:gd name="T6" fmla="*/ 457 w 469"/>
              <a:gd name="T7" fmla="*/ 125 h 142"/>
              <a:gd name="T8" fmla="*/ 457 w 469"/>
              <a:gd name="T9" fmla="*/ 125 h 142"/>
              <a:gd name="T10" fmla="*/ 460 w 469"/>
              <a:gd name="T11" fmla="*/ 125 h 142"/>
              <a:gd name="T12" fmla="*/ 457 w 469"/>
              <a:gd name="T13" fmla="*/ 125 h 142"/>
              <a:gd name="T14" fmla="*/ 457 w 469"/>
              <a:gd name="T15" fmla="*/ 125 h 142"/>
              <a:gd name="T16" fmla="*/ 454 w 469"/>
              <a:gd name="T17" fmla="*/ 128 h 142"/>
              <a:gd name="T18" fmla="*/ 15 w 469"/>
              <a:gd name="T19" fmla="*/ 130 h 142"/>
              <a:gd name="T20" fmla="*/ 15 w 469"/>
              <a:gd name="T21" fmla="*/ 130 h 142"/>
              <a:gd name="T22" fmla="*/ 15 w 469"/>
              <a:gd name="T23" fmla="*/ 130 h 142"/>
              <a:gd name="T24" fmla="*/ 13 w 469"/>
              <a:gd name="T25" fmla="*/ 128 h 142"/>
              <a:gd name="T26" fmla="*/ 12 w 469"/>
              <a:gd name="T27" fmla="*/ 17 h 142"/>
              <a:gd name="T28" fmla="*/ 12 w 469"/>
              <a:gd name="T29" fmla="*/ 17 h 142"/>
              <a:gd name="T30" fmla="*/ 12 w 469"/>
              <a:gd name="T31" fmla="*/ 17 h 142"/>
              <a:gd name="T32" fmla="*/ 7 w 469"/>
              <a:gd name="T33" fmla="*/ 17 h 142"/>
              <a:gd name="T34" fmla="*/ 12 w 469"/>
              <a:gd name="T35" fmla="*/ 17 h 142"/>
              <a:gd name="T36" fmla="*/ 12 w 469"/>
              <a:gd name="T37" fmla="*/ 17 h 142"/>
              <a:gd name="T38" fmla="*/ 7 w 469"/>
              <a:gd name="T39" fmla="*/ 17 h 142"/>
              <a:gd name="T40" fmla="*/ 12 w 469"/>
              <a:gd name="T41" fmla="*/ 17 h 142"/>
              <a:gd name="T42" fmla="*/ 15 w 469"/>
              <a:gd name="T43" fmla="*/ 14 h 142"/>
              <a:gd name="T44" fmla="*/ 453 w 469"/>
              <a:gd name="T45" fmla="*/ 12 h 142"/>
              <a:gd name="T46" fmla="*/ 453 w 469"/>
              <a:gd name="T47" fmla="*/ 12 h 142"/>
              <a:gd name="T48" fmla="*/ 453 w 469"/>
              <a:gd name="T49" fmla="*/ 12 h 142"/>
              <a:gd name="T50" fmla="*/ 453 w 469"/>
              <a:gd name="T51" fmla="*/ 12 h 142"/>
              <a:gd name="T52" fmla="*/ 453 w 469"/>
              <a:gd name="T53" fmla="*/ 12 h 142"/>
              <a:gd name="T54" fmla="*/ 453 w 469"/>
              <a:gd name="T55" fmla="*/ 12 h 142"/>
              <a:gd name="T56" fmla="*/ 456 w 469"/>
              <a:gd name="T57" fmla="*/ 14 h 142"/>
              <a:gd name="T58" fmla="*/ 457 w 469"/>
              <a:gd name="T59" fmla="*/ 125 h 142"/>
              <a:gd name="T60" fmla="*/ 457 w 469"/>
              <a:gd name="T61" fmla="*/ 125 h 142"/>
              <a:gd name="T62" fmla="*/ 463 w 469"/>
              <a:gd name="T63" fmla="*/ 125 h 142"/>
              <a:gd name="T64" fmla="*/ 469 w 469"/>
              <a:gd name="T65" fmla="*/ 125 h 142"/>
              <a:gd name="T66" fmla="*/ 468 w 469"/>
              <a:gd name="T67" fmla="*/ 14 h 142"/>
              <a:gd name="T68" fmla="*/ 453 w 469"/>
              <a:gd name="T69" fmla="*/ 0 h 142"/>
              <a:gd name="T70" fmla="*/ 453 w 469"/>
              <a:gd name="T71" fmla="*/ 0 h 142"/>
              <a:gd name="T72" fmla="*/ 15 w 469"/>
              <a:gd name="T73" fmla="*/ 2 h 142"/>
              <a:gd name="T74" fmla="*/ 0 w 469"/>
              <a:gd name="T75" fmla="*/ 17 h 142"/>
              <a:gd name="T76" fmla="*/ 0 w 469"/>
              <a:gd name="T77" fmla="*/ 17 h 142"/>
              <a:gd name="T78" fmla="*/ 0 w 469"/>
              <a:gd name="T79" fmla="*/ 17 h 142"/>
              <a:gd name="T80" fmla="*/ 1 w 469"/>
              <a:gd name="T81" fmla="*/ 128 h 142"/>
              <a:gd name="T82" fmla="*/ 15 w 469"/>
              <a:gd name="T83" fmla="*/ 142 h 142"/>
              <a:gd name="T84" fmla="*/ 15 w 469"/>
              <a:gd name="T85" fmla="*/ 142 h 142"/>
              <a:gd name="T86" fmla="*/ 15 w 469"/>
              <a:gd name="T87" fmla="*/ 142 h 142"/>
              <a:gd name="T88" fmla="*/ 454 w 469"/>
              <a:gd name="T89" fmla="*/ 140 h 142"/>
              <a:gd name="T90" fmla="*/ 469 w 469"/>
              <a:gd name="T91" fmla="*/ 125 h 142"/>
              <a:gd name="T92" fmla="*/ 465 w 469"/>
              <a:gd name="T93" fmla="*/ 125 h 142"/>
              <a:gd name="T94" fmla="*/ 469 w 469"/>
              <a:gd name="T95" fmla="*/ 125 h 142"/>
              <a:gd name="T96" fmla="*/ 469 w 469"/>
              <a:gd name="T97" fmla="*/ 125 h 142"/>
              <a:gd name="T98" fmla="*/ 465 w 469"/>
              <a:gd name="T99" fmla="*/ 125 h 142"/>
              <a:gd name="T100" fmla="*/ 469 w 469"/>
              <a:gd name="T101" fmla="*/ 125 h 142"/>
              <a:gd name="T102" fmla="*/ 469 w 469"/>
              <a:gd name="T103" fmla="*/ 125 h 142"/>
              <a:gd name="T104" fmla="*/ 469 w 469"/>
              <a:gd name="T105" fmla="*/ 125 h 142"/>
              <a:gd name="T106" fmla="*/ 463 w 469"/>
              <a:gd name="T107" fmla="*/ 12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69" h="142">
                <a:moveTo>
                  <a:pt x="463" y="125"/>
                </a:moveTo>
                <a:cubicBezTo>
                  <a:pt x="457" y="125"/>
                  <a:pt x="457" y="125"/>
                  <a:pt x="457" y="125"/>
                </a:cubicBezTo>
                <a:cubicBezTo>
                  <a:pt x="460" y="125"/>
                  <a:pt x="460" y="125"/>
                  <a:pt x="460" y="125"/>
                </a:cubicBezTo>
                <a:cubicBezTo>
                  <a:pt x="457" y="125"/>
                  <a:pt x="457" y="125"/>
                  <a:pt x="457" y="125"/>
                </a:cubicBezTo>
                <a:cubicBezTo>
                  <a:pt x="457" y="125"/>
                  <a:pt x="457" y="125"/>
                  <a:pt x="457" y="125"/>
                </a:cubicBezTo>
                <a:cubicBezTo>
                  <a:pt x="460" y="125"/>
                  <a:pt x="460" y="125"/>
                  <a:pt x="460" y="125"/>
                </a:cubicBezTo>
                <a:cubicBezTo>
                  <a:pt x="457" y="125"/>
                  <a:pt x="457" y="125"/>
                  <a:pt x="457" y="125"/>
                </a:cubicBezTo>
                <a:cubicBezTo>
                  <a:pt x="457" y="125"/>
                  <a:pt x="457" y="125"/>
                  <a:pt x="457" y="125"/>
                </a:cubicBezTo>
                <a:cubicBezTo>
                  <a:pt x="457" y="127"/>
                  <a:pt x="456" y="128"/>
                  <a:pt x="454" y="128"/>
                </a:cubicBezTo>
                <a:cubicBezTo>
                  <a:pt x="15" y="130"/>
                  <a:pt x="15" y="130"/>
                  <a:pt x="15" y="130"/>
                </a:cubicBezTo>
                <a:cubicBezTo>
                  <a:pt x="15" y="130"/>
                  <a:pt x="15" y="130"/>
                  <a:pt x="15" y="130"/>
                </a:cubicBezTo>
                <a:cubicBezTo>
                  <a:pt x="15" y="130"/>
                  <a:pt x="15" y="130"/>
                  <a:pt x="15" y="130"/>
                </a:cubicBezTo>
                <a:cubicBezTo>
                  <a:pt x="14" y="130"/>
                  <a:pt x="13" y="129"/>
                  <a:pt x="13" y="128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5"/>
                  <a:pt x="13" y="14"/>
                  <a:pt x="15" y="14"/>
                </a:cubicBezTo>
                <a:cubicBezTo>
                  <a:pt x="453" y="12"/>
                  <a:pt x="453" y="12"/>
                  <a:pt x="453" y="12"/>
                </a:cubicBezTo>
                <a:cubicBezTo>
                  <a:pt x="453" y="12"/>
                  <a:pt x="453" y="12"/>
                  <a:pt x="453" y="12"/>
                </a:cubicBezTo>
                <a:cubicBezTo>
                  <a:pt x="453" y="12"/>
                  <a:pt x="453" y="12"/>
                  <a:pt x="453" y="12"/>
                </a:cubicBezTo>
                <a:cubicBezTo>
                  <a:pt x="453" y="12"/>
                  <a:pt x="453" y="12"/>
                  <a:pt x="453" y="12"/>
                </a:cubicBezTo>
                <a:cubicBezTo>
                  <a:pt x="453" y="12"/>
                  <a:pt x="453" y="12"/>
                  <a:pt x="453" y="12"/>
                </a:cubicBezTo>
                <a:cubicBezTo>
                  <a:pt x="453" y="12"/>
                  <a:pt x="453" y="12"/>
                  <a:pt x="453" y="12"/>
                </a:cubicBezTo>
                <a:cubicBezTo>
                  <a:pt x="455" y="12"/>
                  <a:pt x="456" y="13"/>
                  <a:pt x="456" y="14"/>
                </a:cubicBezTo>
                <a:cubicBezTo>
                  <a:pt x="457" y="125"/>
                  <a:pt x="457" y="125"/>
                  <a:pt x="457" y="125"/>
                </a:cubicBezTo>
                <a:cubicBezTo>
                  <a:pt x="457" y="125"/>
                  <a:pt x="457" y="125"/>
                  <a:pt x="457" y="125"/>
                </a:cubicBezTo>
                <a:cubicBezTo>
                  <a:pt x="463" y="125"/>
                  <a:pt x="463" y="125"/>
                  <a:pt x="463" y="125"/>
                </a:cubicBezTo>
                <a:cubicBezTo>
                  <a:pt x="469" y="125"/>
                  <a:pt x="469" y="125"/>
                  <a:pt x="469" y="125"/>
                </a:cubicBezTo>
                <a:cubicBezTo>
                  <a:pt x="468" y="14"/>
                  <a:pt x="468" y="14"/>
                  <a:pt x="468" y="14"/>
                </a:cubicBezTo>
                <a:cubicBezTo>
                  <a:pt x="468" y="6"/>
                  <a:pt x="461" y="0"/>
                  <a:pt x="453" y="0"/>
                </a:cubicBezTo>
                <a:cubicBezTo>
                  <a:pt x="453" y="0"/>
                  <a:pt x="453" y="0"/>
                  <a:pt x="453" y="0"/>
                </a:cubicBezTo>
                <a:cubicBezTo>
                  <a:pt x="15" y="2"/>
                  <a:pt x="15" y="2"/>
                  <a:pt x="15" y="2"/>
                </a:cubicBezTo>
                <a:cubicBezTo>
                  <a:pt x="7" y="2"/>
                  <a:pt x="0" y="9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28"/>
                  <a:pt x="1" y="128"/>
                  <a:pt x="1" y="128"/>
                </a:cubicBezTo>
                <a:cubicBezTo>
                  <a:pt x="1" y="136"/>
                  <a:pt x="7" y="142"/>
                  <a:pt x="15" y="142"/>
                </a:cubicBezTo>
                <a:cubicBezTo>
                  <a:pt x="15" y="142"/>
                  <a:pt x="15" y="142"/>
                  <a:pt x="15" y="142"/>
                </a:cubicBezTo>
                <a:cubicBezTo>
                  <a:pt x="15" y="142"/>
                  <a:pt x="15" y="142"/>
                  <a:pt x="15" y="142"/>
                </a:cubicBezTo>
                <a:cubicBezTo>
                  <a:pt x="454" y="140"/>
                  <a:pt x="454" y="140"/>
                  <a:pt x="454" y="140"/>
                </a:cubicBezTo>
                <a:cubicBezTo>
                  <a:pt x="462" y="140"/>
                  <a:pt x="469" y="133"/>
                  <a:pt x="469" y="125"/>
                </a:cubicBezTo>
                <a:cubicBezTo>
                  <a:pt x="465" y="125"/>
                  <a:pt x="465" y="125"/>
                  <a:pt x="465" y="125"/>
                </a:cubicBezTo>
                <a:cubicBezTo>
                  <a:pt x="469" y="125"/>
                  <a:pt x="469" y="125"/>
                  <a:pt x="469" y="125"/>
                </a:cubicBezTo>
                <a:cubicBezTo>
                  <a:pt x="469" y="125"/>
                  <a:pt x="469" y="125"/>
                  <a:pt x="469" y="125"/>
                </a:cubicBezTo>
                <a:cubicBezTo>
                  <a:pt x="465" y="125"/>
                  <a:pt x="465" y="125"/>
                  <a:pt x="465" y="125"/>
                </a:cubicBezTo>
                <a:cubicBezTo>
                  <a:pt x="469" y="125"/>
                  <a:pt x="469" y="125"/>
                  <a:pt x="469" y="125"/>
                </a:cubicBezTo>
                <a:cubicBezTo>
                  <a:pt x="469" y="125"/>
                  <a:pt x="469" y="125"/>
                  <a:pt x="469" y="125"/>
                </a:cubicBezTo>
                <a:cubicBezTo>
                  <a:pt x="469" y="125"/>
                  <a:pt x="469" y="125"/>
                  <a:pt x="469" y="125"/>
                </a:cubicBezTo>
                <a:cubicBezTo>
                  <a:pt x="463" y="125"/>
                  <a:pt x="463" y="125"/>
                  <a:pt x="463" y="125"/>
                </a:cubicBezTo>
              </a:path>
            </a:pathLst>
          </a:custGeom>
          <a:solidFill>
            <a:srgbClr val="1B1C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Freeform 162"/>
          <p:cNvSpPr/>
          <p:nvPr/>
        </p:nvSpPr>
        <p:spPr bwMode="auto">
          <a:xfrm>
            <a:off x="4105816" y="2480099"/>
            <a:ext cx="795849" cy="52359"/>
          </a:xfrm>
          <a:custGeom>
            <a:avLst/>
            <a:gdLst>
              <a:gd name="T0" fmla="*/ 76 w 76"/>
              <a:gd name="T1" fmla="*/ 4 h 5"/>
              <a:gd name="T2" fmla="*/ 0 w 76"/>
              <a:gd name="T3" fmla="*/ 5 h 5"/>
              <a:gd name="T4" fmla="*/ 0 w 76"/>
              <a:gd name="T5" fmla="*/ 0 h 5"/>
              <a:gd name="T6" fmla="*/ 76 w 76"/>
              <a:gd name="T7" fmla="*/ 0 h 5"/>
              <a:gd name="T8" fmla="*/ 76 w 76"/>
              <a:gd name="T9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5">
                <a:moveTo>
                  <a:pt x="76" y="4"/>
                </a:moveTo>
                <a:lnTo>
                  <a:pt x="0" y="5"/>
                </a:lnTo>
                <a:lnTo>
                  <a:pt x="0" y="0"/>
                </a:lnTo>
                <a:lnTo>
                  <a:pt x="76" y="0"/>
                </a:lnTo>
                <a:lnTo>
                  <a:pt x="76" y="4"/>
                </a:lnTo>
                <a:close/>
              </a:path>
            </a:pathLst>
          </a:custGeom>
          <a:solidFill>
            <a:srgbClr val="6E6F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6" name="Freeform 163"/>
          <p:cNvSpPr/>
          <p:nvPr/>
        </p:nvSpPr>
        <p:spPr bwMode="auto">
          <a:xfrm>
            <a:off x="4063930" y="2605760"/>
            <a:ext cx="890095" cy="555001"/>
          </a:xfrm>
          <a:custGeom>
            <a:avLst/>
            <a:gdLst>
              <a:gd name="T0" fmla="*/ 85 w 85"/>
              <a:gd name="T1" fmla="*/ 53 h 53"/>
              <a:gd name="T2" fmla="*/ 1 w 85"/>
              <a:gd name="T3" fmla="*/ 53 h 53"/>
              <a:gd name="T4" fmla="*/ 0 w 85"/>
              <a:gd name="T5" fmla="*/ 0 h 53"/>
              <a:gd name="T6" fmla="*/ 85 w 85"/>
              <a:gd name="T7" fmla="*/ 0 h 53"/>
              <a:gd name="T8" fmla="*/ 85 w 85"/>
              <a:gd name="T9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" h="53">
                <a:moveTo>
                  <a:pt x="85" y="53"/>
                </a:moveTo>
                <a:lnTo>
                  <a:pt x="1" y="53"/>
                </a:lnTo>
                <a:lnTo>
                  <a:pt x="0" y="0"/>
                </a:lnTo>
                <a:lnTo>
                  <a:pt x="85" y="0"/>
                </a:lnTo>
                <a:lnTo>
                  <a:pt x="85" y="53"/>
                </a:lnTo>
                <a:close/>
              </a:path>
            </a:pathLst>
          </a:custGeom>
          <a:solidFill>
            <a:srgbClr val="DB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Freeform 164"/>
          <p:cNvSpPr/>
          <p:nvPr/>
        </p:nvSpPr>
        <p:spPr bwMode="auto">
          <a:xfrm>
            <a:off x="4063930" y="2605760"/>
            <a:ext cx="890095" cy="555001"/>
          </a:xfrm>
          <a:custGeom>
            <a:avLst/>
            <a:gdLst>
              <a:gd name="T0" fmla="*/ 85 w 85"/>
              <a:gd name="T1" fmla="*/ 53 h 53"/>
              <a:gd name="T2" fmla="*/ 1 w 85"/>
              <a:gd name="T3" fmla="*/ 53 h 53"/>
              <a:gd name="T4" fmla="*/ 0 w 85"/>
              <a:gd name="T5" fmla="*/ 0 h 53"/>
              <a:gd name="T6" fmla="*/ 85 w 85"/>
              <a:gd name="T7" fmla="*/ 0 h 53"/>
              <a:gd name="T8" fmla="*/ 85 w 85"/>
              <a:gd name="T9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" h="53">
                <a:moveTo>
                  <a:pt x="85" y="53"/>
                </a:moveTo>
                <a:lnTo>
                  <a:pt x="1" y="53"/>
                </a:lnTo>
                <a:lnTo>
                  <a:pt x="0" y="0"/>
                </a:lnTo>
                <a:lnTo>
                  <a:pt x="85" y="0"/>
                </a:lnTo>
                <a:lnTo>
                  <a:pt x="85" y="5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8" name="Freeform 165"/>
          <p:cNvSpPr/>
          <p:nvPr/>
        </p:nvSpPr>
        <p:spPr bwMode="auto">
          <a:xfrm>
            <a:off x="4074401" y="3160760"/>
            <a:ext cx="345566" cy="0"/>
          </a:xfrm>
          <a:custGeom>
            <a:avLst/>
            <a:gdLst>
              <a:gd name="T0" fmla="*/ 33 w 33"/>
              <a:gd name="T1" fmla="*/ 0 w 33"/>
              <a:gd name="T2" fmla="*/ 33 w 3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33">
                <a:moveTo>
                  <a:pt x="33" y="0"/>
                </a:moveTo>
                <a:lnTo>
                  <a:pt x="0" y="0"/>
                </a:lnTo>
                <a:lnTo>
                  <a:pt x="33" y="0"/>
                </a:lnTo>
                <a:close/>
              </a:path>
            </a:pathLst>
          </a:custGeom>
          <a:solidFill>
            <a:srgbClr val="A2A6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9" name="Freeform 166"/>
          <p:cNvSpPr/>
          <p:nvPr/>
        </p:nvSpPr>
        <p:spPr bwMode="auto">
          <a:xfrm>
            <a:off x="4074401" y="3160760"/>
            <a:ext cx="345566" cy="0"/>
          </a:xfrm>
          <a:custGeom>
            <a:avLst/>
            <a:gdLst>
              <a:gd name="T0" fmla="*/ 33 w 33"/>
              <a:gd name="T1" fmla="*/ 0 w 33"/>
              <a:gd name="T2" fmla="*/ 33 w 3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33">
                <a:moveTo>
                  <a:pt x="33" y="0"/>
                </a:moveTo>
                <a:lnTo>
                  <a:pt x="0" y="0"/>
                </a:lnTo>
                <a:lnTo>
                  <a:pt x="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0" name="Freeform 167"/>
          <p:cNvSpPr/>
          <p:nvPr/>
        </p:nvSpPr>
        <p:spPr bwMode="auto">
          <a:xfrm>
            <a:off x="4063930" y="2804722"/>
            <a:ext cx="356038" cy="356038"/>
          </a:xfrm>
          <a:custGeom>
            <a:avLst/>
            <a:gdLst>
              <a:gd name="T0" fmla="*/ 34 w 34"/>
              <a:gd name="T1" fmla="*/ 0 h 34"/>
              <a:gd name="T2" fmla="*/ 0 w 34"/>
              <a:gd name="T3" fmla="*/ 0 h 34"/>
              <a:gd name="T4" fmla="*/ 1 w 34"/>
              <a:gd name="T5" fmla="*/ 34 h 34"/>
              <a:gd name="T6" fmla="*/ 34 w 34"/>
              <a:gd name="T7" fmla="*/ 34 h 34"/>
              <a:gd name="T8" fmla="*/ 34 w 34"/>
              <a:gd name="T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34" y="0"/>
                </a:moveTo>
                <a:lnTo>
                  <a:pt x="0" y="0"/>
                </a:lnTo>
                <a:lnTo>
                  <a:pt x="1" y="34"/>
                </a:lnTo>
                <a:lnTo>
                  <a:pt x="34" y="34"/>
                </a:lnTo>
                <a:lnTo>
                  <a:pt x="34" y="0"/>
                </a:lnTo>
                <a:close/>
              </a:path>
            </a:pathLst>
          </a:custGeom>
          <a:solidFill>
            <a:srgbClr val="B4B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1" name="Freeform 168"/>
          <p:cNvSpPr/>
          <p:nvPr/>
        </p:nvSpPr>
        <p:spPr bwMode="auto">
          <a:xfrm>
            <a:off x="4063930" y="2804722"/>
            <a:ext cx="356038" cy="356038"/>
          </a:xfrm>
          <a:custGeom>
            <a:avLst/>
            <a:gdLst>
              <a:gd name="T0" fmla="*/ 34 w 34"/>
              <a:gd name="T1" fmla="*/ 0 h 34"/>
              <a:gd name="T2" fmla="*/ 0 w 34"/>
              <a:gd name="T3" fmla="*/ 0 h 34"/>
              <a:gd name="T4" fmla="*/ 1 w 34"/>
              <a:gd name="T5" fmla="*/ 34 h 34"/>
              <a:gd name="T6" fmla="*/ 34 w 34"/>
              <a:gd name="T7" fmla="*/ 34 h 34"/>
              <a:gd name="T8" fmla="*/ 34 w 34"/>
              <a:gd name="T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34" y="0"/>
                </a:moveTo>
                <a:lnTo>
                  <a:pt x="0" y="0"/>
                </a:lnTo>
                <a:lnTo>
                  <a:pt x="1" y="34"/>
                </a:lnTo>
                <a:lnTo>
                  <a:pt x="34" y="34"/>
                </a:lnTo>
                <a:lnTo>
                  <a:pt x="3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2" name="Freeform 169"/>
          <p:cNvSpPr/>
          <p:nvPr/>
        </p:nvSpPr>
        <p:spPr bwMode="auto">
          <a:xfrm>
            <a:off x="4084873" y="2815194"/>
            <a:ext cx="324623" cy="324623"/>
          </a:xfrm>
          <a:custGeom>
            <a:avLst/>
            <a:gdLst>
              <a:gd name="T0" fmla="*/ 173 w 173"/>
              <a:gd name="T1" fmla="*/ 163 h 173"/>
              <a:gd name="T2" fmla="*/ 164 w 173"/>
              <a:gd name="T3" fmla="*/ 172 h 173"/>
              <a:gd name="T4" fmla="*/ 10 w 173"/>
              <a:gd name="T5" fmla="*/ 173 h 173"/>
              <a:gd name="T6" fmla="*/ 1 w 173"/>
              <a:gd name="T7" fmla="*/ 164 h 173"/>
              <a:gd name="T8" fmla="*/ 0 w 173"/>
              <a:gd name="T9" fmla="*/ 10 h 173"/>
              <a:gd name="T10" fmla="*/ 9 w 173"/>
              <a:gd name="T11" fmla="*/ 1 h 173"/>
              <a:gd name="T12" fmla="*/ 163 w 173"/>
              <a:gd name="T13" fmla="*/ 0 h 173"/>
              <a:gd name="T14" fmla="*/ 172 w 173"/>
              <a:gd name="T15" fmla="*/ 9 h 173"/>
              <a:gd name="T16" fmla="*/ 173 w 173"/>
              <a:gd name="T17" fmla="*/ 16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" h="173">
                <a:moveTo>
                  <a:pt x="173" y="163"/>
                </a:moveTo>
                <a:cubicBezTo>
                  <a:pt x="173" y="168"/>
                  <a:pt x="169" y="172"/>
                  <a:pt x="164" y="172"/>
                </a:cubicBezTo>
                <a:cubicBezTo>
                  <a:pt x="10" y="173"/>
                  <a:pt x="10" y="173"/>
                  <a:pt x="10" y="173"/>
                </a:cubicBezTo>
                <a:cubicBezTo>
                  <a:pt x="5" y="173"/>
                  <a:pt x="1" y="169"/>
                  <a:pt x="1" y="16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1"/>
                  <a:pt x="9" y="1"/>
                </a:cubicBezTo>
                <a:cubicBezTo>
                  <a:pt x="163" y="0"/>
                  <a:pt x="163" y="0"/>
                  <a:pt x="163" y="0"/>
                </a:cubicBezTo>
                <a:cubicBezTo>
                  <a:pt x="168" y="0"/>
                  <a:pt x="172" y="4"/>
                  <a:pt x="172" y="9"/>
                </a:cubicBezTo>
                <a:lnTo>
                  <a:pt x="173" y="163"/>
                </a:lnTo>
                <a:close/>
              </a:path>
            </a:pathLst>
          </a:custGeom>
          <a:solidFill>
            <a:srgbClr val="6E6F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" name="Freeform 170"/>
          <p:cNvSpPr/>
          <p:nvPr/>
        </p:nvSpPr>
        <p:spPr bwMode="auto">
          <a:xfrm>
            <a:off x="4105816" y="2836137"/>
            <a:ext cx="272264" cy="282736"/>
          </a:xfrm>
          <a:custGeom>
            <a:avLst/>
            <a:gdLst>
              <a:gd name="T0" fmla="*/ 0 w 151"/>
              <a:gd name="T1" fmla="*/ 76 h 151"/>
              <a:gd name="T2" fmla="*/ 75 w 151"/>
              <a:gd name="T3" fmla="*/ 0 h 151"/>
              <a:gd name="T4" fmla="*/ 151 w 151"/>
              <a:gd name="T5" fmla="*/ 75 h 151"/>
              <a:gd name="T6" fmla="*/ 76 w 151"/>
              <a:gd name="T7" fmla="*/ 150 h 151"/>
              <a:gd name="T8" fmla="*/ 0 w 151"/>
              <a:gd name="T9" fmla="*/ 76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151">
                <a:moveTo>
                  <a:pt x="0" y="76"/>
                </a:moveTo>
                <a:cubicBezTo>
                  <a:pt x="0" y="34"/>
                  <a:pt x="34" y="0"/>
                  <a:pt x="75" y="0"/>
                </a:cubicBezTo>
                <a:cubicBezTo>
                  <a:pt x="117" y="0"/>
                  <a:pt x="150" y="33"/>
                  <a:pt x="151" y="75"/>
                </a:cubicBezTo>
                <a:cubicBezTo>
                  <a:pt x="151" y="116"/>
                  <a:pt x="117" y="150"/>
                  <a:pt x="76" y="150"/>
                </a:cubicBezTo>
                <a:cubicBezTo>
                  <a:pt x="34" y="151"/>
                  <a:pt x="0" y="117"/>
                  <a:pt x="0" y="7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" name="Rectangle 171"/>
          <p:cNvSpPr>
            <a:spLocks noChangeArrowheads="1"/>
          </p:cNvSpPr>
          <p:nvPr/>
        </p:nvSpPr>
        <p:spPr bwMode="auto">
          <a:xfrm>
            <a:off x="4597986" y="2804722"/>
            <a:ext cx="356038" cy="356038"/>
          </a:xfrm>
          <a:prstGeom prst="rect">
            <a:avLst/>
          </a:prstGeom>
          <a:solidFill>
            <a:srgbClr val="B4B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5" name="Rectangle 172"/>
          <p:cNvSpPr>
            <a:spLocks noChangeArrowheads="1"/>
          </p:cNvSpPr>
          <p:nvPr/>
        </p:nvSpPr>
        <p:spPr bwMode="auto">
          <a:xfrm>
            <a:off x="4597986" y="2804722"/>
            <a:ext cx="356038" cy="35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6" name="Freeform 173"/>
          <p:cNvSpPr/>
          <p:nvPr/>
        </p:nvSpPr>
        <p:spPr bwMode="auto">
          <a:xfrm>
            <a:off x="4608458" y="2815194"/>
            <a:ext cx="324623" cy="324623"/>
          </a:xfrm>
          <a:custGeom>
            <a:avLst/>
            <a:gdLst>
              <a:gd name="T0" fmla="*/ 173 w 173"/>
              <a:gd name="T1" fmla="*/ 163 h 173"/>
              <a:gd name="T2" fmla="*/ 164 w 173"/>
              <a:gd name="T3" fmla="*/ 172 h 173"/>
              <a:gd name="T4" fmla="*/ 10 w 173"/>
              <a:gd name="T5" fmla="*/ 173 h 173"/>
              <a:gd name="T6" fmla="*/ 1 w 173"/>
              <a:gd name="T7" fmla="*/ 164 h 173"/>
              <a:gd name="T8" fmla="*/ 0 w 173"/>
              <a:gd name="T9" fmla="*/ 10 h 173"/>
              <a:gd name="T10" fmla="*/ 9 w 173"/>
              <a:gd name="T11" fmla="*/ 1 h 173"/>
              <a:gd name="T12" fmla="*/ 163 w 173"/>
              <a:gd name="T13" fmla="*/ 0 h 173"/>
              <a:gd name="T14" fmla="*/ 172 w 173"/>
              <a:gd name="T15" fmla="*/ 9 h 173"/>
              <a:gd name="T16" fmla="*/ 173 w 173"/>
              <a:gd name="T17" fmla="*/ 16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" h="173">
                <a:moveTo>
                  <a:pt x="173" y="163"/>
                </a:moveTo>
                <a:cubicBezTo>
                  <a:pt x="173" y="168"/>
                  <a:pt x="169" y="172"/>
                  <a:pt x="164" y="172"/>
                </a:cubicBezTo>
                <a:cubicBezTo>
                  <a:pt x="10" y="173"/>
                  <a:pt x="10" y="173"/>
                  <a:pt x="10" y="173"/>
                </a:cubicBezTo>
                <a:cubicBezTo>
                  <a:pt x="5" y="173"/>
                  <a:pt x="1" y="169"/>
                  <a:pt x="1" y="16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1"/>
                  <a:pt x="9" y="1"/>
                </a:cubicBezTo>
                <a:cubicBezTo>
                  <a:pt x="163" y="0"/>
                  <a:pt x="163" y="0"/>
                  <a:pt x="163" y="0"/>
                </a:cubicBezTo>
                <a:cubicBezTo>
                  <a:pt x="168" y="0"/>
                  <a:pt x="172" y="4"/>
                  <a:pt x="172" y="9"/>
                </a:cubicBezTo>
                <a:lnTo>
                  <a:pt x="173" y="163"/>
                </a:lnTo>
                <a:close/>
              </a:path>
            </a:pathLst>
          </a:custGeom>
          <a:solidFill>
            <a:srgbClr val="6E6F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7" name="Freeform 174"/>
          <p:cNvSpPr/>
          <p:nvPr/>
        </p:nvSpPr>
        <p:spPr bwMode="auto">
          <a:xfrm>
            <a:off x="4629402" y="2836137"/>
            <a:ext cx="282736" cy="282736"/>
          </a:xfrm>
          <a:custGeom>
            <a:avLst/>
            <a:gdLst>
              <a:gd name="T0" fmla="*/ 1 w 151"/>
              <a:gd name="T1" fmla="*/ 76 h 151"/>
              <a:gd name="T2" fmla="*/ 75 w 151"/>
              <a:gd name="T3" fmla="*/ 1 h 151"/>
              <a:gd name="T4" fmla="*/ 151 w 151"/>
              <a:gd name="T5" fmla="*/ 75 h 151"/>
              <a:gd name="T6" fmla="*/ 76 w 151"/>
              <a:gd name="T7" fmla="*/ 151 h 151"/>
              <a:gd name="T8" fmla="*/ 1 w 151"/>
              <a:gd name="T9" fmla="*/ 76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151">
                <a:moveTo>
                  <a:pt x="1" y="76"/>
                </a:moveTo>
                <a:cubicBezTo>
                  <a:pt x="0" y="35"/>
                  <a:pt x="34" y="1"/>
                  <a:pt x="75" y="1"/>
                </a:cubicBezTo>
                <a:cubicBezTo>
                  <a:pt x="117" y="0"/>
                  <a:pt x="151" y="34"/>
                  <a:pt x="151" y="75"/>
                </a:cubicBezTo>
                <a:cubicBezTo>
                  <a:pt x="151" y="117"/>
                  <a:pt x="118" y="151"/>
                  <a:pt x="76" y="151"/>
                </a:cubicBezTo>
                <a:cubicBezTo>
                  <a:pt x="35" y="151"/>
                  <a:pt x="1" y="118"/>
                  <a:pt x="1" y="7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8" name="Freeform 175"/>
          <p:cNvSpPr/>
          <p:nvPr/>
        </p:nvSpPr>
        <p:spPr bwMode="auto">
          <a:xfrm>
            <a:off x="4095345" y="2637175"/>
            <a:ext cx="806321" cy="62830"/>
          </a:xfrm>
          <a:custGeom>
            <a:avLst/>
            <a:gdLst>
              <a:gd name="T0" fmla="*/ 77 w 77"/>
              <a:gd name="T1" fmla="*/ 0 h 6"/>
              <a:gd name="T2" fmla="*/ 0 w 77"/>
              <a:gd name="T3" fmla="*/ 1 h 6"/>
              <a:gd name="T4" fmla="*/ 0 w 77"/>
              <a:gd name="T5" fmla="*/ 6 h 6"/>
              <a:gd name="T6" fmla="*/ 77 w 77"/>
              <a:gd name="T7" fmla="*/ 6 h 6"/>
              <a:gd name="T8" fmla="*/ 77 w 77"/>
              <a:gd name="T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6">
                <a:moveTo>
                  <a:pt x="77" y="0"/>
                </a:moveTo>
                <a:lnTo>
                  <a:pt x="0" y="1"/>
                </a:lnTo>
                <a:lnTo>
                  <a:pt x="0" y="6"/>
                </a:lnTo>
                <a:lnTo>
                  <a:pt x="77" y="6"/>
                </a:lnTo>
                <a:lnTo>
                  <a:pt x="77" y="0"/>
                </a:lnTo>
                <a:close/>
              </a:path>
            </a:pathLst>
          </a:custGeom>
          <a:solidFill>
            <a:srgbClr val="B4B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9" name="Freeform 176"/>
          <p:cNvSpPr/>
          <p:nvPr/>
        </p:nvSpPr>
        <p:spPr bwMode="auto">
          <a:xfrm>
            <a:off x="4095345" y="2637175"/>
            <a:ext cx="806321" cy="62830"/>
          </a:xfrm>
          <a:custGeom>
            <a:avLst/>
            <a:gdLst>
              <a:gd name="T0" fmla="*/ 77 w 77"/>
              <a:gd name="T1" fmla="*/ 0 h 6"/>
              <a:gd name="T2" fmla="*/ 0 w 77"/>
              <a:gd name="T3" fmla="*/ 1 h 6"/>
              <a:gd name="T4" fmla="*/ 0 w 77"/>
              <a:gd name="T5" fmla="*/ 6 h 6"/>
              <a:gd name="T6" fmla="*/ 77 w 77"/>
              <a:gd name="T7" fmla="*/ 6 h 6"/>
              <a:gd name="T8" fmla="*/ 77 w 77"/>
              <a:gd name="T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6">
                <a:moveTo>
                  <a:pt x="77" y="0"/>
                </a:moveTo>
                <a:lnTo>
                  <a:pt x="0" y="1"/>
                </a:lnTo>
                <a:lnTo>
                  <a:pt x="0" y="6"/>
                </a:lnTo>
                <a:lnTo>
                  <a:pt x="77" y="6"/>
                </a:lnTo>
                <a:lnTo>
                  <a:pt x="7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0" name="Freeform 177"/>
          <p:cNvSpPr/>
          <p:nvPr/>
        </p:nvSpPr>
        <p:spPr bwMode="auto">
          <a:xfrm>
            <a:off x="4430439" y="2794250"/>
            <a:ext cx="136132" cy="209434"/>
          </a:xfrm>
          <a:custGeom>
            <a:avLst/>
            <a:gdLst>
              <a:gd name="T0" fmla="*/ 13 w 13"/>
              <a:gd name="T1" fmla="*/ 0 h 20"/>
              <a:gd name="T2" fmla="*/ 0 w 13"/>
              <a:gd name="T3" fmla="*/ 0 h 20"/>
              <a:gd name="T4" fmla="*/ 1 w 13"/>
              <a:gd name="T5" fmla="*/ 20 h 20"/>
              <a:gd name="T6" fmla="*/ 13 w 13"/>
              <a:gd name="T7" fmla="*/ 20 h 20"/>
              <a:gd name="T8" fmla="*/ 13 w 13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20">
                <a:moveTo>
                  <a:pt x="13" y="0"/>
                </a:moveTo>
                <a:lnTo>
                  <a:pt x="0" y="0"/>
                </a:lnTo>
                <a:lnTo>
                  <a:pt x="1" y="20"/>
                </a:lnTo>
                <a:lnTo>
                  <a:pt x="13" y="20"/>
                </a:lnTo>
                <a:lnTo>
                  <a:pt x="13" y="0"/>
                </a:lnTo>
                <a:close/>
              </a:path>
            </a:pathLst>
          </a:custGeom>
          <a:solidFill>
            <a:srgbClr val="B4B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1" name="Freeform 178"/>
          <p:cNvSpPr/>
          <p:nvPr/>
        </p:nvSpPr>
        <p:spPr bwMode="auto">
          <a:xfrm>
            <a:off x="4430439" y="2794250"/>
            <a:ext cx="136132" cy="209434"/>
          </a:xfrm>
          <a:custGeom>
            <a:avLst/>
            <a:gdLst>
              <a:gd name="T0" fmla="*/ 13 w 13"/>
              <a:gd name="T1" fmla="*/ 0 h 20"/>
              <a:gd name="T2" fmla="*/ 0 w 13"/>
              <a:gd name="T3" fmla="*/ 0 h 20"/>
              <a:gd name="T4" fmla="*/ 1 w 13"/>
              <a:gd name="T5" fmla="*/ 20 h 20"/>
              <a:gd name="T6" fmla="*/ 13 w 13"/>
              <a:gd name="T7" fmla="*/ 20 h 20"/>
              <a:gd name="T8" fmla="*/ 13 w 13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20">
                <a:moveTo>
                  <a:pt x="13" y="0"/>
                </a:moveTo>
                <a:lnTo>
                  <a:pt x="0" y="0"/>
                </a:lnTo>
                <a:lnTo>
                  <a:pt x="1" y="20"/>
                </a:lnTo>
                <a:lnTo>
                  <a:pt x="13" y="20"/>
                </a:lnTo>
                <a:lnTo>
                  <a:pt x="1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2" name="Rectangle 179"/>
          <p:cNvSpPr>
            <a:spLocks noChangeArrowheads="1"/>
          </p:cNvSpPr>
          <p:nvPr/>
        </p:nvSpPr>
        <p:spPr bwMode="auto">
          <a:xfrm>
            <a:off x="4440911" y="3024628"/>
            <a:ext cx="125660" cy="20943"/>
          </a:xfrm>
          <a:prstGeom prst="rect">
            <a:avLst/>
          </a:prstGeom>
          <a:solidFill>
            <a:srgbClr val="B4B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3" name="Rectangle 180"/>
          <p:cNvSpPr>
            <a:spLocks noChangeArrowheads="1"/>
          </p:cNvSpPr>
          <p:nvPr/>
        </p:nvSpPr>
        <p:spPr bwMode="auto">
          <a:xfrm>
            <a:off x="4440911" y="3024628"/>
            <a:ext cx="125660" cy="2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4" name="Rectangle 181"/>
          <p:cNvSpPr>
            <a:spLocks noChangeArrowheads="1"/>
          </p:cNvSpPr>
          <p:nvPr/>
        </p:nvSpPr>
        <p:spPr bwMode="auto">
          <a:xfrm>
            <a:off x="4440911" y="3066515"/>
            <a:ext cx="125660" cy="20943"/>
          </a:xfrm>
          <a:prstGeom prst="rect">
            <a:avLst/>
          </a:prstGeom>
          <a:solidFill>
            <a:srgbClr val="B4B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5" name="Rectangle 182"/>
          <p:cNvSpPr>
            <a:spLocks noChangeArrowheads="1"/>
          </p:cNvSpPr>
          <p:nvPr/>
        </p:nvSpPr>
        <p:spPr bwMode="auto">
          <a:xfrm>
            <a:off x="4440911" y="3066515"/>
            <a:ext cx="125660" cy="2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6" name="Rectangle 183"/>
          <p:cNvSpPr>
            <a:spLocks noChangeArrowheads="1"/>
          </p:cNvSpPr>
          <p:nvPr/>
        </p:nvSpPr>
        <p:spPr bwMode="auto">
          <a:xfrm>
            <a:off x="4440911" y="3118874"/>
            <a:ext cx="125660" cy="20943"/>
          </a:xfrm>
          <a:prstGeom prst="rect">
            <a:avLst/>
          </a:prstGeom>
          <a:solidFill>
            <a:srgbClr val="B4B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7" name="Rectangle 184"/>
          <p:cNvSpPr>
            <a:spLocks noChangeArrowheads="1"/>
          </p:cNvSpPr>
          <p:nvPr/>
        </p:nvSpPr>
        <p:spPr bwMode="auto">
          <a:xfrm>
            <a:off x="4440911" y="3118874"/>
            <a:ext cx="125660" cy="2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8" name="Oval 185"/>
          <p:cNvSpPr>
            <a:spLocks noChangeArrowheads="1"/>
          </p:cNvSpPr>
          <p:nvPr/>
        </p:nvSpPr>
        <p:spPr bwMode="auto">
          <a:xfrm>
            <a:off x="4105816" y="2720948"/>
            <a:ext cx="62830" cy="6283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9" name="Oval 186"/>
          <p:cNvSpPr>
            <a:spLocks noChangeArrowheads="1"/>
          </p:cNvSpPr>
          <p:nvPr/>
        </p:nvSpPr>
        <p:spPr bwMode="auto">
          <a:xfrm>
            <a:off x="4210533" y="2720948"/>
            <a:ext cx="62830" cy="6283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0" name="Freeform 187"/>
          <p:cNvSpPr/>
          <p:nvPr/>
        </p:nvSpPr>
        <p:spPr bwMode="auto">
          <a:xfrm>
            <a:off x="4315250" y="2720948"/>
            <a:ext cx="62830" cy="62830"/>
          </a:xfrm>
          <a:custGeom>
            <a:avLst/>
            <a:gdLst>
              <a:gd name="T0" fmla="*/ 31 w 31"/>
              <a:gd name="T1" fmla="*/ 16 h 32"/>
              <a:gd name="T2" fmla="*/ 15 w 31"/>
              <a:gd name="T3" fmla="*/ 32 h 32"/>
              <a:gd name="T4" fmla="*/ 0 w 31"/>
              <a:gd name="T5" fmla="*/ 16 h 32"/>
              <a:gd name="T6" fmla="*/ 15 w 31"/>
              <a:gd name="T7" fmla="*/ 1 h 32"/>
              <a:gd name="T8" fmla="*/ 31 w 31"/>
              <a:gd name="T9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2">
                <a:moveTo>
                  <a:pt x="31" y="16"/>
                </a:moveTo>
                <a:cubicBezTo>
                  <a:pt x="31" y="25"/>
                  <a:pt x="24" y="32"/>
                  <a:pt x="15" y="32"/>
                </a:cubicBezTo>
                <a:cubicBezTo>
                  <a:pt x="7" y="32"/>
                  <a:pt x="0" y="25"/>
                  <a:pt x="0" y="16"/>
                </a:cubicBezTo>
                <a:cubicBezTo>
                  <a:pt x="0" y="8"/>
                  <a:pt x="6" y="1"/>
                  <a:pt x="15" y="1"/>
                </a:cubicBezTo>
                <a:cubicBezTo>
                  <a:pt x="24" y="0"/>
                  <a:pt x="31" y="7"/>
                  <a:pt x="31" y="1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1" name="Oval 188"/>
          <p:cNvSpPr>
            <a:spLocks noChangeArrowheads="1"/>
          </p:cNvSpPr>
          <p:nvPr/>
        </p:nvSpPr>
        <p:spPr bwMode="auto">
          <a:xfrm>
            <a:off x="4105816" y="2720948"/>
            <a:ext cx="62830" cy="6283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2" name="Oval 189"/>
          <p:cNvSpPr>
            <a:spLocks noChangeArrowheads="1"/>
          </p:cNvSpPr>
          <p:nvPr/>
        </p:nvSpPr>
        <p:spPr bwMode="auto">
          <a:xfrm>
            <a:off x="4210533" y="2720948"/>
            <a:ext cx="62830" cy="6283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3" name="Freeform 190"/>
          <p:cNvSpPr/>
          <p:nvPr/>
        </p:nvSpPr>
        <p:spPr bwMode="auto">
          <a:xfrm>
            <a:off x="4315250" y="2720948"/>
            <a:ext cx="62830" cy="62830"/>
          </a:xfrm>
          <a:custGeom>
            <a:avLst/>
            <a:gdLst>
              <a:gd name="T0" fmla="*/ 31 w 31"/>
              <a:gd name="T1" fmla="*/ 16 h 32"/>
              <a:gd name="T2" fmla="*/ 15 w 31"/>
              <a:gd name="T3" fmla="*/ 32 h 32"/>
              <a:gd name="T4" fmla="*/ 0 w 31"/>
              <a:gd name="T5" fmla="*/ 16 h 32"/>
              <a:gd name="T6" fmla="*/ 15 w 31"/>
              <a:gd name="T7" fmla="*/ 1 h 32"/>
              <a:gd name="T8" fmla="*/ 31 w 31"/>
              <a:gd name="T9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2">
                <a:moveTo>
                  <a:pt x="31" y="16"/>
                </a:moveTo>
                <a:cubicBezTo>
                  <a:pt x="31" y="25"/>
                  <a:pt x="24" y="32"/>
                  <a:pt x="15" y="32"/>
                </a:cubicBezTo>
                <a:cubicBezTo>
                  <a:pt x="7" y="32"/>
                  <a:pt x="0" y="25"/>
                  <a:pt x="0" y="16"/>
                </a:cubicBezTo>
                <a:cubicBezTo>
                  <a:pt x="0" y="8"/>
                  <a:pt x="6" y="1"/>
                  <a:pt x="15" y="1"/>
                </a:cubicBezTo>
                <a:cubicBezTo>
                  <a:pt x="24" y="0"/>
                  <a:pt x="31" y="7"/>
                  <a:pt x="31" y="1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4" name="Freeform 191"/>
          <p:cNvSpPr/>
          <p:nvPr/>
        </p:nvSpPr>
        <p:spPr bwMode="auto">
          <a:xfrm>
            <a:off x="4639873" y="2720948"/>
            <a:ext cx="52359" cy="52359"/>
          </a:xfrm>
          <a:custGeom>
            <a:avLst/>
            <a:gdLst>
              <a:gd name="T0" fmla="*/ 31 w 31"/>
              <a:gd name="T1" fmla="*/ 15 h 31"/>
              <a:gd name="T2" fmla="*/ 16 w 31"/>
              <a:gd name="T3" fmla="*/ 31 h 31"/>
              <a:gd name="T4" fmla="*/ 0 w 31"/>
              <a:gd name="T5" fmla="*/ 15 h 31"/>
              <a:gd name="T6" fmla="*/ 16 w 31"/>
              <a:gd name="T7" fmla="*/ 0 h 31"/>
              <a:gd name="T8" fmla="*/ 31 w 31"/>
              <a:gd name="T9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1">
                <a:moveTo>
                  <a:pt x="31" y="15"/>
                </a:moveTo>
                <a:cubicBezTo>
                  <a:pt x="31" y="24"/>
                  <a:pt x="24" y="31"/>
                  <a:pt x="16" y="31"/>
                </a:cubicBezTo>
                <a:cubicBezTo>
                  <a:pt x="7" y="31"/>
                  <a:pt x="0" y="24"/>
                  <a:pt x="0" y="15"/>
                </a:cubicBez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6"/>
                  <a:pt x="31" y="1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5" name="Freeform 192"/>
          <p:cNvSpPr/>
          <p:nvPr/>
        </p:nvSpPr>
        <p:spPr bwMode="auto">
          <a:xfrm>
            <a:off x="4744590" y="2720948"/>
            <a:ext cx="52359" cy="52359"/>
          </a:xfrm>
          <a:custGeom>
            <a:avLst/>
            <a:gdLst>
              <a:gd name="T0" fmla="*/ 32 w 32"/>
              <a:gd name="T1" fmla="*/ 16 h 31"/>
              <a:gd name="T2" fmla="*/ 16 w 32"/>
              <a:gd name="T3" fmla="*/ 31 h 31"/>
              <a:gd name="T4" fmla="*/ 1 w 32"/>
              <a:gd name="T5" fmla="*/ 16 h 31"/>
              <a:gd name="T6" fmla="*/ 16 w 32"/>
              <a:gd name="T7" fmla="*/ 0 h 31"/>
              <a:gd name="T8" fmla="*/ 32 w 32"/>
              <a:gd name="T9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1">
                <a:moveTo>
                  <a:pt x="32" y="16"/>
                </a:moveTo>
                <a:cubicBezTo>
                  <a:pt x="32" y="24"/>
                  <a:pt x="25" y="31"/>
                  <a:pt x="16" y="31"/>
                </a:cubicBezTo>
                <a:cubicBezTo>
                  <a:pt x="8" y="31"/>
                  <a:pt x="1" y="24"/>
                  <a:pt x="1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6" name="Freeform 193"/>
          <p:cNvSpPr/>
          <p:nvPr/>
        </p:nvSpPr>
        <p:spPr bwMode="auto">
          <a:xfrm>
            <a:off x="4849307" y="2720948"/>
            <a:ext cx="52359" cy="52359"/>
          </a:xfrm>
          <a:custGeom>
            <a:avLst/>
            <a:gdLst>
              <a:gd name="T0" fmla="*/ 31 w 31"/>
              <a:gd name="T1" fmla="*/ 15 h 31"/>
              <a:gd name="T2" fmla="*/ 16 w 31"/>
              <a:gd name="T3" fmla="*/ 31 h 31"/>
              <a:gd name="T4" fmla="*/ 0 w 31"/>
              <a:gd name="T5" fmla="*/ 16 h 31"/>
              <a:gd name="T6" fmla="*/ 15 w 31"/>
              <a:gd name="T7" fmla="*/ 0 h 31"/>
              <a:gd name="T8" fmla="*/ 31 w 31"/>
              <a:gd name="T9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1">
                <a:moveTo>
                  <a:pt x="31" y="15"/>
                </a:moveTo>
                <a:cubicBezTo>
                  <a:pt x="31" y="24"/>
                  <a:pt x="24" y="31"/>
                  <a:pt x="16" y="31"/>
                </a:cubicBezTo>
                <a:cubicBezTo>
                  <a:pt x="7" y="31"/>
                  <a:pt x="0" y="24"/>
                  <a:pt x="0" y="16"/>
                </a:cubicBezTo>
                <a:cubicBezTo>
                  <a:pt x="0" y="7"/>
                  <a:pt x="7" y="0"/>
                  <a:pt x="15" y="0"/>
                </a:cubicBezTo>
                <a:cubicBezTo>
                  <a:pt x="24" y="0"/>
                  <a:pt x="31" y="7"/>
                  <a:pt x="31" y="1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7" name="Freeform 194"/>
          <p:cNvSpPr/>
          <p:nvPr/>
        </p:nvSpPr>
        <p:spPr bwMode="auto">
          <a:xfrm>
            <a:off x="4639873" y="2720948"/>
            <a:ext cx="52359" cy="52359"/>
          </a:xfrm>
          <a:custGeom>
            <a:avLst/>
            <a:gdLst>
              <a:gd name="T0" fmla="*/ 31 w 31"/>
              <a:gd name="T1" fmla="*/ 15 h 31"/>
              <a:gd name="T2" fmla="*/ 16 w 31"/>
              <a:gd name="T3" fmla="*/ 31 h 31"/>
              <a:gd name="T4" fmla="*/ 0 w 31"/>
              <a:gd name="T5" fmla="*/ 15 h 31"/>
              <a:gd name="T6" fmla="*/ 16 w 31"/>
              <a:gd name="T7" fmla="*/ 0 h 31"/>
              <a:gd name="T8" fmla="*/ 31 w 31"/>
              <a:gd name="T9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1">
                <a:moveTo>
                  <a:pt x="31" y="15"/>
                </a:moveTo>
                <a:cubicBezTo>
                  <a:pt x="31" y="24"/>
                  <a:pt x="24" y="31"/>
                  <a:pt x="16" y="31"/>
                </a:cubicBezTo>
                <a:cubicBezTo>
                  <a:pt x="7" y="31"/>
                  <a:pt x="0" y="24"/>
                  <a:pt x="0" y="15"/>
                </a:cubicBez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6"/>
                  <a:pt x="31" y="1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8" name="Freeform 195"/>
          <p:cNvSpPr/>
          <p:nvPr/>
        </p:nvSpPr>
        <p:spPr bwMode="auto">
          <a:xfrm>
            <a:off x="4744590" y="2720948"/>
            <a:ext cx="52359" cy="52359"/>
          </a:xfrm>
          <a:custGeom>
            <a:avLst/>
            <a:gdLst>
              <a:gd name="T0" fmla="*/ 32 w 32"/>
              <a:gd name="T1" fmla="*/ 16 h 31"/>
              <a:gd name="T2" fmla="*/ 16 w 32"/>
              <a:gd name="T3" fmla="*/ 31 h 31"/>
              <a:gd name="T4" fmla="*/ 1 w 32"/>
              <a:gd name="T5" fmla="*/ 16 h 31"/>
              <a:gd name="T6" fmla="*/ 16 w 32"/>
              <a:gd name="T7" fmla="*/ 0 h 31"/>
              <a:gd name="T8" fmla="*/ 32 w 32"/>
              <a:gd name="T9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1">
                <a:moveTo>
                  <a:pt x="32" y="16"/>
                </a:moveTo>
                <a:cubicBezTo>
                  <a:pt x="32" y="24"/>
                  <a:pt x="25" y="31"/>
                  <a:pt x="16" y="31"/>
                </a:cubicBezTo>
                <a:cubicBezTo>
                  <a:pt x="8" y="31"/>
                  <a:pt x="1" y="24"/>
                  <a:pt x="1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9" name="Freeform 196"/>
          <p:cNvSpPr/>
          <p:nvPr/>
        </p:nvSpPr>
        <p:spPr bwMode="auto">
          <a:xfrm>
            <a:off x="4849307" y="2720948"/>
            <a:ext cx="52359" cy="52359"/>
          </a:xfrm>
          <a:custGeom>
            <a:avLst/>
            <a:gdLst>
              <a:gd name="T0" fmla="*/ 31 w 31"/>
              <a:gd name="T1" fmla="*/ 15 h 31"/>
              <a:gd name="T2" fmla="*/ 16 w 31"/>
              <a:gd name="T3" fmla="*/ 31 h 31"/>
              <a:gd name="T4" fmla="*/ 0 w 31"/>
              <a:gd name="T5" fmla="*/ 16 h 31"/>
              <a:gd name="T6" fmla="*/ 15 w 31"/>
              <a:gd name="T7" fmla="*/ 0 h 31"/>
              <a:gd name="T8" fmla="*/ 31 w 31"/>
              <a:gd name="T9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1">
                <a:moveTo>
                  <a:pt x="31" y="15"/>
                </a:moveTo>
                <a:cubicBezTo>
                  <a:pt x="31" y="24"/>
                  <a:pt x="24" y="31"/>
                  <a:pt x="16" y="31"/>
                </a:cubicBezTo>
                <a:cubicBezTo>
                  <a:pt x="7" y="31"/>
                  <a:pt x="0" y="24"/>
                  <a:pt x="0" y="16"/>
                </a:cubicBezTo>
                <a:cubicBezTo>
                  <a:pt x="0" y="7"/>
                  <a:pt x="7" y="0"/>
                  <a:pt x="15" y="0"/>
                </a:cubicBezTo>
                <a:cubicBezTo>
                  <a:pt x="24" y="0"/>
                  <a:pt x="31" y="7"/>
                  <a:pt x="31" y="1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0" name="Rectangle 197"/>
          <p:cNvSpPr>
            <a:spLocks noChangeArrowheads="1"/>
          </p:cNvSpPr>
          <p:nvPr/>
        </p:nvSpPr>
        <p:spPr bwMode="auto">
          <a:xfrm>
            <a:off x="4430439" y="2720948"/>
            <a:ext cx="41887" cy="52359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1" name="Rectangle 198"/>
          <p:cNvSpPr>
            <a:spLocks noChangeArrowheads="1"/>
          </p:cNvSpPr>
          <p:nvPr/>
        </p:nvSpPr>
        <p:spPr bwMode="auto">
          <a:xfrm>
            <a:off x="4482798" y="2720948"/>
            <a:ext cx="31415" cy="52359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2" name="Rectangle 199"/>
          <p:cNvSpPr>
            <a:spLocks noChangeArrowheads="1"/>
          </p:cNvSpPr>
          <p:nvPr/>
        </p:nvSpPr>
        <p:spPr bwMode="auto">
          <a:xfrm>
            <a:off x="4535156" y="2720948"/>
            <a:ext cx="31415" cy="52359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Rectangle 200"/>
          <p:cNvSpPr>
            <a:spLocks noChangeArrowheads="1"/>
          </p:cNvSpPr>
          <p:nvPr/>
        </p:nvSpPr>
        <p:spPr bwMode="auto">
          <a:xfrm>
            <a:off x="4430439" y="2720948"/>
            <a:ext cx="41887" cy="52359"/>
          </a:xfrm>
          <a:prstGeom prst="rect">
            <a:avLst/>
          </a:prstGeom>
          <a:solidFill>
            <a:srgbClr val="6E6F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4" name="Rectangle 201"/>
          <p:cNvSpPr>
            <a:spLocks noChangeArrowheads="1"/>
          </p:cNvSpPr>
          <p:nvPr/>
        </p:nvSpPr>
        <p:spPr bwMode="auto">
          <a:xfrm>
            <a:off x="4482798" y="2720948"/>
            <a:ext cx="31415" cy="52359"/>
          </a:xfrm>
          <a:prstGeom prst="rect">
            <a:avLst/>
          </a:prstGeom>
          <a:solidFill>
            <a:srgbClr val="6E6F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5" name="Rectangle 202"/>
          <p:cNvSpPr>
            <a:spLocks noChangeArrowheads="1"/>
          </p:cNvSpPr>
          <p:nvPr/>
        </p:nvSpPr>
        <p:spPr bwMode="auto">
          <a:xfrm>
            <a:off x="4535156" y="2720948"/>
            <a:ext cx="31415" cy="52359"/>
          </a:xfrm>
          <a:prstGeom prst="rect">
            <a:avLst/>
          </a:prstGeom>
          <a:solidFill>
            <a:srgbClr val="6E6F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6" name="Freeform 203"/>
          <p:cNvSpPr/>
          <p:nvPr/>
        </p:nvSpPr>
        <p:spPr bwMode="auto">
          <a:xfrm>
            <a:off x="1707796" y="3621516"/>
            <a:ext cx="460755" cy="188491"/>
          </a:xfrm>
          <a:custGeom>
            <a:avLst/>
            <a:gdLst>
              <a:gd name="T0" fmla="*/ 0 w 248"/>
              <a:gd name="T1" fmla="*/ 0 h 104"/>
              <a:gd name="T2" fmla="*/ 10 w 248"/>
              <a:gd name="T3" fmla="*/ 18 h 104"/>
              <a:gd name="T4" fmla="*/ 166 w 248"/>
              <a:gd name="T5" fmla="*/ 87 h 104"/>
              <a:gd name="T6" fmla="*/ 207 w 248"/>
              <a:gd name="T7" fmla="*/ 83 h 104"/>
              <a:gd name="T8" fmla="*/ 244 w 248"/>
              <a:gd name="T9" fmla="*/ 27 h 104"/>
              <a:gd name="T10" fmla="*/ 246 w 248"/>
              <a:gd name="T11" fmla="*/ 5 h 104"/>
              <a:gd name="T12" fmla="*/ 0 w 248"/>
              <a:gd name="T13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104">
                <a:moveTo>
                  <a:pt x="0" y="0"/>
                </a:moveTo>
                <a:cubicBezTo>
                  <a:pt x="0" y="8"/>
                  <a:pt x="1" y="14"/>
                  <a:pt x="10" y="18"/>
                </a:cubicBezTo>
                <a:cubicBezTo>
                  <a:pt x="18" y="23"/>
                  <a:pt x="154" y="82"/>
                  <a:pt x="166" y="87"/>
                </a:cubicBezTo>
                <a:cubicBezTo>
                  <a:pt x="178" y="92"/>
                  <a:pt x="192" y="104"/>
                  <a:pt x="207" y="83"/>
                </a:cubicBezTo>
                <a:cubicBezTo>
                  <a:pt x="223" y="61"/>
                  <a:pt x="241" y="33"/>
                  <a:pt x="244" y="27"/>
                </a:cubicBezTo>
                <a:cubicBezTo>
                  <a:pt x="248" y="21"/>
                  <a:pt x="246" y="5"/>
                  <a:pt x="246" y="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7" name="Freeform 204"/>
          <p:cNvSpPr/>
          <p:nvPr/>
        </p:nvSpPr>
        <p:spPr bwMode="auto">
          <a:xfrm>
            <a:off x="1707796" y="3485384"/>
            <a:ext cx="460755" cy="303680"/>
          </a:xfrm>
          <a:custGeom>
            <a:avLst/>
            <a:gdLst>
              <a:gd name="T0" fmla="*/ 243 w 251"/>
              <a:gd name="T1" fmla="*/ 75 h 165"/>
              <a:gd name="T2" fmla="*/ 248 w 251"/>
              <a:gd name="T3" fmla="*/ 90 h 165"/>
              <a:gd name="T4" fmla="*/ 201 w 251"/>
              <a:gd name="T5" fmla="*/ 158 h 165"/>
              <a:gd name="T6" fmla="*/ 183 w 251"/>
              <a:gd name="T7" fmla="*/ 162 h 165"/>
              <a:gd name="T8" fmla="*/ 7 w 251"/>
              <a:gd name="T9" fmla="*/ 84 h 165"/>
              <a:gd name="T10" fmla="*/ 4 w 251"/>
              <a:gd name="T11" fmla="*/ 70 h 165"/>
              <a:gd name="T12" fmla="*/ 56 w 251"/>
              <a:gd name="T13" fmla="*/ 7 h 165"/>
              <a:gd name="T14" fmla="*/ 74 w 251"/>
              <a:gd name="T15" fmla="*/ 3 h 165"/>
              <a:gd name="T16" fmla="*/ 243 w 251"/>
              <a:gd name="T17" fmla="*/ 7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" h="165">
                <a:moveTo>
                  <a:pt x="243" y="75"/>
                </a:moveTo>
                <a:cubicBezTo>
                  <a:pt x="249" y="78"/>
                  <a:pt x="251" y="85"/>
                  <a:pt x="248" y="90"/>
                </a:cubicBezTo>
                <a:cubicBezTo>
                  <a:pt x="231" y="120"/>
                  <a:pt x="222" y="130"/>
                  <a:pt x="201" y="158"/>
                </a:cubicBezTo>
                <a:cubicBezTo>
                  <a:pt x="197" y="163"/>
                  <a:pt x="189" y="165"/>
                  <a:pt x="183" y="162"/>
                </a:cubicBezTo>
                <a:cubicBezTo>
                  <a:pt x="125" y="136"/>
                  <a:pt x="66" y="111"/>
                  <a:pt x="7" y="84"/>
                </a:cubicBezTo>
                <a:cubicBezTo>
                  <a:pt x="2" y="82"/>
                  <a:pt x="0" y="75"/>
                  <a:pt x="4" y="70"/>
                </a:cubicBezTo>
                <a:cubicBezTo>
                  <a:pt x="27" y="41"/>
                  <a:pt x="34" y="33"/>
                  <a:pt x="56" y="7"/>
                </a:cubicBezTo>
                <a:cubicBezTo>
                  <a:pt x="60" y="2"/>
                  <a:pt x="68" y="0"/>
                  <a:pt x="74" y="3"/>
                </a:cubicBezTo>
                <a:cubicBezTo>
                  <a:pt x="130" y="28"/>
                  <a:pt x="187" y="51"/>
                  <a:pt x="243" y="75"/>
                </a:cubicBezTo>
              </a:path>
            </a:pathLst>
          </a:custGeom>
          <a:solidFill>
            <a:srgbClr val="3235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8" name="Freeform 205"/>
          <p:cNvSpPr/>
          <p:nvPr/>
        </p:nvSpPr>
        <p:spPr bwMode="auto">
          <a:xfrm>
            <a:off x="1749683" y="3506327"/>
            <a:ext cx="356038" cy="251321"/>
          </a:xfrm>
          <a:custGeom>
            <a:avLst/>
            <a:gdLst>
              <a:gd name="T0" fmla="*/ 198 w 198"/>
              <a:gd name="T1" fmla="*/ 60 h 134"/>
              <a:gd name="T2" fmla="*/ 146 w 198"/>
              <a:gd name="T3" fmla="*/ 134 h 134"/>
              <a:gd name="T4" fmla="*/ 0 w 198"/>
              <a:gd name="T5" fmla="*/ 70 h 134"/>
              <a:gd name="T6" fmla="*/ 57 w 198"/>
              <a:gd name="T7" fmla="*/ 0 h 134"/>
              <a:gd name="T8" fmla="*/ 198 w 198"/>
              <a:gd name="T9" fmla="*/ 6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134">
                <a:moveTo>
                  <a:pt x="198" y="60"/>
                </a:moveTo>
                <a:cubicBezTo>
                  <a:pt x="178" y="93"/>
                  <a:pt x="169" y="102"/>
                  <a:pt x="146" y="134"/>
                </a:cubicBezTo>
                <a:cubicBezTo>
                  <a:pt x="97" y="112"/>
                  <a:pt x="49" y="92"/>
                  <a:pt x="0" y="70"/>
                </a:cubicBezTo>
                <a:cubicBezTo>
                  <a:pt x="25" y="38"/>
                  <a:pt x="33" y="29"/>
                  <a:pt x="57" y="0"/>
                </a:cubicBezTo>
                <a:cubicBezTo>
                  <a:pt x="104" y="21"/>
                  <a:pt x="151" y="40"/>
                  <a:pt x="198" y="6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9" name="Freeform 206"/>
          <p:cNvSpPr/>
          <p:nvPr/>
        </p:nvSpPr>
        <p:spPr bwMode="auto">
          <a:xfrm>
            <a:off x="1749683" y="3506327"/>
            <a:ext cx="261793" cy="251321"/>
          </a:xfrm>
          <a:custGeom>
            <a:avLst/>
            <a:gdLst>
              <a:gd name="T0" fmla="*/ 57 w 146"/>
              <a:gd name="T1" fmla="*/ 0 h 134"/>
              <a:gd name="T2" fmla="*/ 0 w 146"/>
              <a:gd name="T3" fmla="*/ 70 h 134"/>
              <a:gd name="T4" fmla="*/ 146 w 146"/>
              <a:gd name="T5" fmla="*/ 134 h 134"/>
              <a:gd name="T6" fmla="*/ 57 w 146"/>
              <a:gd name="T7" fmla="*/ 0 h 134"/>
              <a:gd name="T8" fmla="*/ 57 w 146"/>
              <a:gd name="T9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" h="134">
                <a:moveTo>
                  <a:pt x="57" y="0"/>
                </a:moveTo>
                <a:cubicBezTo>
                  <a:pt x="33" y="29"/>
                  <a:pt x="25" y="38"/>
                  <a:pt x="0" y="70"/>
                </a:cubicBezTo>
                <a:cubicBezTo>
                  <a:pt x="49" y="92"/>
                  <a:pt x="97" y="112"/>
                  <a:pt x="146" y="134"/>
                </a:cubicBezTo>
                <a:cubicBezTo>
                  <a:pt x="118" y="88"/>
                  <a:pt x="86" y="45"/>
                  <a:pt x="57" y="0"/>
                </a:cubicBezTo>
                <a:cubicBezTo>
                  <a:pt x="57" y="0"/>
                  <a:pt x="57" y="0"/>
                  <a:pt x="57" y="0"/>
                </a:cubicBezTo>
              </a:path>
            </a:pathLst>
          </a:custGeom>
          <a:solidFill>
            <a:srgbClr val="EAE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0" name="Freeform 207"/>
          <p:cNvSpPr/>
          <p:nvPr/>
        </p:nvSpPr>
        <p:spPr bwMode="auto">
          <a:xfrm>
            <a:off x="2074306" y="3684346"/>
            <a:ext cx="31415" cy="31415"/>
          </a:xfrm>
          <a:custGeom>
            <a:avLst/>
            <a:gdLst>
              <a:gd name="T0" fmla="*/ 12 w 17"/>
              <a:gd name="T1" fmla="*/ 2 h 15"/>
              <a:gd name="T2" fmla="*/ 15 w 17"/>
              <a:gd name="T3" fmla="*/ 11 h 15"/>
              <a:gd name="T4" fmla="*/ 5 w 17"/>
              <a:gd name="T5" fmla="*/ 13 h 15"/>
              <a:gd name="T6" fmla="*/ 2 w 17"/>
              <a:gd name="T7" fmla="*/ 4 h 15"/>
              <a:gd name="T8" fmla="*/ 12 w 17"/>
              <a:gd name="T9" fmla="*/ 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5">
                <a:moveTo>
                  <a:pt x="12" y="2"/>
                </a:moveTo>
                <a:cubicBezTo>
                  <a:pt x="16" y="4"/>
                  <a:pt x="17" y="8"/>
                  <a:pt x="15" y="11"/>
                </a:cubicBezTo>
                <a:cubicBezTo>
                  <a:pt x="13" y="14"/>
                  <a:pt x="8" y="15"/>
                  <a:pt x="5" y="13"/>
                </a:cubicBezTo>
                <a:cubicBezTo>
                  <a:pt x="1" y="11"/>
                  <a:pt x="0" y="7"/>
                  <a:pt x="2" y="4"/>
                </a:cubicBezTo>
                <a:cubicBezTo>
                  <a:pt x="4" y="1"/>
                  <a:pt x="9" y="0"/>
                  <a:pt x="12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1" name="Freeform 208"/>
          <p:cNvSpPr/>
          <p:nvPr/>
        </p:nvSpPr>
        <p:spPr bwMode="auto">
          <a:xfrm>
            <a:off x="1770626" y="3548214"/>
            <a:ext cx="31415" cy="31415"/>
          </a:xfrm>
          <a:custGeom>
            <a:avLst/>
            <a:gdLst>
              <a:gd name="T0" fmla="*/ 16 w 17"/>
              <a:gd name="T1" fmla="*/ 0 h 19"/>
              <a:gd name="T2" fmla="*/ 16 w 17"/>
              <a:gd name="T3" fmla="*/ 3 h 19"/>
              <a:gd name="T4" fmla="*/ 4 w 17"/>
              <a:gd name="T5" fmla="*/ 18 h 19"/>
              <a:gd name="T6" fmla="*/ 1 w 17"/>
              <a:gd name="T7" fmla="*/ 18 h 19"/>
              <a:gd name="T8" fmla="*/ 0 w 17"/>
              <a:gd name="T9" fmla="*/ 16 h 19"/>
              <a:gd name="T10" fmla="*/ 13 w 17"/>
              <a:gd name="T11" fmla="*/ 1 h 19"/>
              <a:gd name="T12" fmla="*/ 16 w 17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" h="19">
                <a:moveTo>
                  <a:pt x="16" y="0"/>
                </a:moveTo>
                <a:cubicBezTo>
                  <a:pt x="17" y="1"/>
                  <a:pt x="17" y="2"/>
                  <a:pt x="16" y="3"/>
                </a:cubicBezTo>
                <a:cubicBezTo>
                  <a:pt x="11" y="9"/>
                  <a:pt x="9" y="12"/>
                  <a:pt x="4" y="18"/>
                </a:cubicBezTo>
                <a:cubicBezTo>
                  <a:pt x="3" y="19"/>
                  <a:pt x="2" y="19"/>
                  <a:pt x="1" y="18"/>
                </a:cubicBezTo>
                <a:cubicBezTo>
                  <a:pt x="0" y="18"/>
                  <a:pt x="0" y="17"/>
                  <a:pt x="0" y="16"/>
                </a:cubicBezTo>
                <a:cubicBezTo>
                  <a:pt x="5" y="10"/>
                  <a:pt x="8" y="7"/>
                  <a:pt x="13" y="1"/>
                </a:cubicBezTo>
                <a:cubicBezTo>
                  <a:pt x="14" y="0"/>
                  <a:pt x="15" y="0"/>
                  <a:pt x="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2" name="Freeform 209"/>
          <p:cNvSpPr>
            <a:spLocks noEditPoints="1"/>
          </p:cNvSpPr>
          <p:nvPr/>
        </p:nvSpPr>
        <p:spPr bwMode="auto">
          <a:xfrm>
            <a:off x="1791570" y="3338780"/>
            <a:ext cx="450283" cy="115189"/>
          </a:xfrm>
          <a:custGeom>
            <a:avLst/>
            <a:gdLst>
              <a:gd name="T0" fmla="*/ 44 w 246"/>
              <a:gd name="T1" fmla="*/ 37 h 63"/>
              <a:gd name="T2" fmla="*/ 44 w 246"/>
              <a:gd name="T3" fmla="*/ 37 h 63"/>
              <a:gd name="T4" fmla="*/ 44 w 246"/>
              <a:gd name="T5" fmla="*/ 37 h 63"/>
              <a:gd name="T6" fmla="*/ 44 w 246"/>
              <a:gd name="T7" fmla="*/ 37 h 63"/>
              <a:gd name="T8" fmla="*/ 58 w 246"/>
              <a:gd name="T9" fmla="*/ 36 h 63"/>
              <a:gd name="T10" fmla="*/ 57 w 246"/>
              <a:gd name="T11" fmla="*/ 36 h 63"/>
              <a:gd name="T12" fmla="*/ 58 w 246"/>
              <a:gd name="T13" fmla="*/ 36 h 63"/>
              <a:gd name="T14" fmla="*/ 28 w 246"/>
              <a:gd name="T15" fmla="*/ 34 h 63"/>
              <a:gd name="T16" fmla="*/ 28 w 246"/>
              <a:gd name="T17" fmla="*/ 34 h 63"/>
              <a:gd name="T18" fmla="*/ 44 w 246"/>
              <a:gd name="T19" fmla="*/ 37 h 63"/>
              <a:gd name="T20" fmla="*/ 28 w 246"/>
              <a:gd name="T21" fmla="*/ 34 h 63"/>
              <a:gd name="T22" fmla="*/ 179 w 246"/>
              <a:gd name="T23" fmla="*/ 8 h 63"/>
              <a:gd name="T24" fmla="*/ 179 w 246"/>
              <a:gd name="T25" fmla="*/ 8 h 63"/>
              <a:gd name="T26" fmla="*/ 179 w 246"/>
              <a:gd name="T27" fmla="*/ 8 h 63"/>
              <a:gd name="T28" fmla="*/ 179 w 246"/>
              <a:gd name="T29" fmla="*/ 8 h 63"/>
              <a:gd name="T30" fmla="*/ 147 w 246"/>
              <a:gd name="T31" fmla="*/ 1 h 63"/>
              <a:gd name="T32" fmla="*/ 101 w 246"/>
              <a:gd name="T33" fmla="*/ 8 h 63"/>
              <a:gd name="T34" fmla="*/ 88 w 246"/>
              <a:gd name="T35" fmla="*/ 31 h 63"/>
              <a:gd name="T36" fmla="*/ 42 w 246"/>
              <a:gd name="T37" fmla="*/ 45 h 63"/>
              <a:gd name="T38" fmla="*/ 24 w 246"/>
              <a:gd name="T39" fmla="*/ 41 h 63"/>
              <a:gd name="T40" fmla="*/ 23 w 246"/>
              <a:gd name="T41" fmla="*/ 40 h 63"/>
              <a:gd name="T42" fmla="*/ 12 w 246"/>
              <a:gd name="T43" fmla="*/ 57 h 63"/>
              <a:gd name="T44" fmla="*/ 6 w 246"/>
              <a:gd name="T45" fmla="*/ 61 h 63"/>
              <a:gd name="T46" fmla="*/ 0 w 246"/>
              <a:gd name="T47" fmla="*/ 59 h 63"/>
              <a:gd name="T48" fmla="*/ 9 w 246"/>
              <a:gd name="T49" fmla="*/ 63 h 63"/>
              <a:gd name="T50" fmla="*/ 30 w 246"/>
              <a:gd name="T51" fmla="*/ 50 h 63"/>
              <a:gd name="T52" fmla="*/ 94 w 246"/>
              <a:gd name="T53" fmla="*/ 40 h 63"/>
              <a:gd name="T54" fmla="*/ 169 w 246"/>
              <a:gd name="T55" fmla="*/ 22 h 63"/>
              <a:gd name="T56" fmla="*/ 220 w 246"/>
              <a:gd name="T57" fmla="*/ 10 h 63"/>
              <a:gd name="T58" fmla="*/ 240 w 246"/>
              <a:gd name="T59" fmla="*/ 17 h 63"/>
              <a:gd name="T60" fmla="*/ 246 w 246"/>
              <a:gd name="T61" fmla="*/ 11 h 63"/>
              <a:gd name="T62" fmla="*/ 239 w 246"/>
              <a:gd name="T63" fmla="*/ 15 h 63"/>
              <a:gd name="T64" fmla="*/ 234 w 246"/>
              <a:gd name="T65" fmla="*/ 14 h 63"/>
              <a:gd name="T66" fmla="*/ 222 w 246"/>
              <a:gd name="T67" fmla="*/ 5 h 63"/>
              <a:gd name="T68" fmla="*/ 177 w 246"/>
              <a:gd name="T69" fmla="*/ 16 h 63"/>
              <a:gd name="T70" fmla="*/ 167 w 246"/>
              <a:gd name="T71" fmla="*/ 15 h 63"/>
              <a:gd name="T72" fmla="*/ 147 w 246"/>
              <a:gd name="T73" fmla="*/ 1 h 63"/>
              <a:gd name="T74" fmla="*/ 214 w 246"/>
              <a:gd name="T75" fmla="*/ 0 h 63"/>
              <a:gd name="T76" fmla="*/ 196 w 246"/>
              <a:gd name="T77" fmla="*/ 7 h 63"/>
              <a:gd name="T78" fmla="*/ 196 w 246"/>
              <a:gd name="T79" fmla="*/ 7 h 63"/>
              <a:gd name="T80" fmla="*/ 196 w 246"/>
              <a:gd name="T81" fmla="*/ 7 h 63"/>
              <a:gd name="T82" fmla="*/ 214 w 246"/>
              <a:gd name="T83" fmla="*/ 0 h 63"/>
              <a:gd name="T84" fmla="*/ 214 w 246"/>
              <a:gd name="T85" fmla="*/ 0 h 63"/>
              <a:gd name="T86" fmla="*/ 155 w 246"/>
              <a:gd name="T87" fmla="*/ 0 h 63"/>
              <a:gd name="T88" fmla="*/ 155 w 246"/>
              <a:gd name="T89" fmla="*/ 0 h 63"/>
              <a:gd name="T90" fmla="*/ 179 w 246"/>
              <a:gd name="T91" fmla="*/ 8 h 63"/>
              <a:gd name="T92" fmla="*/ 155 w 246"/>
              <a:gd name="T93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46" h="63">
                <a:moveTo>
                  <a:pt x="44" y="37"/>
                </a:moveTo>
                <a:cubicBezTo>
                  <a:pt x="44" y="37"/>
                  <a:pt x="44" y="37"/>
                  <a:pt x="44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37"/>
                  <a:pt x="44" y="37"/>
                  <a:pt x="44" y="37"/>
                </a:cubicBezTo>
                <a:moveTo>
                  <a:pt x="58" y="36"/>
                </a:moveTo>
                <a:cubicBezTo>
                  <a:pt x="57" y="36"/>
                  <a:pt x="57" y="36"/>
                  <a:pt x="57" y="36"/>
                </a:cubicBezTo>
                <a:cubicBezTo>
                  <a:pt x="57" y="36"/>
                  <a:pt x="57" y="36"/>
                  <a:pt x="58" y="36"/>
                </a:cubicBezTo>
                <a:moveTo>
                  <a:pt x="28" y="34"/>
                </a:moveTo>
                <a:cubicBezTo>
                  <a:pt x="28" y="34"/>
                  <a:pt x="28" y="34"/>
                  <a:pt x="28" y="34"/>
                </a:cubicBezTo>
                <a:cubicBezTo>
                  <a:pt x="33" y="36"/>
                  <a:pt x="38" y="37"/>
                  <a:pt x="44" y="37"/>
                </a:cubicBezTo>
                <a:cubicBezTo>
                  <a:pt x="38" y="37"/>
                  <a:pt x="33" y="36"/>
                  <a:pt x="28" y="34"/>
                </a:cubicBezTo>
                <a:moveTo>
                  <a:pt x="179" y="8"/>
                </a:moveTo>
                <a:cubicBezTo>
                  <a:pt x="179" y="8"/>
                  <a:pt x="179" y="8"/>
                  <a:pt x="179" y="8"/>
                </a:cubicBezTo>
                <a:cubicBezTo>
                  <a:pt x="179" y="8"/>
                  <a:pt x="179" y="8"/>
                  <a:pt x="179" y="8"/>
                </a:cubicBezTo>
                <a:cubicBezTo>
                  <a:pt x="179" y="8"/>
                  <a:pt x="179" y="8"/>
                  <a:pt x="179" y="8"/>
                </a:cubicBezTo>
                <a:moveTo>
                  <a:pt x="147" y="1"/>
                </a:moveTo>
                <a:cubicBezTo>
                  <a:pt x="132" y="3"/>
                  <a:pt x="117" y="5"/>
                  <a:pt x="101" y="8"/>
                </a:cubicBezTo>
                <a:cubicBezTo>
                  <a:pt x="100" y="17"/>
                  <a:pt x="97" y="25"/>
                  <a:pt x="88" y="31"/>
                </a:cubicBezTo>
                <a:cubicBezTo>
                  <a:pt x="81" y="37"/>
                  <a:pt x="60" y="45"/>
                  <a:pt x="42" y="45"/>
                </a:cubicBezTo>
                <a:cubicBezTo>
                  <a:pt x="36" y="45"/>
                  <a:pt x="29" y="44"/>
                  <a:pt x="24" y="41"/>
                </a:cubicBezTo>
                <a:cubicBezTo>
                  <a:pt x="24" y="41"/>
                  <a:pt x="24" y="40"/>
                  <a:pt x="23" y="40"/>
                </a:cubicBezTo>
                <a:cubicBezTo>
                  <a:pt x="20" y="46"/>
                  <a:pt x="17" y="51"/>
                  <a:pt x="12" y="57"/>
                </a:cubicBezTo>
                <a:cubicBezTo>
                  <a:pt x="11" y="60"/>
                  <a:pt x="8" y="61"/>
                  <a:pt x="6" y="61"/>
                </a:cubicBezTo>
                <a:cubicBezTo>
                  <a:pt x="4" y="61"/>
                  <a:pt x="2" y="60"/>
                  <a:pt x="0" y="59"/>
                </a:cubicBezTo>
                <a:cubicBezTo>
                  <a:pt x="2" y="62"/>
                  <a:pt x="5" y="63"/>
                  <a:pt x="9" y="63"/>
                </a:cubicBezTo>
                <a:cubicBezTo>
                  <a:pt x="15" y="63"/>
                  <a:pt x="22" y="60"/>
                  <a:pt x="30" y="50"/>
                </a:cubicBezTo>
                <a:cubicBezTo>
                  <a:pt x="30" y="50"/>
                  <a:pt x="74" y="48"/>
                  <a:pt x="94" y="40"/>
                </a:cubicBezTo>
                <a:cubicBezTo>
                  <a:pt x="114" y="32"/>
                  <a:pt x="143" y="25"/>
                  <a:pt x="169" y="22"/>
                </a:cubicBezTo>
                <a:cubicBezTo>
                  <a:pt x="196" y="19"/>
                  <a:pt x="220" y="10"/>
                  <a:pt x="220" y="10"/>
                </a:cubicBezTo>
                <a:cubicBezTo>
                  <a:pt x="220" y="10"/>
                  <a:pt x="233" y="17"/>
                  <a:pt x="240" y="17"/>
                </a:cubicBezTo>
                <a:cubicBezTo>
                  <a:pt x="244" y="17"/>
                  <a:pt x="246" y="15"/>
                  <a:pt x="246" y="11"/>
                </a:cubicBezTo>
                <a:cubicBezTo>
                  <a:pt x="244" y="14"/>
                  <a:pt x="242" y="15"/>
                  <a:pt x="239" y="15"/>
                </a:cubicBezTo>
                <a:cubicBezTo>
                  <a:pt x="237" y="15"/>
                  <a:pt x="236" y="15"/>
                  <a:pt x="234" y="14"/>
                </a:cubicBezTo>
                <a:cubicBezTo>
                  <a:pt x="230" y="11"/>
                  <a:pt x="226" y="8"/>
                  <a:pt x="222" y="5"/>
                </a:cubicBezTo>
                <a:cubicBezTo>
                  <a:pt x="210" y="13"/>
                  <a:pt x="191" y="16"/>
                  <a:pt x="177" y="16"/>
                </a:cubicBezTo>
                <a:cubicBezTo>
                  <a:pt x="173" y="16"/>
                  <a:pt x="169" y="16"/>
                  <a:pt x="167" y="15"/>
                </a:cubicBezTo>
                <a:cubicBezTo>
                  <a:pt x="158" y="13"/>
                  <a:pt x="151" y="8"/>
                  <a:pt x="147" y="1"/>
                </a:cubicBezTo>
                <a:moveTo>
                  <a:pt x="214" y="0"/>
                </a:moveTo>
                <a:cubicBezTo>
                  <a:pt x="210" y="3"/>
                  <a:pt x="204" y="5"/>
                  <a:pt x="196" y="7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7"/>
                  <a:pt x="196" y="7"/>
                  <a:pt x="196" y="7"/>
                </a:cubicBezTo>
                <a:cubicBezTo>
                  <a:pt x="204" y="5"/>
                  <a:pt x="210" y="3"/>
                  <a:pt x="214" y="0"/>
                </a:cubicBezTo>
                <a:cubicBezTo>
                  <a:pt x="214" y="0"/>
                  <a:pt x="214" y="0"/>
                  <a:pt x="214" y="0"/>
                </a:cubicBezTo>
                <a:moveTo>
                  <a:pt x="155" y="0"/>
                </a:moveTo>
                <a:cubicBezTo>
                  <a:pt x="155" y="0"/>
                  <a:pt x="155" y="0"/>
                  <a:pt x="155" y="0"/>
                </a:cubicBezTo>
                <a:cubicBezTo>
                  <a:pt x="160" y="5"/>
                  <a:pt x="167" y="8"/>
                  <a:pt x="179" y="8"/>
                </a:cubicBezTo>
                <a:cubicBezTo>
                  <a:pt x="167" y="8"/>
                  <a:pt x="160" y="5"/>
                  <a:pt x="155" y="0"/>
                </a:cubicBezTo>
              </a:path>
            </a:pathLst>
          </a:custGeom>
          <a:solidFill>
            <a:srgbClr val="C4C9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3" name="Freeform 210"/>
          <p:cNvSpPr/>
          <p:nvPr/>
        </p:nvSpPr>
        <p:spPr bwMode="auto">
          <a:xfrm>
            <a:off x="1802042" y="3307364"/>
            <a:ext cx="492170" cy="73302"/>
          </a:xfrm>
          <a:custGeom>
            <a:avLst/>
            <a:gdLst>
              <a:gd name="T0" fmla="*/ 0 w 265"/>
              <a:gd name="T1" fmla="*/ 5 h 44"/>
              <a:gd name="T2" fmla="*/ 1 w 265"/>
              <a:gd name="T3" fmla="*/ 17 h 44"/>
              <a:gd name="T4" fmla="*/ 179 w 265"/>
              <a:gd name="T5" fmla="*/ 13 h 44"/>
              <a:gd name="T6" fmla="*/ 228 w 265"/>
              <a:gd name="T7" fmla="*/ 35 h 44"/>
              <a:gd name="T8" fmla="*/ 173 w 265"/>
              <a:gd name="T9" fmla="*/ 1 h 44"/>
              <a:gd name="T10" fmla="*/ 0 w 265"/>
              <a:gd name="T11" fmla="*/ 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44">
                <a:moveTo>
                  <a:pt x="0" y="5"/>
                </a:move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152" y="10"/>
                  <a:pt x="179" y="13"/>
                </a:cubicBezTo>
                <a:cubicBezTo>
                  <a:pt x="206" y="16"/>
                  <a:pt x="214" y="26"/>
                  <a:pt x="228" y="35"/>
                </a:cubicBezTo>
                <a:cubicBezTo>
                  <a:pt x="242" y="44"/>
                  <a:pt x="265" y="3"/>
                  <a:pt x="173" y="1"/>
                </a:cubicBezTo>
                <a:cubicBezTo>
                  <a:pt x="80" y="0"/>
                  <a:pt x="0" y="5"/>
                  <a:pt x="0" y="5"/>
                </a:cubicBezTo>
              </a:path>
            </a:pathLst>
          </a:custGeom>
          <a:solidFill>
            <a:srgbClr val="3232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4" name="Freeform 211"/>
          <p:cNvSpPr/>
          <p:nvPr/>
        </p:nvSpPr>
        <p:spPr bwMode="auto">
          <a:xfrm>
            <a:off x="1728740" y="3223591"/>
            <a:ext cx="492170" cy="251321"/>
          </a:xfrm>
          <a:custGeom>
            <a:avLst/>
            <a:gdLst>
              <a:gd name="T0" fmla="*/ 262 w 265"/>
              <a:gd name="T1" fmla="*/ 0 h 133"/>
              <a:gd name="T2" fmla="*/ 265 w 265"/>
              <a:gd name="T3" fmla="*/ 11 h 133"/>
              <a:gd name="T4" fmla="*/ 84 w 265"/>
              <a:gd name="T5" fmla="*/ 80 h 133"/>
              <a:gd name="T6" fmla="*/ 46 w 265"/>
              <a:gd name="T7" fmla="*/ 119 h 133"/>
              <a:gd name="T8" fmla="*/ 85 w 265"/>
              <a:gd name="T9" fmla="*/ 67 h 133"/>
              <a:gd name="T10" fmla="*/ 262 w 265"/>
              <a:gd name="T11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133">
                <a:moveTo>
                  <a:pt x="262" y="0"/>
                </a:moveTo>
                <a:cubicBezTo>
                  <a:pt x="265" y="11"/>
                  <a:pt x="265" y="11"/>
                  <a:pt x="265" y="11"/>
                </a:cubicBezTo>
                <a:cubicBezTo>
                  <a:pt x="265" y="11"/>
                  <a:pt x="108" y="68"/>
                  <a:pt x="84" y="80"/>
                </a:cubicBezTo>
                <a:cubicBezTo>
                  <a:pt x="60" y="93"/>
                  <a:pt x="56" y="105"/>
                  <a:pt x="46" y="119"/>
                </a:cubicBezTo>
                <a:cubicBezTo>
                  <a:pt x="37" y="133"/>
                  <a:pt x="0" y="104"/>
                  <a:pt x="85" y="67"/>
                </a:cubicBezTo>
                <a:cubicBezTo>
                  <a:pt x="170" y="31"/>
                  <a:pt x="262" y="0"/>
                  <a:pt x="262" y="0"/>
                </a:cubicBezTo>
              </a:path>
            </a:pathLst>
          </a:custGeom>
          <a:solidFill>
            <a:srgbClr val="3232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" name="Freeform 212"/>
          <p:cNvSpPr>
            <a:spLocks noEditPoints="1"/>
          </p:cNvSpPr>
          <p:nvPr/>
        </p:nvSpPr>
        <p:spPr bwMode="auto">
          <a:xfrm>
            <a:off x="1802042" y="3286421"/>
            <a:ext cx="157076" cy="94245"/>
          </a:xfrm>
          <a:custGeom>
            <a:avLst/>
            <a:gdLst>
              <a:gd name="T0" fmla="*/ 73 w 83"/>
              <a:gd name="T1" fmla="*/ 23 h 54"/>
              <a:gd name="T2" fmla="*/ 0 w 83"/>
              <a:gd name="T3" fmla="*/ 25 h 54"/>
              <a:gd name="T4" fmla="*/ 0 w 83"/>
              <a:gd name="T5" fmla="*/ 27 h 54"/>
              <a:gd name="T6" fmla="*/ 1 w 83"/>
              <a:gd name="T7" fmla="*/ 33 h 54"/>
              <a:gd name="T8" fmla="*/ 1 w 83"/>
              <a:gd name="T9" fmla="*/ 33 h 54"/>
              <a:gd name="T10" fmla="*/ 9 w 83"/>
              <a:gd name="T11" fmla="*/ 54 h 54"/>
              <a:gd name="T12" fmla="*/ 43 w 83"/>
              <a:gd name="T13" fmla="*/ 35 h 54"/>
              <a:gd name="T14" fmla="*/ 73 w 83"/>
              <a:gd name="T15" fmla="*/ 23 h 54"/>
              <a:gd name="T16" fmla="*/ 61 w 83"/>
              <a:gd name="T17" fmla="*/ 0 h 54"/>
              <a:gd name="T18" fmla="*/ 60 w 83"/>
              <a:gd name="T19" fmla="*/ 0 h 54"/>
              <a:gd name="T20" fmla="*/ 40 w 83"/>
              <a:gd name="T21" fmla="*/ 3 h 54"/>
              <a:gd name="T22" fmla="*/ 39 w 83"/>
              <a:gd name="T23" fmla="*/ 3 h 54"/>
              <a:gd name="T24" fmla="*/ 35 w 83"/>
              <a:gd name="T25" fmla="*/ 4 h 54"/>
              <a:gd name="T26" fmla="*/ 35 w 83"/>
              <a:gd name="T27" fmla="*/ 4 h 54"/>
              <a:gd name="T28" fmla="*/ 9 w 83"/>
              <a:gd name="T29" fmla="*/ 13 h 54"/>
              <a:gd name="T30" fmla="*/ 83 w 83"/>
              <a:gd name="T31" fmla="*/ 10 h 54"/>
              <a:gd name="T32" fmla="*/ 62 w 83"/>
              <a:gd name="T33" fmla="*/ 0 h 54"/>
              <a:gd name="T34" fmla="*/ 61 w 83"/>
              <a:gd name="T3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54">
                <a:moveTo>
                  <a:pt x="73" y="23"/>
                </a:moveTo>
                <a:cubicBezTo>
                  <a:pt x="37" y="24"/>
                  <a:pt x="6" y="25"/>
                  <a:pt x="0" y="25"/>
                </a:cubicBezTo>
                <a:cubicBezTo>
                  <a:pt x="0" y="26"/>
                  <a:pt x="0" y="27"/>
                  <a:pt x="0" y="27"/>
                </a:cubicBezTo>
                <a:cubicBezTo>
                  <a:pt x="0" y="29"/>
                  <a:pt x="0" y="31"/>
                  <a:pt x="1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2" y="40"/>
                  <a:pt x="5" y="47"/>
                  <a:pt x="9" y="54"/>
                </a:cubicBezTo>
                <a:cubicBezTo>
                  <a:pt x="17" y="48"/>
                  <a:pt x="28" y="42"/>
                  <a:pt x="43" y="35"/>
                </a:cubicBezTo>
                <a:cubicBezTo>
                  <a:pt x="53" y="31"/>
                  <a:pt x="63" y="27"/>
                  <a:pt x="73" y="23"/>
                </a:cubicBezTo>
                <a:moveTo>
                  <a:pt x="61" y="0"/>
                </a:moveTo>
                <a:cubicBezTo>
                  <a:pt x="61" y="0"/>
                  <a:pt x="61" y="0"/>
                  <a:pt x="60" y="0"/>
                </a:cubicBezTo>
                <a:cubicBezTo>
                  <a:pt x="55" y="0"/>
                  <a:pt x="48" y="1"/>
                  <a:pt x="40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8" y="3"/>
                  <a:pt x="36" y="4"/>
                  <a:pt x="35" y="4"/>
                </a:cubicBezTo>
                <a:cubicBezTo>
                  <a:pt x="35" y="4"/>
                  <a:pt x="35" y="4"/>
                  <a:pt x="35" y="4"/>
                </a:cubicBezTo>
                <a:cubicBezTo>
                  <a:pt x="24" y="7"/>
                  <a:pt x="15" y="9"/>
                  <a:pt x="9" y="13"/>
                </a:cubicBezTo>
                <a:cubicBezTo>
                  <a:pt x="23" y="12"/>
                  <a:pt x="49" y="11"/>
                  <a:pt x="83" y="10"/>
                </a:cubicBezTo>
                <a:cubicBezTo>
                  <a:pt x="80" y="4"/>
                  <a:pt x="74" y="0"/>
                  <a:pt x="62" y="0"/>
                </a:cubicBezTo>
                <a:cubicBezTo>
                  <a:pt x="62" y="0"/>
                  <a:pt x="62" y="0"/>
                  <a:pt x="6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6" name="Freeform 213"/>
          <p:cNvSpPr/>
          <p:nvPr/>
        </p:nvSpPr>
        <p:spPr bwMode="auto">
          <a:xfrm>
            <a:off x="1802042" y="3307364"/>
            <a:ext cx="157076" cy="20943"/>
          </a:xfrm>
          <a:custGeom>
            <a:avLst/>
            <a:gdLst>
              <a:gd name="T0" fmla="*/ 83 w 85"/>
              <a:gd name="T1" fmla="*/ 0 h 15"/>
              <a:gd name="T2" fmla="*/ 9 w 85"/>
              <a:gd name="T3" fmla="*/ 3 h 15"/>
              <a:gd name="T4" fmla="*/ 0 w 85"/>
              <a:gd name="T5" fmla="*/ 15 h 15"/>
              <a:gd name="T6" fmla="*/ 73 w 85"/>
              <a:gd name="T7" fmla="*/ 13 h 15"/>
              <a:gd name="T8" fmla="*/ 85 w 85"/>
              <a:gd name="T9" fmla="*/ 8 h 15"/>
              <a:gd name="T10" fmla="*/ 83 w 85"/>
              <a:gd name="T1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15">
                <a:moveTo>
                  <a:pt x="83" y="0"/>
                </a:moveTo>
                <a:cubicBezTo>
                  <a:pt x="49" y="1"/>
                  <a:pt x="23" y="2"/>
                  <a:pt x="9" y="3"/>
                </a:cubicBezTo>
                <a:cubicBezTo>
                  <a:pt x="4" y="6"/>
                  <a:pt x="1" y="10"/>
                  <a:pt x="0" y="15"/>
                </a:cubicBezTo>
                <a:cubicBezTo>
                  <a:pt x="6" y="15"/>
                  <a:pt x="37" y="14"/>
                  <a:pt x="73" y="13"/>
                </a:cubicBezTo>
                <a:cubicBezTo>
                  <a:pt x="77" y="11"/>
                  <a:pt x="81" y="10"/>
                  <a:pt x="85" y="8"/>
                </a:cubicBezTo>
                <a:cubicBezTo>
                  <a:pt x="85" y="5"/>
                  <a:pt x="84" y="3"/>
                  <a:pt x="83" y="0"/>
                </a:cubicBezTo>
              </a:path>
            </a:pathLst>
          </a:custGeom>
          <a:solidFill>
            <a:srgbClr val="ADAD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7" name="Freeform 214"/>
          <p:cNvSpPr/>
          <p:nvPr/>
        </p:nvSpPr>
        <p:spPr bwMode="auto">
          <a:xfrm>
            <a:off x="1864872" y="3338780"/>
            <a:ext cx="104717" cy="41887"/>
          </a:xfrm>
          <a:custGeom>
            <a:avLst/>
            <a:gdLst>
              <a:gd name="T0" fmla="*/ 55 w 55"/>
              <a:gd name="T1" fmla="*/ 0 h 24"/>
              <a:gd name="T2" fmla="*/ 10 w 55"/>
              <a:gd name="T3" fmla="*/ 18 h 24"/>
              <a:gd name="T4" fmla="*/ 0 w 55"/>
              <a:gd name="T5" fmla="*/ 24 h 24"/>
              <a:gd name="T6" fmla="*/ 54 w 55"/>
              <a:gd name="T7" fmla="*/ 9 h 24"/>
              <a:gd name="T8" fmla="*/ 55 w 55"/>
              <a:gd name="T9" fmla="*/ 3 h 24"/>
              <a:gd name="T10" fmla="*/ 55 w 55"/>
              <a:gd name="T11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" h="24">
                <a:moveTo>
                  <a:pt x="55" y="0"/>
                </a:moveTo>
                <a:cubicBezTo>
                  <a:pt x="34" y="8"/>
                  <a:pt x="16" y="15"/>
                  <a:pt x="10" y="18"/>
                </a:cubicBezTo>
                <a:cubicBezTo>
                  <a:pt x="6" y="20"/>
                  <a:pt x="3" y="22"/>
                  <a:pt x="0" y="24"/>
                </a:cubicBezTo>
                <a:cubicBezTo>
                  <a:pt x="16" y="18"/>
                  <a:pt x="35" y="13"/>
                  <a:pt x="54" y="9"/>
                </a:cubicBezTo>
                <a:cubicBezTo>
                  <a:pt x="55" y="7"/>
                  <a:pt x="55" y="5"/>
                  <a:pt x="55" y="3"/>
                </a:cubicBezTo>
                <a:cubicBezTo>
                  <a:pt x="55" y="2"/>
                  <a:pt x="55" y="1"/>
                  <a:pt x="55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8" name="Freeform 215"/>
          <p:cNvSpPr/>
          <p:nvPr/>
        </p:nvSpPr>
        <p:spPr bwMode="auto">
          <a:xfrm>
            <a:off x="1843928" y="3359723"/>
            <a:ext cx="125660" cy="52359"/>
          </a:xfrm>
          <a:custGeom>
            <a:avLst/>
            <a:gdLst>
              <a:gd name="T0" fmla="*/ 66 w 66"/>
              <a:gd name="T1" fmla="*/ 0 h 28"/>
              <a:gd name="T2" fmla="*/ 12 w 66"/>
              <a:gd name="T3" fmla="*/ 15 h 28"/>
              <a:gd name="T4" fmla="*/ 0 w 66"/>
              <a:gd name="T5" fmla="*/ 25 h 28"/>
              <a:gd name="T6" fmla="*/ 16 w 66"/>
              <a:gd name="T7" fmla="*/ 28 h 28"/>
              <a:gd name="T8" fmla="*/ 16 w 66"/>
              <a:gd name="T9" fmla="*/ 28 h 28"/>
              <a:gd name="T10" fmla="*/ 16 w 66"/>
              <a:gd name="T11" fmla="*/ 28 h 28"/>
              <a:gd name="T12" fmla="*/ 29 w 66"/>
              <a:gd name="T13" fmla="*/ 27 h 28"/>
              <a:gd name="T14" fmla="*/ 30 w 66"/>
              <a:gd name="T15" fmla="*/ 27 h 28"/>
              <a:gd name="T16" fmla="*/ 30 w 66"/>
              <a:gd name="T17" fmla="*/ 27 h 28"/>
              <a:gd name="T18" fmla="*/ 66 w 66"/>
              <a:gd name="T1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28">
                <a:moveTo>
                  <a:pt x="66" y="0"/>
                </a:moveTo>
                <a:cubicBezTo>
                  <a:pt x="47" y="4"/>
                  <a:pt x="28" y="9"/>
                  <a:pt x="12" y="15"/>
                </a:cubicBezTo>
                <a:cubicBezTo>
                  <a:pt x="7" y="18"/>
                  <a:pt x="4" y="22"/>
                  <a:pt x="0" y="25"/>
                </a:cubicBezTo>
                <a:cubicBezTo>
                  <a:pt x="5" y="27"/>
                  <a:pt x="10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0" y="28"/>
                  <a:pt x="24" y="28"/>
                  <a:pt x="29" y="27"/>
                </a:cubicBezTo>
                <a:cubicBezTo>
                  <a:pt x="29" y="27"/>
                  <a:pt x="29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55" y="21"/>
                  <a:pt x="64" y="11"/>
                  <a:pt x="66" y="0"/>
                </a:cubicBezTo>
              </a:path>
            </a:pathLst>
          </a:custGeom>
          <a:solidFill>
            <a:srgbClr val="E7E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9" name="Freeform 216"/>
          <p:cNvSpPr/>
          <p:nvPr/>
        </p:nvSpPr>
        <p:spPr bwMode="auto">
          <a:xfrm>
            <a:off x="1822985" y="3317836"/>
            <a:ext cx="146604" cy="83774"/>
          </a:xfrm>
          <a:custGeom>
            <a:avLst/>
            <a:gdLst>
              <a:gd name="T0" fmla="*/ 76 w 78"/>
              <a:gd name="T1" fmla="*/ 0 h 46"/>
              <a:gd name="T2" fmla="*/ 64 w 78"/>
              <a:gd name="T3" fmla="*/ 5 h 46"/>
              <a:gd name="T4" fmla="*/ 34 w 78"/>
              <a:gd name="T5" fmla="*/ 17 h 46"/>
              <a:gd name="T6" fmla="*/ 0 w 78"/>
              <a:gd name="T7" fmla="*/ 36 h 46"/>
              <a:gd name="T8" fmla="*/ 11 w 78"/>
              <a:gd name="T9" fmla="*/ 46 h 46"/>
              <a:gd name="T10" fmla="*/ 23 w 78"/>
              <a:gd name="T11" fmla="*/ 36 h 46"/>
              <a:gd name="T12" fmla="*/ 33 w 78"/>
              <a:gd name="T13" fmla="*/ 30 h 46"/>
              <a:gd name="T14" fmla="*/ 78 w 78"/>
              <a:gd name="T15" fmla="*/ 12 h 46"/>
              <a:gd name="T16" fmla="*/ 77 w 78"/>
              <a:gd name="T17" fmla="*/ 8 h 46"/>
              <a:gd name="T18" fmla="*/ 77 w 78"/>
              <a:gd name="T19" fmla="*/ 8 h 46"/>
              <a:gd name="T20" fmla="*/ 77 w 78"/>
              <a:gd name="T21" fmla="*/ 7 h 46"/>
              <a:gd name="T22" fmla="*/ 76 w 78"/>
              <a:gd name="T23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8" h="46">
                <a:moveTo>
                  <a:pt x="76" y="0"/>
                </a:moveTo>
                <a:cubicBezTo>
                  <a:pt x="72" y="2"/>
                  <a:pt x="68" y="3"/>
                  <a:pt x="64" y="5"/>
                </a:cubicBezTo>
                <a:cubicBezTo>
                  <a:pt x="54" y="9"/>
                  <a:pt x="44" y="13"/>
                  <a:pt x="34" y="17"/>
                </a:cubicBezTo>
                <a:cubicBezTo>
                  <a:pt x="19" y="24"/>
                  <a:pt x="8" y="30"/>
                  <a:pt x="0" y="36"/>
                </a:cubicBezTo>
                <a:cubicBezTo>
                  <a:pt x="3" y="40"/>
                  <a:pt x="7" y="43"/>
                  <a:pt x="11" y="46"/>
                </a:cubicBezTo>
                <a:cubicBezTo>
                  <a:pt x="15" y="43"/>
                  <a:pt x="18" y="39"/>
                  <a:pt x="23" y="36"/>
                </a:cubicBezTo>
                <a:cubicBezTo>
                  <a:pt x="26" y="34"/>
                  <a:pt x="29" y="32"/>
                  <a:pt x="33" y="30"/>
                </a:cubicBezTo>
                <a:cubicBezTo>
                  <a:pt x="39" y="27"/>
                  <a:pt x="57" y="20"/>
                  <a:pt x="78" y="12"/>
                </a:cubicBezTo>
                <a:cubicBezTo>
                  <a:pt x="78" y="11"/>
                  <a:pt x="78" y="9"/>
                  <a:pt x="77" y="8"/>
                </a:cubicBezTo>
                <a:cubicBezTo>
                  <a:pt x="77" y="8"/>
                  <a:pt x="77" y="8"/>
                  <a:pt x="77" y="8"/>
                </a:cubicBezTo>
                <a:cubicBezTo>
                  <a:pt x="77" y="7"/>
                  <a:pt x="77" y="7"/>
                  <a:pt x="77" y="7"/>
                </a:cubicBezTo>
                <a:cubicBezTo>
                  <a:pt x="77" y="4"/>
                  <a:pt x="77" y="2"/>
                  <a:pt x="76" y="0"/>
                </a:cubicBezTo>
              </a:path>
            </a:pathLst>
          </a:custGeom>
          <a:solidFill>
            <a:srgbClr val="ADAD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0" name="Freeform 217"/>
          <p:cNvSpPr>
            <a:spLocks noEditPoints="1"/>
          </p:cNvSpPr>
          <p:nvPr/>
        </p:nvSpPr>
        <p:spPr bwMode="auto">
          <a:xfrm>
            <a:off x="1749683" y="3213119"/>
            <a:ext cx="502642" cy="219906"/>
          </a:xfrm>
          <a:custGeom>
            <a:avLst/>
            <a:gdLst>
              <a:gd name="T0" fmla="*/ 267 w 270"/>
              <a:gd name="T1" fmla="*/ 0 h 121"/>
              <a:gd name="T2" fmla="*/ 253 w 270"/>
              <a:gd name="T3" fmla="*/ 2 h 121"/>
              <a:gd name="T4" fmla="*/ 165 w 270"/>
              <a:gd name="T5" fmla="*/ 20 h 121"/>
              <a:gd name="T6" fmla="*/ 150 w 270"/>
              <a:gd name="T7" fmla="*/ 24 h 121"/>
              <a:gd name="T8" fmla="*/ 134 w 270"/>
              <a:gd name="T9" fmla="*/ 25 h 121"/>
              <a:gd name="T10" fmla="*/ 104 w 270"/>
              <a:gd name="T11" fmla="*/ 32 h 121"/>
              <a:gd name="T12" fmla="*/ 16 w 270"/>
              <a:gd name="T13" fmla="*/ 52 h 121"/>
              <a:gd name="T14" fmla="*/ 0 w 270"/>
              <a:gd name="T15" fmla="*/ 55 h 121"/>
              <a:gd name="T16" fmla="*/ 4 w 270"/>
              <a:gd name="T17" fmla="*/ 71 h 121"/>
              <a:gd name="T18" fmla="*/ 20 w 270"/>
              <a:gd name="T19" fmla="*/ 67 h 121"/>
              <a:gd name="T20" fmla="*/ 45 w 270"/>
              <a:gd name="T21" fmla="*/ 111 h 121"/>
              <a:gd name="T22" fmla="*/ 109 w 270"/>
              <a:gd name="T23" fmla="*/ 101 h 121"/>
              <a:gd name="T24" fmla="*/ 122 w 270"/>
              <a:gd name="T25" fmla="*/ 50 h 121"/>
              <a:gd name="T26" fmla="*/ 136 w 270"/>
              <a:gd name="T27" fmla="*/ 36 h 121"/>
              <a:gd name="T28" fmla="*/ 155 w 270"/>
              <a:gd name="T29" fmla="*/ 43 h 121"/>
              <a:gd name="T30" fmla="*/ 188 w 270"/>
              <a:gd name="T31" fmla="*/ 85 h 121"/>
              <a:gd name="T32" fmla="*/ 250 w 270"/>
              <a:gd name="T33" fmla="*/ 68 h 121"/>
              <a:gd name="T34" fmla="*/ 255 w 270"/>
              <a:gd name="T35" fmla="*/ 18 h 121"/>
              <a:gd name="T36" fmla="*/ 270 w 270"/>
              <a:gd name="T37" fmla="*/ 15 h 121"/>
              <a:gd name="T38" fmla="*/ 267 w 270"/>
              <a:gd name="T39" fmla="*/ 0 h 121"/>
              <a:gd name="T40" fmla="*/ 115 w 270"/>
              <a:gd name="T41" fmla="*/ 66 h 121"/>
              <a:gd name="T42" fmla="*/ 79 w 270"/>
              <a:gd name="T43" fmla="*/ 106 h 121"/>
              <a:gd name="T44" fmla="*/ 30 w 270"/>
              <a:gd name="T45" fmla="*/ 73 h 121"/>
              <a:gd name="T46" fmla="*/ 64 w 270"/>
              <a:gd name="T47" fmla="*/ 44 h 121"/>
              <a:gd name="T48" fmla="*/ 115 w 270"/>
              <a:gd name="T49" fmla="*/ 66 h 121"/>
              <a:gd name="T50" fmla="*/ 217 w 270"/>
              <a:gd name="T51" fmla="*/ 77 h 121"/>
              <a:gd name="T52" fmla="*/ 168 w 270"/>
              <a:gd name="T53" fmla="*/ 55 h 121"/>
              <a:gd name="T54" fmla="*/ 206 w 270"/>
              <a:gd name="T55" fmla="*/ 14 h 121"/>
              <a:gd name="T56" fmla="*/ 249 w 270"/>
              <a:gd name="T57" fmla="*/ 27 h 121"/>
              <a:gd name="T58" fmla="*/ 217 w 270"/>
              <a:gd name="T59" fmla="*/ 77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70" h="121">
                <a:moveTo>
                  <a:pt x="267" y="0"/>
                </a:moveTo>
                <a:cubicBezTo>
                  <a:pt x="253" y="2"/>
                  <a:pt x="253" y="2"/>
                  <a:pt x="253" y="2"/>
                </a:cubicBezTo>
                <a:cubicBezTo>
                  <a:pt x="197" y="2"/>
                  <a:pt x="165" y="20"/>
                  <a:pt x="165" y="20"/>
                </a:cubicBezTo>
                <a:cubicBezTo>
                  <a:pt x="159" y="24"/>
                  <a:pt x="155" y="24"/>
                  <a:pt x="150" y="24"/>
                </a:cubicBezTo>
                <a:cubicBezTo>
                  <a:pt x="146" y="24"/>
                  <a:pt x="141" y="24"/>
                  <a:pt x="134" y="25"/>
                </a:cubicBezTo>
                <a:cubicBezTo>
                  <a:pt x="116" y="29"/>
                  <a:pt x="116" y="36"/>
                  <a:pt x="104" y="32"/>
                </a:cubicBezTo>
                <a:cubicBezTo>
                  <a:pt x="104" y="32"/>
                  <a:pt x="67" y="29"/>
                  <a:pt x="16" y="52"/>
                </a:cubicBezTo>
                <a:cubicBezTo>
                  <a:pt x="0" y="55"/>
                  <a:pt x="0" y="55"/>
                  <a:pt x="0" y="55"/>
                </a:cubicBezTo>
                <a:cubicBezTo>
                  <a:pt x="4" y="71"/>
                  <a:pt x="4" y="71"/>
                  <a:pt x="4" y="71"/>
                </a:cubicBezTo>
                <a:cubicBezTo>
                  <a:pt x="20" y="67"/>
                  <a:pt x="20" y="67"/>
                  <a:pt x="20" y="67"/>
                </a:cubicBezTo>
                <a:cubicBezTo>
                  <a:pt x="20" y="67"/>
                  <a:pt x="25" y="99"/>
                  <a:pt x="45" y="111"/>
                </a:cubicBezTo>
                <a:cubicBezTo>
                  <a:pt x="63" y="121"/>
                  <a:pt x="99" y="109"/>
                  <a:pt x="109" y="101"/>
                </a:cubicBezTo>
                <a:cubicBezTo>
                  <a:pt x="127" y="89"/>
                  <a:pt x="123" y="65"/>
                  <a:pt x="122" y="50"/>
                </a:cubicBezTo>
                <a:cubicBezTo>
                  <a:pt x="122" y="50"/>
                  <a:pt x="124" y="39"/>
                  <a:pt x="136" y="36"/>
                </a:cubicBezTo>
                <a:cubicBezTo>
                  <a:pt x="149" y="34"/>
                  <a:pt x="155" y="43"/>
                  <a:pt x="155" y="43"/>
                </a:cubicBezTo>
                <a:cubicBezTo>
                  <a:pt x="160" y="57"/>
                  <a:pt x="166" y="81"/>
                  <a:pt x="188" y="85"/>
                </a:cubicBezTo>
                <a:cubicBezTo>
                  <a:pt x="201" y="88"/>
                  <a:pt x="238" y="85"/>
                  <a:pt x="250" y="68"/>
                </a:cubicBezTo>
                <a:cubicBezTo>
                  <a:pt x="264" y="49"/>
                  <a:pt x="255" y="18"/>
                  <a:pt x="255" y="18"/>
                </a:cubicBezTo>
                <a:cubicBezTo>
                  <a:pt x="270" y="15"/>
                  <a:pt x="270" y="15"/>
                  <a:pt x="270" y="15"/>
                </a:cubicBezTo>
                <a:cubicBezTo>
                  <a:pt x="267" y="0"/>
                  <a:pt x="267" y="0"/>
                  <a:pt x="267" y="0"/>
                </a:cubicBezTo>
                <a:moveTo>
                  <a:pt x="115" y="66"/>
                </a:moveTo>
                <a:cubicBezTo>
                  <a:pt x="117" y="81"/>
                  <a:pt x="114" y="98"/>
                  <a:pt x="79" y="106"/>
                </a:cubicBezTo>
                <a:cubicBezTo>
                  <a:pt x="43" y="114"/>
                  <a:pt x="34" y="91"/>
                  <a:pt x="30" y="73"/>
                </a:cubicBezTo>
                <a:cubicBezTo>
                  <a:pt x="25" y="54"/>
                  <a:pt x="42" y="49"/>
                  <a:pt x="64" y="44"/>
                </a:cubicBezTo>
                <a:cubicBezTo>
                  <a:pt x="111" y="33"/>
                  <a:pt x="113" y="48"/>
                  <a:pt x="115" y="66"/>
                </a:cubicBezTo>
                <a:moveTo>
                  <a:pt x="217" y="77"/>
                </a:moveTo>
                <a:cubicBezTo>
                  <a:pt x="181" y="84"/>
                  <a:pt x="172" y="70"/>
                  <a:pt x="168" y="55"/>
                </a:cubicBezTo>
                <a:cubicBezTo>
                  <a:pt x="163" y="37"/>
                  <a:pt x="159" y="22"/>
                  <a:pt x="206" y="14"/>
                </a:cubicBezTo>
                <a:cubicBezTo>
                  <a:pt x="228" y="10"/>
                  <a:pt x="246" y="8"/>
                  <a:pt x="249" y="27"/>
                </a:cubicBezTo>
                <a:cubicBezTo>
                  <a:pt x="252" y="45"/>
                  <a:pt x="253" y="70"/>
                  <a:pt x="217" y="77"/>
                </a:cubicBezTo>
              </a:path>
            </a:pathLst>
          </a:custGeom>
          <a:solidFill>
            <a:srgbClr val="3232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1" name="Freeform 218"/>
          <p:cNvSpPr>
            <a:spLocks noEditPoints="1"/>
          </p:cNvSpPr>
          <p:nvPr/>
        </p:nvSpPr>
        <p:spPr bwMode="auto">
          <a:xfrm>
            <a:off x="2053362" y="3234062"/>
            <a:ext cx="157076" cy="104717"/>
          </a:xfrm>
          <a:custGeom>
            <a:avLst/>
            <a:gdLst>
              <a:gd name="T0" fmla="*/ 17 w 85"/>
              <a:gd name="T1" fmla="*/ 49 h 58"/>
              <a:gd name="T2" fmla="*/ 5 w 85"/>
              <a:gd name="T3" fmla="*/ 49 h 58"/>
              <a:gd name="T4" fmla="*/ 11 w 85"/>
              <a:gd name="T5" fmla="*/ 58 h 58"/>
              <a:gd name="T6" fmla="*/ 60 w 85"/>
              <a:gd name="T7" fmla="*/ 54 h 58"/>
              <a:gd name="T8" fmla="*/ 41 w 85"/>
              <a:gd name="T9" fmla="*/ 50 h 58"/>
              <a:gd name="T10" fmla="*/ 17 w 85"/>
              <a:gd name="T11" fmla="*/ 49 h 58"/>
              <a:gd name="T12" fmla="*/ 82 w 85"/>
              <a:gd name="T13" fmla="*/ 9 h 58"/>
              <a:gd name="T14" fmla="*/ 3 w 85"/>
              <a:gd name="T15" fmla="*/ 38 h 58"/>
              <a:gd name="T16" fmla="*/ 35 w 85"/>
              <a:gd name="T17" fmla="*/ 38 h 58"/>
              <a:gd name="T18" fmla="*/ 82 w 85"/>
              <a:gd name="T19" fmla="*/ 45 h 58"/>
              <a:gd name="T20" fmla="*/ 85 w 85"/>
              <a:gd name="T21" fmla="*/ 30 h 58"/>
              <a:gd name="T22" fmla="*/ 84 w 85"/>
              <a:gd name="T23" fmla="*/ 15 h 58"/>
              <a:gd name="T24" fmla="*/ 84 w 85"/>
              <a:gd name="T25" fmla="*/ 15 h 58"/>
              <a:gd name="T26" fmla="*/ 82 w 85"/>
              <a:gd name="T27" fmla="*/ 9 h 58"/>
              <a:gd name="T28" fmla="*/ 63 w 85"/>
              <a:gd name="T29" fmla="*/ 0 h 58"/>
              <a:gd name="T30" fmla="*/ 63 w 85"/>
              <a:gd name="T31" fmla="*/ 0 h 58"/>
              <a:gd name="T32" fmla="*/ 44 w 85"/>
              <a:gd name="T33" fmla="*/ 2 h 58"/>
              <a:gd name="T34" fmla="*/ 41 w 85"/>
              <a:gd name="T35" fmla="*/ 2 h 58"/>
              <a:gd name="T36" fmla="*/ 41 w 85"/>
              <a:gd name="T37" fmla="*/ 2 h 58"/>
              <a:gd name="T38" fmla="*/ 0 w 85"/>
              <a:gd name="T39" fmla="*/ 26 h 58"/>
              <a:gd name="T40" fmla="*/ 71 w 85"/>
              <a:gd name="T41" fmla="*/ 0 h 58"/>
              <a:gd name="T42" fmla="*/ 63 w 85"/>
              <a:gd name="T43" fmla="*/ 0 h 58"/>
              <a:gd name="T44" fmla="*/ 63 w 85"/>
              <a:gd name="T45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58">
                <a:moveTo>
                  <a:pt x="17" y="49"/>
                </a:moveTo>
                <a:cubicBezTo>
                  <a:pt x="13" y="49"/>
                  <a:pt x="9" y="49"/>
                  <a:pt x="5" y="49"/>
                </a:cubicBezTo>
                <a:cubicBezTo>
                  <a:pt x="6" y="53"/>
                  <a:pt x="8" y="56"/>
                  <a:pt x="11" y="58"/>
                </a:cubicBezTo>
                <a:cubicBezTo>
                  <a:pt x="29" y="56"/>
                  <a:pt x="46" y="55"/>
                  <a:pt x="60" y="54"/>
                </a:cubicBezTo>
                <a:cubicBezTo>
                  <a:pt x="55" y="52"/>
                  <a:pt x="49" y="51"/>
                  <a:pt x="41" y="50"/>
                </a:cubicBezTo>
                <a:cubicBezTo>
                  <a:pt x="36" y="50"/>
                  <a:pt x="28" y="49"/>
                  <a:pt x="17" y="49"/>
                </a:cubicBezTo>
                <a:moveTo>
                  <a:pt x="82" y="9"/>
                </a:moveTo>
                <a:cubicBezTo>
                  <a:pt x="70" y="14"/>
                  <a:pt x="37" y="25"/>
                  <a:pt x="3" y="38"/>
                </a:cubicBezTo>
                <a:cubicBezTo>
                  <a:pt x="13" y="38"/>
                  <a:pt x="24" y="38"/>
                  <a:pt x="35" y="38"/>
                </a:cubicBezTo>
                <a:cubicBezTo>
                  <a:pt x="56" y="39"/>
                  <a:pt x="72" y="41"/>
                  <a:pt x="82" y="45"/>
                </a:cubicBezTo>
                <a:cubicBezTo>
                  <a:pt x="85" y="40"/>
                  <a:pt x="85" y="35"/>
                  <a:pt x="85" y="30"/>
                </a:cubicBezTo>
                <a:cubicBezTo>
                  <a:pt x="85" y="25"/>
                  <a:pt x="85" y="19"/>
                  <a:pt x="84" y="15"/>
                </a:cubicBezTo>
                <a:cubicBezTo>
                  <a:pt x="84" y="15"/>
                  <a:pt x="84" y="15"/>
                  <a:pt x="84" y="15"/>
                </a:cubicBezTo>
                <a:cubicBezTo>
                  <a:pt x="83" y="12"/>
                  <a:pt x="83" y="11"/>
                  <a:pt x="82" y="9"/>
                </a:cubicBezTo>
                <a:moveTo>
                  <a:pt x="63" y="0"/>
                </a:moveTo>
                <a:cubicBezTo>
                  <a:pt x="63" y="0"/>
                  <a:pt x="63" y="0"/>
                  <a:pt x="63" y="0"/>
                </a:cubicBezTo>
                <a:cubicBezTo>
                  <a:pt x="57" y="0"/>
                  <a:pt x="51" y="1"/>
                  <a:pt x="44" y="2"/>
                </a:cubicBezTo>
                <a:cubicBezTo>
                  <a:pt x="43" y="2"/>
                  <a:pt x="42" y="2"/>
                  <a:pt x="41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10" y="8"/>
                  <a:pt x="1" y="16"/>
                  <a:pt x="0" y="26"/>
                </a:cubicBezTo>
                <a:cubicBezTo>
                  <a:pt x="30" y="15"/>
                  <a:pt x="56" y="6"/>
                  <a:pt x="71" y="0"/>
                </a:cubicBezTo>
                <a:cubicBezTo>
                  <a:pt x="68" y="0"/>
                  <a:pt x="66" y="0"/>
                  <a:pt x="63" y="0"/>
                </a:cubicBezTo>
                <a:cubicBezTo>
                  <a:pt x="63" y="0"/>
                  <a:pt x="63" y="0"/>
                  <a:pt x="63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3" name="Freeform 220"/>
          <p:cNvSpPr/>
          <p:nvPr/>
        </p:nvSpPr>
        <p:spPr bwMode="auto">
          <a:xfrm>
            <a:off x="2074307" y="3338775"/>
            <a:ext cx="115189" cy="20943"/>
          </a:xfrm>
          <a:custGeom>
            <a:avLst/>
            <a:gdLst>
              <a:gd name="T0" fmla="*/ 49 w 59"/>
              <a:gd name="T1" fmla="*/ 0 h 12"/>
              <a:gd name="T2" fmla="*/ 0 w 59"/>
              <a:gd name="T3" fmla="*/ 4 h 12"/>
              <a:gd name="T4" fmla="*/ 24 w 59"/>
              <a:gd name="T5" fmla="*/ 12 h 12"/>
              <a:gd name="T6" fmla="*/ 24 w 59"/>
              <a:gd name="T7" fmla="*/ 12 h 12"/>
              <a:gd name="T8" fmla="*/ 24 w 59"/>
              <a:gd name="T9" fmla="*/ 12 h 12"/>
              <a:gd name="T10" fmla="*/ 41 w 59"/>
              <a:gd name="T11" fmla="*/ 11 h 12"/>
              <a:gd name="T12" fmla="*/ 41 w 59"/>
              <a:gd name="T13" fmla="*/ 11 h 12"/>
              <a:gd name="T14" fmla="*/ 59 w 59"/>
              <a:gd name="T15" fmla="*/ 4 h 12"/>
              <a:gd name="T16" fmla="*/ 49 w 59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12">
                <a:moveTo>
                  <a:pt x="49" y="0"/>
                </a:moveTo>
                <a:cubicBezTo>
                  <a:pt x="35" y="1"/>
                  <a:pt x="18" y="2"/>
                  <a:pt x="0" y="4"/>
                </a:cubicBezTo>
                <a:cubicBezTo>
                  <a:pt x="5" y="9"/>
                  <a:pt x="12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9" y="12"/>
                  <a:pt x="34" y="12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9" y="9"/>
                  <a:pt x="55" y="7"/>
                  <a:pt x="59" y="4"/>
                </a:cubicBezTo>
                <a:cubicBezTo>
                  <a:pt x="56" y="3"/>
                  <a:pt x="53" y="1"/>
                  <a:pt x="49" y="0"/>
                </a:cubicBezTo>
              </a:path>
            </a:pathLst>
          </a:custGeom>
          <a:solidFill>
            <a:srgbClr val="E7E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4" name="Freeform 221"/>
          <p:cNvSpPr/>
          <p:nvPr/>
        </p:nvSpPr>
        <p:spPr bwMode="auto">
          <a:xfrm>
            <a:off x="2063835" y="3307360"/>
            <a:ext cx="146604" cy="31415"/>
          </a:xfrm>
          <a:custGeom>
            <a:avLst/>
            <a:gdLst>
              <a:gd name="T0" fmla="*/ 1 w 80"/>
              <a:gd name="T1" fmla="*/ 0 h 20"/>
              <a:gd name="T2" fmla="*/ 0 w 80"/>
              <a:gd name="T3" fmla="*/ 1 h 20"/>
              <a:gd name="T4" fmla="*/ 1 w 80"/>
              <a:gd name="T5" fmla="*/ 5 h 20"/>
              <a:gd name="T6" fmla="*/ 3 w 80"/>
              <a:gd name="T7" fmla="*/ 11 h 20"/>
              <a:gd name="T8" fmla="*/ 15 w 80"/>
              <a:gd name="T9" fmla="*/ 11 h 20"/>
              <a:gd name="T10" fmla="*/ 39 w 80"/>
              <a:gd name="T11" fmla="*/ 12 h 20"/>
              <a:gd name="T12" fmla="*/ 58 w 80"/>
              <a:gd name="T13" fmla="*/ 16 h 20"/>
              <a:gd name="T14" fmla="*/ 68 w 80"/>
              <a:gd name="T15" fmla="*/ 20 h 20"/>
              <a:gd name="T16" fmla="*/ 80 w 80"/>
              <a:gd name="T17" fmla="*/ 7 h 20"/>
              <a:gd name="T18" fmla="*/ 33 w 80"/>
              <a:gd name="T19" fmla="*/ 0 h 20"/>
              <a:gd name="T20" fmla="*/ 1 w 80"/>
              <a:gd name="T21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0" h="20">
                <a:moveTo>
                  <a:pt x="1" y="0"/>
                </a:moveTo>
                <a:cubicBezTo>
                  <a:pt x="1" y="0"/>
                  <a:pt x="0" y="0"/>
                  <a:pt x="0" y="1"/>
                </a:cubicBezTo>
                <a:cubicBezTo>
                  <a:pt x="0" y="2"/>
                  <a:pt x="0" y="4"/>
                  <a:pt x="1" y="5"/>
                </a:cubicBezTo>
                <a:cubicBezTo>
                  <a:pt x="1" y="7"/>
                  <a:pt x="2" y="9"/>
                  <a:pt x="3" y="11"/>
                </a:cubicBezTo>
                <a:cubicBezTo>
                  <a:pt x="7" y="11"/>
                  <a:pt x="11" y="11"/>
                  <a:pt x="15" y="11"/>
                </a:cubicBezTo>
                <a:cubicBezTo>
                  <a:pt x="26" y="11"/>
                  <a:pt x="34" y="12"/>
                  <a:pt x="39" y="12"/>
                </a:cubicBezTo>
                <a:cubicBezTo>
                  <a:pt x="47" y="13"/>
                  <a:pt x="53" y="14"/>
                  <a:pt x="58" y="16"/>
                </a:cubicBezTo>
                <a:cubicBezTo>
                  <a:pt x="62" y="17"/>
                  <a:pt x="65" y="19"/>
                  <a:pt x="68" y="20"/>
                </a:cubicBezTo>
                <a:cubicBezTo>
                  <a:pt x="74" y="17"/>
                  <a:pt x="78" y="12"/>
                  <a:pt x="80" y="7"/>
                </a:cubicBezTo>
                <a:cubicBezTo>
                  <a:pt x="70" y="3"/>
                  <a:pt x="54" y="1"/>
                  <a:pt x="33" y="0"/>
                </a:cubicBezTo>
                <a:cubicBezTo>
                  <a:pt x="22" y="0"/>
                  <a:pt x="11" y="0"/>
                  <a:pt x="1" y="0"/>
                </a:cubicBezTo>
              </a:path>
            </a:pathLst>
          </a:custGeom>
          <a:solidFill>
            <a:srgbClr val="ADAD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5" name="Freeform 222"/>
          <p:cNvSpPr/>
          <p:nvPr/>
        </p:nvSpPr>
        <p:spPr bwMode="auto">
          <a:xfrm>
            <a:off x="2053363" y="3234058"/>
            <a:ext cx="157076" cy="73302"/>
          </a:xfrm>
          <a:custGeom>
            <a:avLst/>
            <a:gdLst>
              <a:gd name="T0" fmla="*/ 71 w 82"/>
              <a:gd name="T1" fmla="*/ 0 h 39"/>
              <a:gd name="T2" fmla="*/ 0 w 82"/>
              <a:gd name="T3" fmla="*/ 26 h 39"/>
              <a:gd name="T4" fmla="*/ 0 w 82"/>
              <a:gd name="T5" fmla="*/ 28 h 39"/>
              <a:gd name="T6" fmla="*/ 2 w 82"/>
              <a:gd name="T7" fmla="*/ 39 h 39"/>
              <a:gd name="T8" fmla="*/ 3 w 82"/>
              <a:gd name="T9" fmla="*/ 38 h 39"/>
              <a:gd name="T10" fmla="*/ 82 w 82"/>
              <a:gd name="T11" fmla="*/ 9 h 39"/>
              <a:gd name="T12" fmla="*/ 71 w 82"/>
              <a:gd name="T13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" h="39">
                <a:moveTo>
                  <a:pt x="71" y="0"/>
                </a:moveTo>
                <a:cubicBezTo>
                  <a:pt x="56" y="6"/>
                  <a:pt x="30" y="15"/>
                  <a:pt x="0" y="26"/>
                </a:cubicBezTo>
                <a:cubicBezTo>
                  <a:pt x="0" y="27"/>
                  <a:pt x="0" y="27"/>
                  <a:pt x="0" y="28"/>
                </a:cubicBezTo>
                <a:cubicBezTo>
                  <a:pt x="0" y="32"/>
                  <a:pt x="1" y="35"/>
                  <a:pt x="2" y="39"/>
                </a:cubicBezTo>
                <a:cubicBezTo>
                  <a:pt x="2" y="38"/>
                  <a:pt x="3" y="38"/>
                  <a:pt x="3" y="38"/>
                </a:cubicBezTo>
                <a:cubicBezTo>
                  <a:pt x="37" y="25"/>
                  <a:pt x="70" y="14"/>
                  <a:pt x="82" y="9"/>
                </a:cubicBezTo>
                <a:cubicBezTo>
                  <a:pt x="80" y="4"/>
                  <a:pt x="76" y="2"/>
                  <a:pt x="71" y="0"/>
                </a:cubicBezTo>
              </a:path>
            </a:pathLst>
          </a:custGeom>
          <a:solidFill>
            <a:srgbClr val="ADAD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6" name="Freeform 223"/>
          <p:cNvSpPr>
            <a:spLocks noEditPoints="1"/>
          </p:cNvSpPr>
          <p:nvPr/>
        </p:nvSpPr>
        <p:spPr bwMode="auto">
          <a:xfrm>
            <a:off x="2053363" y="3234058"/>
            <a:ext cx="157076" cy="125660"/>
          </a:xfrm>
          <a:custGeom>
            <a:avLst/>
            <a:gdLst>
              <a:gd name="T0" fmla="*/ 35 w 85"/>
              <a:gd name="T1" fmla="*/ 66 h 66"/>
              <a:gd name="T2" fmla="*/ 35 w 85"/>
              <a:gd name="T3" fmla="*/ 66 h 66"/>
              <a:gd name="T4" fmla="*/ 35 w 85"/>
              <a:gd name="T5" fmla="*/ 66 h 66"/>
              <a:gd name="T6" fmla="*/ 35 w 85"/>
              <a:gd name="T7" fmla="*/ 66 h 66"/>
              <a:gd name="T8" fmla="*/ 52 w 85"/>
              <a:gd name="T9" fmla="*/ 65 h 66"/>
              <a:gd name="T10" fmla="*/ 35 w 85"/>
              <a:gd name="T11" fmla="*/ 66 h 66"/>
              <a:gd name="T12" fmla="*/ 52 w 85"/>
              <a:gd name="T13" fmla="*/ 65 h 66"/>
              <a:gd name="T14" fmla="*/ 84 w 85"/>
              <a:gd name="T15" fmla="*/ 15 h 66"/>
              <a:gd name="T16" fmla="*/ 84 w 85"/>
              <a:gd name="T17" fmla="*/ 15 h 66"/>
              <a:gd name="T18" fmla="*/ 85 w 85"/>
              <a:gd name="T19" fmla="*/ 30 h 66"/>
              <a:gd name="T20" fmla="*/ 84 w 85"/>
              <a:gd name="T21" fmla="*/ 15 h 66"/>
              <a:gd name="T22" fmla="*/ 84 w 85"/>
              <a:gd name="T23" fmla="*/ 15 h 66"/>
              <a:gd name="T24" fmla="*/ 41 w 85"/>
              <a:gd name="T25" fmla="*/ 2 h 66"/>
              <a:gd name="T26" fmla="*/ 41 w 85"/>
              <a:gd name="T27" fmla="*/ 2 h 66"/>
              <a:gd name="T28" fmla="*/ 0 w 85"/>
              <a:gd name="T29" fmla="*/ 28 h 66"/>
              <a:gd name="T30" fmla="*/ 0 w 85"/>
              <a:gd name="T31" fmla="*/ 26 h 66"/>
              <a:gd name="T32" fmla="*/ 41 w 85"/>
              <a:gd name="T33" fmla="*/ 2 h 66"/>
              <a:gd name="T34" fmla="*/ 41 w 85"/>
              <a:gd name="T35" fmla="*/ 2 h 66"/>
              <a:gd name="T36" fmla="*/ 63 w 85"/>
              <a:gd name="T37" fmla="*/ 0 h 66"/>
              <a:gd name="T38" fmla="*/ 44 w 85"/>
              <a:gd name="T39" fmla="*/ 2 h 66"/>
              <a:gd name="T40" fmla="*/ 63 w 85"/>
              <a:gd name="T41" fmla="*/ 0 h 66"/>
              <a:gd name="T42" fmla="*/ 63 w 85"/>
              <a:gd name="T43" fmla="*/ 0 h 66"/>
              <a:gd name="T44" fmla="*/ 63 w 85"/>
              <a:gd name="T45" fmla="*/ 0 h 66"/>
              <a:gd name="T46" fmla="*/ 63 w 85"/>
              <a:gd name="T47" fmla="*/ 0 h 66"/>
              <a:gd name="T48" fmla="*/ 63 w 85"/>
              <a:gd name="T4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5" h="66">
                <a:moveTo>
                  <a:pt x="35" y="66"/>
                </a:moveTo>
                <a:cubicBezTo>
                  <a:pt x="35" y="66"/>
                  <a:pt x="35" y="66"/>
                  <a:pt x="35" y="66"/>
                </a:cubicBezTo>
                <a:cubicBezTo>
                  <a:pt x="35" y="66"/>
                  <a:pt x="35" y="66"/>
                  <a:pt x="35" y="66"/>
                </a:cubicBezTo>
                <a:cubicBezTo>
                  <a:pt x="35" y="66"/>
                  <a:pt x="35" y="66"/>
                  <a:pt x="35" y="66"/>
                </a:cubicBezTo>
                <a:moveTo>
                  <a:pt x="52" y="65"/>
                </a:moveTo>
                <a:cubicBezTo>
                  <a:pt x="45" y="66"/>
                  <a:pt x="40" y="66"/>
                  <a:pt x="35" y="66"/>
                </a:cubicBezTo>
                <a:cubicBezTo>
                  <a:pt x="40" y="66"/>
                  <a:pt x="45" y="66"/>
                  <a:pt x="52" y="65"/>
                </a:cubicBezTo>
                <a:moveTo>
                  <a:pt x="84" y="15"/>
                </a:moveTo>
                <a:cubicBezTo>
                  <a:pt x="84" y="15"/>
                  <a:pt x="84" y="15"/>
                  <a:pt x="84" y="15"/>
                </a:cubicBezTo>
                <a:cubicBezTo>
                  <a:pt x="85" y="19"/>
                  <a:pt x="85" y="25"/>
                  <a:pt x="85" y="30"/>
                </a:cubicBezTo>
                <a:cubicBezTo>
                  <a:pt x="85" y="25"/>
                  <a:pt x="85" y="19"/>
                  <a:pt x="84" y="15"/>
                </a:cubicBezTo>
                <a:cubicBezTo>
                  <a:pt x="84" y="15"/>
                  <a:pt x="84" y="15"/>
                  <a:pt x="84" y="15"/>
                </a:cubicBezTo>
                <a:moveTo>
                  <a:pt x="41" y="2"/>
                </a:moveTo>
                <a:cubicBezTo>
                  <a:pt x="41" y="2"/>
                  <a:pt x="41" y="2"/>
                  <a:pt x="41" y="2"/>
                </a:cubicBezTo>
                <a:cubicBezTo>
                  <a:pt x="8" y="8"/>
                  <a:pt x="0" y="17"/>
                  <a:pt x="0" y="28"/>
                </a:cubicBezTo>
                <a:cubicBezTo>
                  <a:pt x="0" y="27"/>
                  <a:pt x="0" y="27"/>
                  <a:pt x="0" y="26"/>
                </a:cubicBezTo>
                <a:cubicBezTo>
                  <a:pt x="1" y="16"/>
                  <a:pt x="10" y="8"/>
                  <a:pt x="41" y="2"/>
                </a:cubicBezTo>
                <a:cubicBezTo>
                  <a:pt x="41" y="2"/>
                  <a:pt x="41" y="2"/>
                  <a:pt x="41" y="2"/>
                </a:cubicBezTo>
                <a:moveTo>
                  <a:pt x="63" y="0"/>
                </a:moveTo>
                <a:cubicBezTo>
                  <a:pt x="57" y="0"/>
                  <a:pt x="51" y="1"/>
                  <a:pt x="44" y="2"/>
                </a:cubicBezTo>
                <a:cubicBezTo>
                  <a:pt x="51" y="1"/>
                  <a:pt x="57" y="0"/>
                  <a:pt x="63" y="0"/>
                </a:cubicBezTo>
                <a:moveTo>
                  <a:pt x="63" y="0"/>
                </a:moveTo>
                <a:cubicBezTo>
                  <a:pt x="63" y="0"/>
                  <a:pt x="63" y="0"/>
                  <a:pt x="63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0"/>
                  <a:pt x="63" y="0"/>
                  <a:pt x="63" y="0"/>
                </a:cubicBezTo>
              </a:path>
            </a:pathLst>
          </a:custGeom>
          <a:solidFill>
            <a:srgbClr val="ADAD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8" name="Freeform 225"/>
          <p:cNvSpPr/>
          <p:nvPr/>
        </p:nvSpPr>
        <p:spPr bwMode="auto">
          <a:xfrm>
            <a:off x="2566477" y="5694908"/>
            <a:ext cx="272265" cy="62830"/>
          </a:xfrm>
          <a:custGeom>
            <a:avLst/>
            <a:gdLst>
              <a:gd name="T0" fmla="*/ 0 w 148"/>
              <a:gd name="T1" fmla="*/ 16 h 32"/>
              <a:gd name="T2" fmla="*/ 16 w 148"/>
              <a:gd name="T3" fmla="*/ 32 h 32"/>
              <a:gd name="T4" fmla="*/ 132 w 148"/>
              <a:gd name="T5" fmla="*/ 32 h 32"/>
              <a:gd name="T6" fmla="*/ 148 w 148"/>
              <a:gd name="T7" fmla="*/ 16 h 32"/>
              <a:gd name="T8" fmla="*/ 148 w 148"/>
              <a:gd name="T9" fmla="*/ 0 h 32"/>
              <a:gd name="T10" fmla="*/ 0 w 148"/>
              <a:gd name="T11" fmla="*/ 0 h 32"/>
              <a:gd name="T12" fmla="*/ 0 w 148"/>
              <a:gd name="T13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32">
                <a:moveTo>
                  <a:pt x="0" y="16"/>
                </a:moveTo>
                <a:cubicBezTo>
                  <a:pt x="0" y="25"/>
                  <a:pt x="7" y="32"/>
                  <a:pt x="16" y="32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41" y="32"/>
                  <a:pt x="148" y="25"/>
                  <a:pt x="148" y="16"/>
                </a:cubicBezTo>
                <a:cubicBezTo>
                  <a:pt x="148" y="0"/>
                  <a:pt x="148" y="0"/>
                  <a:pt x="148" y="0"/>
                </a:cubicBezTo>
                <a:cubicBezTo>
                  <a:pt x="0" y="0"/>
                  <a:pt x="0" y="0"/>
                  <a:pt x="0" y="0"/>
                </a:cubicBezTo>
                <a:lnTo>
                  <a:pt x="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9" name="Rectangle 226"/>
          <p:cNvSpPr>
            <a:spLocks noChangeArrowheads="1"/>
          </p:cNvSpPr>
          <p:nvPr/>
        </p:nvSpPr>
        <p:spPr bwMode="auto">
          <a:xfrm>
            <a:off x="2566477" y="5642550"/>
            <a:ext cx="272265" cy="52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0" name="Freeform 227"/>
          <p:cNvSpPr/>
          <p:nvPr/>
        </p:nvSpPr>
        <p:spPr bwMode="auto">
          <a:xfrm>
            <a:off x="2556005" y="4804813"/>
            <a:ext cx="293208" cy="837736"/>
          </a:xfrm>
          <a:custGeom>
            <a:avLst/>
            <a:gdLst>
              <a:gd name="T0" fmla="*/ 28 w 28"/>
              <a:gd name="T1" fmla="*/ 0 h 80"/>
              <a:gd name="T2" fmla="*/ 0 w 28"/>
              <a:gd name="T3" fmla="*/ 0 h 80"/>
              <a:gd name="T4" fmla="*/ 0 w 28"/>
              <a:gd name="T5" fmla="*/ 80 h 80"/>
              <a:gd name="T6" fmla="*/ 1 w 28"/>
              <a:gd name="T7" fmla="*/ 80 h 80"/>
              <a:gd name="T8" fmla="*/ 27 w 28"/>
              <a:gd name="T9" fmla="*/ 80 h 80"/>
              <a:gd name="T10" fmla="*/ 28 w 28"/>
              <a:gd name="T11" fmla="*/ 80 h 80"/>
              <a:gd name="T12" fmla="*/ 28 w 28"/>
              <a:gd name="T13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80">
                <a:moveTo>
                  <a:pt x="28" y="0"/>
                </a:moveTo>
                <a:lnTo>
                  <a:pt x="0" y="0"/>
                </a:lnTo>
                <a:lnTo>
                  <a:pt x="0" y="80"/>
                </a:lnTo>
                <a:lnTo>
                  <a:pt x="1" y="80"/>
                </a:lnTo>
                <a:lnTo>
                  <a:pt x="27" y="80"/>
                </a:lnTo>
                <a:lnTo>
                  <a:pt x="28" y="80"/>
                </a:lnTo>
                <a:lnTo>
                  <a:pt x="28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1" name="Freeform 228"/>
          <p:cNvSpPr/>
          <p:nvPr/>
        </p:nvSpPr>
        <p:spPr bwMode="auto">
          <a:xfrm>
            <a:off x="2556005" y="4804813"/>
            <a:ext cx="293208" cy="837736"/>
          </a:xfrm>
          <a:custGeom>
            <a:avLst/>
            <a:gdLst>
              <a:gd name="T0" fmla="*/ 28 w 28"/>
              <a:gd name="T1" fmla="*/ 0 h 80"/>
              <a:gd name="T2" fmla="*/ 0 w 28"/>
              <a:gd name="T3" fmla="*/ 0 h 80"/>
              <a:gd name="T4" fmla="*/ 0 w 28"/>
              <a:gd name="T5" fmla="*/ 80 h 80"/>
              <a:gd name="T6" fmla="*/ 1 w 28"/>
              <a:gd name="T7" fmla="*/ 80 h 80"/>
              <a:gd name="T8" fmla="*/ 27 w 28"/>
              <a:gd name="T9" fmla="*/ 80 h 80"/>
              <a:gd name="T10" fmla="*/ 28 w 28"/>
              <a:gd name="T11" fmla="*/ 80 h 80"/>
              <a:gd name="T12" fmla="*/ 28 w 28"/>
              <a:gd name="T13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80">
                <a:moveTo>
                  <a:pt x="28" y="0"/>
                </a:moveTo>
                <a:lnTo>
                  <a:pt x="0" y="0"/>
                </a:lnTo>
                <a:lnTo>
                  <a:pt x="0" y="80"/>
                </a:lnTo>
                <a:lnTo>
                  <a:pt x="1" y="80"/>
                </a:lnTo>
                <a:lnTo>
                  <a:pt x="27" y="80"/>
                </a:lnTo>
                <a:lnTo>
                  <a:pt x="28" y="80"/>
                </a:lnTo>
                <a:lnTo>
                  <a:pt x="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2" name="Freeform 229"/>
          <p:cNvSpPr/>
          <p:nvPr/>
        </p:nvSpPr>
        <p:spPr bwMode="auto">
          <a:xfrm>
            <a:off x="3121478" y="5694908"/>
            <a:ext cx="272265" cy="62830"/>
          </a:xfrm>
          <a:custGeom>
            <a:avLst/>
            <a:gdLst>
              <a:gd name="T0" fmla="*/ 0 w 148"/>
              <a:gd name="T1" fmla="*/ 16 h 32"/>
              <a:gd name="T2" fmla="*/ 16 w 148"/>
              <a:gd name="T3" fmla="*/ 32 h 32"/>
              <a:gd name="T4" fmla="*/ 132 w 148"/>
              <a:gd name="T5" fmla="*/ 32 h 32"/>
              <a:gd name="T6" fmla="*/ 148 w 148"/>
              <a:gd name="T7" fmla="*/ 16 h 32"/>
              <a:gd name="T8" fmla="*/ 148 w 148"/>
              <a:gd name="T9" fmla="*/ 0 h 32"/>
              <a:gd name="T10" fmla="*/ 0 w 148"/>
              <a:gd name="T11" fmla="*/ 0 h 32"/>
              <a:gd name="T12" fmla="*/ 0 w 148"/>
              <a:gd name="T13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32">
                <a:moveTo>
                  <a:pt x="0" y="16"/>
                </a:moveTo>
                <a:cubicBezTo>
                  <a:pt x="0" y="25"/>
                  <a:pt x="7" y="32"/>
                  <a:pt x="16" y="32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41" y="32"/>
                  <a:pt x="148" y="25"/>
                  <a:pt x="148" y="16"/>
                </a:cubicBezTo>
                <a:cubicBezTo>
                  <a:pt x="148" y="0"/>
                  <a:pt x="148" y="0"/>
                  <a:pt x="148" y="0"/>
                </a:cubicBezTo>
                <a:cubicBezTo>
                  <a:pt x="0" y="0"/>
                  <a:pt x="0" y="0"/>
                  <a:pt x="0" y="0"/>
                </a:cubicBezTo>
                <a:lnTo>
                  <a:pt x="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3" name="Rectangle 230"/>
          <p:cNvSpPr>
            <a:spLocks noChangeArrowheads="1"/>
          </p:cNvSpPr>
          <p:nvPr/>
        </p:nvSpPr>
        <p:spPr bwMode="auto">
          <a:xfrm>
            <a:off x="3121478" y="5642550"/>
            <a:ext cx="272265" cy="52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4" name="Freeform 231"/>
          <p:cNvSpPr/>
          <p:nvPr/>
        </p:nvSpPr>
        <p:spPr bwMode="auto">
          <a:xfrm>
            <a:off x="3121478" y="4804813"/>
            <a:ext cx="293208" cy="837736"/>
          </a:xfrm>
          <a:custGeom>
            <a:avLst/>
            <a:gdLst>
              <a:gd name="T0" fmla="*/ 28 w 28"/>
              <a:gd name="T1" fmla="*/ 0 h 80"/>
              <a:gd name="T2" fmla="*/ 0 w 28"/>
              <a:gd name="T3" fmla="*/ 0 h 80"/>
              <a:gd name="T4" fmla="*/ 0 w 28"/>
              <a:gd name="T5" fmla="*/ 80 h 80"/>
              <a:gd name="T6" fmla="*/ 0 w 28"/>
              <a:gd name="T7" fmla="*/ 80 h 80"/>
              <a:gd name="T8" fmla="*/ 26 w 28"/>
              <a:gd name="T9" fmla="*/ 80 h 80"/>
              <a:gd name="T10" fmla="*/ 28 w 28"/>
              <a:gd name="T11" fmla="*/ 80 h 80"/>
              <a:gd name="T12" fmla="*/ 28 w 28"/>
              <a:gd name="T13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80">
                <a:moveTo>
                  <a:pt x="28" y="0"/>
                </a:moveTo>
                <a:lnTo>
                  <a:pt x="0" y="0"/>
                </a:lnTo>
                <a:lnTo>
                  <a:pt x="0" y="80"/>
                </a:lnTo>
                <a:lnTo>
                  <a:pt x="0" y="80"/>
                </a:lnTo>
                <a:lnTo>
                  <a:pt x="26" y="80"/>
                </a:lnTo>
                <a:lnTo>
                  <a:pt x="28" y="80"/>
                </a:lnTo>
                <a:lnTo>
                  <a:pt x="28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5" name="Freeform 232"/>
          <p:cNvSpPr/>
          <p:nvPr/>
        </p:nvSpPr>
        <p:spPr bwMode="auto">
          <a:xfrm>
            <a:off x="3121478" y="4804813"/>
            <a:ext cx="293208" cy="837736"/>
          </a:xfrm>
          <a:custGeom>
            <a:avLst/>
            <a:gdLst>
              <a:gd name="T0" fmla="*/ 28 w 28"/>
              <a:gd name="T1" fmla="*/ 0 h 80"/>
              <a:gd name="T2" fmla="*/ 0 w 28"/>
              <a:gd name="T3" fmla="*/ 0 h 80"/>
              <a:gd name="T4" fmla="*/ 0 w 28"/>
              <a:gd name="T5" fmla="*/ 80 h 80"/>
              <a:gd name="T6" fmla="*/ 0 w 28"/>
              <a:gd name="T7" fmla="*/ 80 h 80"/>
              <a:gd name="T8" fmla="*/ 26 w 28"/>
              <a:gd name="T9" fmla="*/ 80 h 80"/>
              <a:gd name="T10" fmla="*/ 28 w 28"/>
              <a:gd name="T11" fmla="*/ 80 h 80"/>
              <a:gd name="T12" fmla="*/ 28 w 28"/>
              <a:gd name="T13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80">
                <a:moveTo>
                  <a:pt x="28" y="0"/>
                </a:moveTo>
                <a:lnTo>
                  <a:pt x="0" y="0"/>
                </a:lnTo>
                <a:lnTo>
                  <a:pt x="0" y="80"/>
                </a:lnTo>
                <a:lnTo>
                  <a:pt x="0" y="80"/>
                </a:lnTo>
                <a:lnTo>
                  <a:pt x="26" y="80"/>
                </a:lnTo>
                <a:lnTo>
                  <a:pt x="28" y="80"/>
                </a:lnTo>
                <a:lnTo>
                  <a:pt x="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6" name="Freeform 233"/>
          <p:cNvSpPr>
            <a:spLocks noEditPoints="1"/>
          </p:cNvSpPr>
          <p:nvPr/>
        </p:nvSpPr>
        <p:spPr bwMode="auto">
          <a:xfrm>
            <a:off x="2294213" y="2940850"/>
            <a:ext cx="1706889" cy="1549812"/>
          </a:xfrm>
          <a:custGeom>
            <a:avLst/>
            <a:gdLst>
              <a:gd name="T0" fmla="*/ 717 w 929"/>
              <a:gd name="T1" fmla="*/ 67 h 839"/>
              <a:gd name="T2" fmla="*/ 512 w 929"/>
              <a:gd name="T3" fmla="*/ 0 h 839"/>
              <a:gd name="T4" fmla="*/ 518 w 929"/>
              <a:gd name="T5" fmla="*/ 8 h 839"/>
              <a:gd name="T6" fmla="*/ 261 w 929"/>
              <a:gd name="T7" fmla="*/ 8 h 839"/>
              <a:gd name="T8" fmla="*/ 266 w 929"/>
              <a:gd name="T9" fmla="*/ 1 h 839"/>
              <a:gd name="T10" fmla="*/ 261 w 929"/>
              <a:gd name="T11" fmla="*/ 2 h 839"/>
              <a:gd name="T12" fmla="*/ 59 w 929"/>
              <a:gd name="T13" fmla="*/ 66 h 839"/>
              <a:gd name="T14" fmla="*/ 12 w 929"/>
              <a:gd name="T15" fmla="*/ 491 h 839"/>
              <a:gd name="T16" fmla="*/ 0 w 929"/>
              <a:gd name="T17" fmla="*/ 800 h 839"/>
              <a:gd name="T18" fmla="*/ 113 w 929"/>
              <a:gd name="T19" fmla="*/ 800 h 839"/>
              <a:gd name="T20" fmla="*/ 388 w 929"/>
              <a:gd name="T21" fmla="*/ 800 h 839"/>
              <a:gd name="T22" fmla="*/ 663 w 929"/>
              <a:gd name="T23" fmla="*/ 800 h 839"/>
              <a:gd name="T24" fmla="*/ 729 w 929"/>
              <a:gd name="T25" fmla="*/ 839 h 839"/>
              <a:gd name="T26" fmla="*/ 702 w 929"/>
              <a:gd name="T27" fmla="*/ 329 h 839"/>
              <a:gd name="T28" fmla="*/ 856 w 929"/>
              <a:gd name="T29" fmla="*/ 445 h 839"/>
              <a:gd name="T30" fmla="*/ 717 w 929"/>
              <a:gd name="T31" fmla="*/ 67 h 839"/>
              <a:gd name="T32" fmla="*/ 117 w 929"/>
              <a:gd name="T33" fmla="*/ 796 h 839"/>
              <a:gd name="T34" fmla="*/ 124 w 929"/>
              <a:gd name="T35" fmla="*/ 512 h 839"/>
              <a:gd name="T36" fmla="*/ 135 w 929"/>
              <a:gd name="T37" fmla="*/ 316 h 839"/>
              <a:gd name="T38" fmla="*/ 151 w 929"/>
              <a:gd name="T39" fmla="*/ 796 h 839"/>
              <a:gd name="T40" fmla="*/ 117 w 929"/>
              <a:gd name="T41" fmla="*/ 796 h 839"/>
              <a:gd name="T42" fmla="*/ 625 w 929"/>
              <a:gd name="T43" fmla="*/ 796 h 839"/>
              <a:gd name="T44" fmla="*/ 641 w 929"/>
              <a:gd name="T45" fmla="*/ 316 h 839"/>
              <a:gd name="T46" fmla="*/ 652 w 929"/>
              <a:gd name="T47" fmla="*/ 512 h 839"/>
              <a:gd name="T48" fmla="*/ 659 w 929"/>
              <a:gd name="T49" fmla="*/ 796 h 839"/>
              <a:gd name="T50" fmla="*/ 625 w 929"/>
              <a:gd name="T51" fmla="*/ 796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29" h="839">
                <a:moveTo>
                  <a:pt x="717" y="67"/>
                </a:moveTo>
                <a:cubicBezTo>
                  <a:pt x="670" y="20"/>
                  <a:pt x="577" y="8"/>
                  <a:pt x="512" y="0"/>
                </a:cubicBezTo>
                <a:cubicBezTo>
                  <a:pt x="518" y="8"/>
                  <a:pt x="518" y="8"/>
                  <a:pt x="518" y="8"/>
                </a:cubicBezTo>
                <a:cubicBezTo>
                  <a:pt x="261" y="8"/>
                  <a:pt x="261" y="8"/>
                  <a:pt x="261" y="8"/>
                </a:cubicBezTo>
                <a:cubicBezTo>
                  <a:pt x="266" y="1"/>
                  <a:pt x="266" y="1"/>
                  <a:pt x="266" y="1"/>
                </a:cubicBezTo>
                <a:cubicBezTo>
                  <a:pt x="264" y="1"/>
                  <a:pt x="263" y="1"/>
                  <a:pt x="261" y="2"/>
                </a:cubicBezTo>
                <a:cubicBezTo>
                  <a:pt x="207" y="11"/>
                  <a:pt x="106" y="19"/>
                  <a:pt x="59" y="66"/>
                </a:cubicBezTo>
                <a:cubicBezTo>
                  <a:pt x="14" y="111"/>
                  <a:pt x="12" y="491"/>
                  <a:pt x="12" y="491"/>
                </a:cubicBezTo>
                <a:cubicBezTo>
                  <a:pt x="0" y="800"/>
                  <a:pt x="0" y="800"/>
                  <a:pt x="0" y="800"/>
                </a:cubicBezTo>
                <a:cubicBezTo>
                  <a:pt x="113" y="800"/>
                  <a:pt x="113" y="800"/>
                  <a:pt x="113" y="800"/>
                </a:cubicBezTo>
                <a:cubicBezTo>
                  <a:pt x="388" y="800"/>
                  <a:pt x="388" y="800"/>
                  <a:pt x="388" y="800"/>
                </a:cubicBezTo>
                <a:cubicBezTo>
                  <a:pt x="663" y="800"/>
                  <a:pt x="663" y="800"/>
                  <a:pt x="663" y="800"/>
                </a:cubicBezTo>
                <a:cubicBezTo>
                  <a:pt x="729" y="839"/>
                  <a:pt x="729" y="839"/>
                  <a:pt x="729" y="839"/>
                </a:cubicBezTo>
                <a:cubicBezTo>
                  <a:pt x="702" y="329"/>
                  <a:pt x="702" y="329"/>
                  <a:pt x="702" y="329"/>
                </a:cubicBezTo>
                <a:cubicBezTo>
                  <a:pt x="702" y="329"/>
                  <a:pt x="772" y="550"/>
                  <a:pt x="856" y="445"/>
                </a:cubicBezTo>
                <a:cubicBezTo>
                  <a:pt x="929" y="355"/>
                  <a:pt x="762" y="112"/>
                  <a:pt x="717" y="67"/>
                </a:cubicBezTo>
                <a:moveTo>
                  <a:pt x="117" y="796"/>
                </a:moveTo>
                <a:cubicBezTo>
                  <a:pt x="124" y="512"/>
                  <a:pt x="124" y="512"/>
                  <a:pt x="124" y="512"/>
                </a:cubicBezTo>
                <a:cubicBezTo>
                  <a:pt x="135" y="316"/>
                  <a:pt x="135" y="316"/>
                  <a:pt x="135" y="316"/>
                </a:cubicBezTo>
                <a:cubicBezTo>
                  <a:pt x="151" y="796"/>
                  <a:pt x="151" y="796"/>
                  <a:pt x="151" y="796"/>
                </a:cubicBezTo>
                <a:cubicBezTo>
                  <a:pt x="117" y="796"/>
                  <a:pt x="117" y="796"/>
                  <a:pt x="117" y="796"/>
                </a:cubicBezTo>
                <a:moveTo>
                  <a:pt x="625" y="796"/>
                </a:moveTo>
                <a:cubicBezTo>
                  <a:pt x="641" y="316"/>
                  <a:pt x="641" y="316"/>
                  <a:pt x="641" y="316"/>
                </a:cubicBezTo>
                <a:cubicBezTo>
                  <a:pt x="652" y="512"/>
                  <a:pt x="652" y="512"/>
                  <a:pt x="652" y="512"/>
                </a:cubicBezTo>
                <a:cubicBezTo>
                  <a:pt x="659" y="796"/>
                  <a:pt x="659" y="796"/>
                  <a:pt x="659" y="796"/>
                </a:cubicBezTo>
                <a:cubicBezTo>
                  <a:pt x="625" y="796"/>
                  <a:pt x="625" y="796"/>
                  <a:pt x="625" y="79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7" name="Freeform 234"/>
          <p:cNvSpPr/>
          <p:nvPr/>
        </p:nvSpPr>
        <p:spPr bwMode="auto">
          <a:xfrm>
            <a:off x="2503647" y="3527266"/>
            <a:ext cx="62830" cy="879623"/>
          </a:xfrm>
          <a:custGeom>
            <a:avLst/>
            <a:gdLst>
              <a:gd name="T0" fmla="*/ 2 w 6"/>
              <a:gd name="T1" fmla="*/ 34 h 84"/>
              <a:gd name="T2" fmla="*/ 0 w 6"/>
              <a:gd name="T3" fmla="*/ 84 h 84"/>
              <a:gd name="T4" fmla="*/ 6 w 6"/>
              <a:gd name="T5" fmla="*/ 84 h 84"/>
              <a:gd name="T6" fmla="*/ 4 w 6"/>
              <a:gd name="T7" fmla="*/ 0 h 84"/>
              <a:gd name="T8" fmla="*/ 2 w 6"/>
              <a:gd name="T9" fmla="*/ 3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84">
                <a:moveTo>
                  <a:pt x="2" y="34"/>
                </a:moveTo>
                <a:lnTo>
                  <a:pt x="0" y="84"/>
                </a:lnTo>
                <a:lnTo>
                  <a:pt x="6" y="84"/>
                </a:lnTo>
                <a:lnTo>
                  <a:pt x="4" y="0"/>
                </a:lnTo>
                <a:lnTo>
                  <a:pt x="2" y="34"/>
                </a:lnTo>
                <a:close/>
              </a:path>
            </a:pathLst>
          </a:custGeom>
          <a:solidFill>
            <a:srgbClr val="3439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8" name="Freeform 235"/>
          <p:cNvSpPr/>
          <p:nvPr/>
        </p:nvSpPr>
        <p:spPr bwMode="auto">
          <a:xfrm>
            <a:off x="3446101" y="3527266"/>
            <a:ext cx="62830" cy="879623"/>
          </a:xfrm>
          <a:custGeom>
            <a:avLst/>
            <a:gdLst>
              <a:gd name="T0" fmla="*/ 3 w 6"/>
              <a:gd name="T1" fmla="*/ 0 h 84"/>
              <a:gd name="T2" fmla="*/ 0 w 6"/>
              <a:gd name="T3" fmla="*/ 84 h 84"/>
              <a:gd name="T4" fmla="*/ 6 w 6"/>
              <a:gd name="T5" fmla="*/ 84 h 84"/>
              <a:gd name="T6" fmla="*/ 4 w 6"/>
              <a:gd name="T7" fmla="*/ 34 h 84"/>
              <a:gd name="T8" fmla="*/ 3 w 6"/>
              <a:gd name="T9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84">
                <a:moveTo>
                  <a:pt x="3" y="0"/>
                </a:moveTo>
                <a:lnTo>
                  <a:pt x="0" y="84"/>
                </a:lnTo>
                <a:lnTo>
                  <a:pt x="6" y="84"/>
                </a:lnTo>
                <a:lnTo>
                  <a:pt x="4" y="34"/>
                </a:lnTo>
                <a:lnTo>
                  <a:pt x="3" y="0"/>
                </a:lnTo>
                <a:close/>
              </a:path>
            </a:pathLst>
          </a:custGeom>
          <a:solidFill>
            <a:srgbClr val="3439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9" name="Freeform 236"/>
          <p:cNvSpPr/>
          <p:nvPr/>
        </p:nvSpPr>
        <p:spPr bwMode="auto">
          <a:xfrm>
            <a:off x="2639779" y="2385850"/>
            <a:ext cx="733020" cy="492170"/>
          </a:xfrm>
          <a:custGeom>
            <a:avLst/>
            <a:gdLst>
              <a:gd name="T0" fmla="*/ 293 w 396"/>
              <a:gd name="T1" fmla="*/ 265 h 268"/>
              <a:gd name="T2" fmla="*/ 295 w 396"/>
              <a:gd name="T3" fmla="*/ 268 h 268"/>
              <a:gd name="T4" fmla="*/ 295 w 396"/>
              <a:gd name="T5" fmla="*/ 217 h 268"/>
              <a:gd name="T6" fmla="*/ 327 w 396"/>
              <a:gd name="T7" fmla="*/ 161 h 268"/>
              <a:gd name="T8" fmla="*/ 351 w 396"/>
              <a:gd name="T9" fmla="*/ 102 h 268"/>
              <a:gd name="T10" fmla="*/ 364 w 396"/>
              <a:gd name="T11" fmla="*/ 98 h 268"/>
              <a:gd name="T12" fmla="*/ 385 w 396"/>
              <a:gd name="T13" fmla="*/ 5 h 268"/>
              <a:gd name="T14" fmla="*/ 374 w 396"/>
              <a:gd name="T15" fmla="*/ 1 h 268"/>
              <a:gd name="T16" fmla="*/ 372 w 396"/>
              <a:gd name="T17" fmla="*/ 14 h 268"/>
              <a:gd name="T18" fmla="*/ 372 w 396"/>
              <a:gd name="T19" fmla="*/ 24 h 268"/>
              <a:gd name="T20" fmla="*/ 335 w 396"/>
              <a:gd name="T21" fmla="*/ 108 h 268"/>
              <a:gd name="T22" fmla="*/ 298 w 396"/>
              <a:gd name="T23" fmla="*/ 173 h 268"/>
              <a:gd name="T24" fmla="*/ 298 w 396"/>
              <a:gd name="T25" fmla="*/ 173 h 268"/>
              <a:gd name="T26" fmla="*/ 292 w 396"/>
              <a:gd name="T27" fmla="*/ 183 h 268"/>
              <a:gd name="T28" fmla="*/ 292 w 396"/>
              <a:gd name="T29" fmla="*/ 183 h 268"/>
              <a:gd name="T30" fmla="*/ 290 w 396"/>
              <a:gd name="T31" fmla="*/ 188 h 268"/>
              <a:gd name="T32" fmla="*/ 289 w 396"/>
              <a:gd name="T33" fmla="*/ 189 h 268"/>
              <a:gd name="T34" fmla="*/ 287 w 396"/>
              <a:gd name="T35" fmla="*/ 192 h 268"/>
              <a:gd name="T36" fmla="*/ 286 w 396"/>
              <a:gd name="T37" fmla="*/ 194 h 268"/>
              <a:gd name="T38" fmla="*/ 286 w 396"/>
              <a:gd name="T39" fmla="*/ 195 h 268"/>
              <a:gd name="T40" fmla="*/ 285 w 396"/>
              <a:gd name="T41" fmla="*/ 197 h 268"/>
              <a:gd name="T42" fmla="*/ 284 w 396"/>
              <a:gd name="T43" fmla="*/ 198 h 268"/>
              <a:gd name="T44" fmla="*/ 283 w 396"/>
              <a:gd name="T45" fmla="*/ 200 h 268"/>
              <a:gd name="T46" fmla="*/ 283 w 396"/>
              <a:gd name="T47" fmla="*/ 201 h 268"/>
              <a:gd name="T48" fmla="*/ 282 w 396"/>
              <a:gd name="T49" fmla="*/ 202 h 268"/>
              <a:gd name="T50" fmla="*/ 281 w 396"/>
              <a:gd name="T51" fmla="*/ 203 h 268"/>
              <a:gd name="T52" fmla="*/ 281 w 396"/>
              <a:gd name="T53" fmla="*/ 204 h 268"/>
              <a:gd name="T54" fmla="*/ 280 w 396"/>
              <a:gd name="T55" fmla="*/ 205 h 268"/>
              <a:gd name="T56" fmla="*/ 280 w 396"/>
              <a:gd name="T57" fmla="*/ 206 h 268"/>
              <a:gd name="T58" fmla="*/ 199 w 396"/>
              <a:gd name="T59" fmla="*/ 222 h 268"/>
              <a:gd name="T60" fmla="*/ 118 w 396"/>
              <a:gd name="T61" fmla="*/ 206 h 268"/>
              <a:gd name="T62" fmla="*/ 118 w 396"/>
              <a:gd name="T63" fmla="*/ 204 h 268"/>
              <a:gd name="T64" fmla="*/ 117 w 396"/>
              <a:gd name="T65" fmla="*/ 204 h 268"/>
              <a:gd name="T66" fmla="*/ 117 w 396"/>
              <a:gd name="T67" fmla="*/ 203 h 268"/>
              <a:gd name="T68" fmla="*/ 116 w 396"/>
              <a:gd name="T69" fmla="*/ 202 h 268"/>
              <a:gd name="T70" fmla="*/ 108 w 396"/>
              <a:gd name="T71" fmla="*/ 187 h 268"/>
              <a:gd name="T72" fmla="*/ 108 w 396"/>
              <a:gd name="T73" fmla="*/ 186 h 268"/>
              <a:gd name="T74" fmla="*/ 105 w 396"/>
              <a:gd name="T75" fmla="*/ 182 h 268"/>
              <a:gd name="T76" fmla="*/ 105 w 396"/>
              <a:gd name="T77" fmla="*/ 181 h 268"/>
              <a:gd name="T78" fmla="*/ 102 w 396"/>
              <a:gd name="T79" fmla="*/ 177 h 268"/>
              <a:gd name="T80" fmla="*/ 102 w 396"/>
              <a:gd name="T81" fmla="*/ 177 h 268"/>
              <a:gd name="T82" fmla="*/ 99 w 396"/>
              <a:gd name="T83" fmla="*/ 171 h 268"/>
              <a:gd name="T84" fmla="*/ 99 w 396"/>
              <a:gd name="T85" fmla="*/ 171 h 268"/>
              <a:gd name="T86" fmla="*/ 96 w 396"/>
              <a:gd name="T87" fmla="*/ 165 h 268"/>
              <a:gd name="T88" fmla="*/ 96 w 396"/>
              <a:gd name="T89" fmla="*/ 165 h 268"/>
              <a:gd name="T90" fmla="*/ 93 w 396"/>
              <a:gd name="T91" fmla="*/ 160 h 268"/>
              <a:gd name="T92" fmla="*/ 92 w 396"/>
              <a:gd name="T93" fmla="*/ 159 h 268"/>
              <a:gd name="T94" fmla="*/ 89 w 396"/>
              <a:gd name="T95" fmla="*/ 153 h 268"/>
              <a:gd name="T96" fmla="*/ 88 w 396"/>
              <a:gd name="T97" fmla="*/ 152 h 268"/>
              <a:gd name="T98" fmla="*/ 85 w 396"/>
              <a:gd name="T99" fmla="*/ 147 h 268"/>
              <a:gd name="T100" fmla="*/ 84 w 396"/>
              <a:gd name="T101" fmla="*/ 145 h 268"/>
              <a:gd name="T102" fmla="*/ 81 w 396"/>
              <a:gd name="T103" fmla="*/ 140 h 268"/>
              <a:gd name="T104" fmla="*/ 63 w 396"/>
              <a:gd name="T105" fmla="*/ 108 h 268"/>
              <a:gd name="T106" fmla="*/ 26 w 396"/>
              <a:gd name="T107" fmla="*/ 24 h 268"/>
              <a:gd name="T108" fmla="*/ 26 w 396"/>
              <a:gd name="T109" fmla="*/ 20 h 268"/>
              <a:gd name="T110" fmla="*/ 23 w 396"/>
              <a:gd name="T111" fmla="*/ 1 h 268"/>
              <a:gd name="T112" fmla="*/ 12 w 396"/>
              <a:gd name="T113" fmla="*/ 5 h 268"/>
              <a:gd name="T114" fmla="*/ 32 w 396"/>
              <a:gd name="T115" fmla="*/ 98 h 268"/>
              <a:gd name="T116" fmla="*/ 46 w 396"/>
              <a:gd name="T117" fmla="*/ 102 h 268"/>
              <a:gd name="T118" fmla="*/ 70 w 396"/>
              <a:gd name="T119" fmla="*/ 161 h 268"/>
              <a:gd name="T120" fmla="*/ 107 w 396"/>
              <a:gd name="T121" fmla="*/ 224 h 268"/>
              <a:gd name="T122" fmla="*/ 107 w 396"/>
              <a:gd name="T123" fmla="*/ 265 h 268"/>
              <a:gd name="T124" fmla="*/ 293 w 396"/>
              <a:gd name="T125" fmla="*/ 265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96" h="268">
                <a:moveTo>
                  <a:pt x="293" y="265"/>
                </a:moveTo>
                <a:cubicBezTo>
                  <a:pt x="295" y="268"/>
                  <a:pt x="295" y="268"/>
                  <a:pt x="295" y="268"/>
                </a:cubicBezTo>
                <a:cubicBezTo>
                  <a:pt x="295" y="217"/>
                  <a:pt x="295" y="217"/>
                  <a:pt x="295" y="217"/>
                </a:cubicBezTo>
                <a:cubicBezTo>
                  <a:pt x="305" y="202"/>
                  <a:pt x="315" y="183"/>
                  <a:pt x="327" y="161"/>
                </a:cubicBezTo>
                <a:cubicBezTo>
                  <a:pt x="337" y="143"/>
                  <a:pt x="345" y="123"/>
                  <a:pt x="351" y="102"/>
                </a:cubicBezTo>
                <a:cubicBezTo>
                  <a:pt x="355" y="103"/>
                  <a:pt x="360" y="102"/>
                  <a:pt x="364" y="98"/>
                </a:cubicBezTo>
                <a:cubicBezTo>
                  <a:pt x="380" y="84"/>
                  <a:pt x="396" y="19"/>
                  <a:pt x="385" y="5"/>
                </a:cubicBezTo>
                <a:cubicBezTo>
                  <a:pt x="381" y="1"/>
                  <a:pt x="377" y="0"/>
                  <a:pt x="374" y="1"/>
                </a:cubicBezTo>
                <a:cubicBezTo>
                  <a:pt x="373" y="5"/>
                  <a:pt x="372" y="10"/>
                  <a:pt x="372" y="14"/>
                </a:cubicBezTo>
                <a:cubicBezTo>
                  <a:pt x="372" y="18"/>
                  <a:pt x="372" y="21"/>
                  <a:pt x="372" y="24"/>
                </a:cubicBezTo>
                <a:cubicBezTo>
                  <a:pt x="372" y="24"/>
                  <a:pt x="366" y="55"/>
                  <a:pt x="335" y="108"/>
                </a:cubicBezTo>
                <a:cubicBezTo>
                  <a:pt x="321" y="132"/>
                  <a:pt x="308" y="155"/>
                  <a:pt x="298" y="173"/>
                </a:cubicBezTo>
                <a:cubicBezTo>
                  <a:pt x="298" y="173"/>
                  <a:pt x="298" y="173"/>
                  <a:pt x="298" y="173"/>
                </a:cubicBezTo>
                <a:cubicBezTo>
                  <a:pt x="296" y="176"/>
                  <a:pt x="294" y="180"/>
                  <a:pt x="292" y="183"/>
                </a:cubicBezTo>
                <a:cubicBezTo>
                  <a:pt x="292" y="183"/>
                  <a:pt x="292" y="183"/>
                  <a:pt x="292" y="183"/>
                </a:cubicBezTo>
                <a:cubicBezTo>
                  <a:pt x="291" y="185"/>
                  <a:pt x="290" y="186"/>
                  <a:pt x="290" y="188"/>
                </a:cubicBezTo>
                <a:cubicBezTo>
                  <a:pt x="289" y="188"/>
                  <a:pt x="289" y="188"/>
                  <a:pt x="289" y="189"/>
                </a:cubicBezTo>
                <a:cubicBezTo>
                  <a:pt x="288" y="190"/>
                  <a:pt x="288" y="191"/>
                  <a:pt x="287" y="192"/>
                </a:cubicBezTo>
                <a:cubicBezTo>
                  <a:pt x="287" y="192"/>
                  <a:pt x="287" y="193"/>
                  <a:pt x="286" y="194"/>
                </a:cubicBezTo>
                <a:cubicBezTo>
                  <a:pt x="286" y="194"/>
                  <a:pt x="286" y="194"/>
                  <a:pt x="286" y="195"/>
                </a:cubicBezTo>
                <a:cubicBezTo>
                  <a:pt x="285" y="196"/>
                  <a:pt x="285" y="196"/>
                  <a:pt x="285" y="197"/>
                </a:cubicBezTo>
                <a:cubicBezTo>
                  <a:pt x="284" y="198"/>
                  <a:pt x="284" y="198"/>
                  <a:pt x="284" y="198"/>
                </a:cubicBezTo>
                <a:cubicBezTo>
                  <a:pt x="284" y="198"/>
                  <a:pt x="283" y="199"/>
                  <a:pt x="283" y="200"/>
                </a:cubicBezTo>
                <a:cubicBezTo>
                  <a:pt x="283" y="201"/>
                  <a:pt x="283" y="201"/>
                  <a:pt x="283" y="201"/>
                </a:cubicBezTo>
                <a:cubicBezTo>
                  <a:pt x="282" y="201"/>
                  <a:pt x="282" y="202"/>
                  <a:pt x="282" y="202"/>
                </a:cubicBezTo>
                <a:cubicBezTo>
                  <a:pt x="281" y="203"/>
                  <a:pt x="281" y="203"/>
                  <a:pt x="281" y="203"/>
                </a:cubicBezTo>
                <a:cubicBezTo>
                  <a:pt x="281" y="204"/>
                  <a:pt x="281" y="204"/>
                  <a:pt x="281" y="204"/>
                </a:cubicBezTo>
                <a:cubicBezTo>
                  <a:pt x="280" y="205"/>
                  <a:pt x="280" y="205"/>
                  <a:pt x="280" y="205"/>
                </a:cubicBezTo>
                <a:cubicBezTo>
                  <a:pt x="280" y="205"/>
                  <a:pt x="280" y="206"/>
                  <a:pt x="280" y="206"/>
                </a:cubicBezTo>
                <a:cubicBezTo>
                  <a:pt x="280" y="206"/>
                  <a:pt x="253" y="222"/>
                  <a:pt x="199" y="222"/>
                </a:cubicBezTo>
                <a:cubicBezTo>
                  <a:pt x="145" y="222"/>
                  <a:pt x="118" y="206"/>
                  <a:pt x="118" y="206"/>
                </a:cubicBezTo>
                <a:cubicBezTo>
                  <a:pt x="118" y="206"/>
                  <a:pt x="118" y="205"/>
                  <a:pt x="118" y="204"/>
                </a:cubicBezTo>
                <a:cubicBezTo>
                  <a:pt x="117" y="204"/>
                  <a:pt x="117" y="204"/>
                  <a:pt x="117" y="204"/>
                </a:cubicBezTo>
                <a:cubicBezTo>
                  <a:pt x="117" y="203"/>
                  <a:pt x="117" y="203"/>
                  <a:pt x="117" y="203"/>
                </a:cubicBezTo>
                <a:cubicBezTo>
                  <a:pt x="116" y="202"/>
                  <a:pt x="116" y="202"/>
                  <a:pt x="116" y="202"/>
                </a:cubicBezTo>
                <a:cubicBezTo>
                  <a:pt x="115" y="199"/>
                  <a:pt x="112" y="194"/>
                  <a:pt x="108" y="187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107" y="185"/>
                  <a:pt x="106" y="184"/>
                  <a:pt x="105" y="182"/>
                </a:cubicBezTo>
                <a:cubicBezTo>
                  <a:pt x="105" y="181"/>
                  <a:pt x="105" y="181"/>
                  <a:pt x="105" y="181"/>
                </a:cubicBezTo>
                <a:cubicBezTo>
                  <a:pt x="104" y="180"/>
                  <a:pt x="103" y="178"/>
                  <a:pt x="102" y="177"/>
                </a:cubicBezTo>
                <a:cubicBezTo>
                  <a:pt x="102" y="177"/>
                  <a:pt x="102" y="177"/>
                  <a:pt x="102" y="177"/>
                </a:cubicBezTo>
                <a:cubicBezTo>
                  <a:pt x="101" y="175"/>
                  <a:pt x="100" y="173"/>
                  <a:pt x="99" y="171"/>
                </a:cubicBezTo>
                <a:cubicBezTo>
                  <a:pt x="99" y="171"/>
                  <a:pt x="99" y="171"/>
                  <a:pt x="99" y="171"/>
                </a:cubicBezTo>
                <a:cubicBezTo>
                  <a:pt x="98" y="169"/>
                  <a:pt x="97" y="167"/>
                  <a:pt x="96" y="165"/>
                </a:cubicBezTo>
                <a:cubicBezTo>
                  <a:pt x="96" y="165"/>
                  <a:pt x="96" y="165"/>
                  <a:pt x="96" y="165"/>
                </a:cubicBezTo>
                <a:cubicBezTo>
                  <a:pt x="95" y="163"/>
                  <a:pt x="94" y="162"/>
                  <a:pt x="93" y="160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1" y="157"/>
                  <a:pt x="90" y="155"/>
                  <a:pt x="89" y="153"/>
                </a:cubicBezTo>
                <a:cubicBezTo>
                  <a:pt x="89" y="153"/>
                  <a:pt x="88" y="152"/>
                  <a:pt x="88" y="152"/>
                </a:cubicBezTo>
                <a:cubicBezTo>
                  <a:pt x="87" y="150"/>
                  <a:pt x="86" y="148"/>
                  <a:pt x="85" y="147"/>
                </a:cubicBezTo>
                <a:cubicBezTo>
                  <a:pt x="85" y="146"/>
                  <a:pt x="85" y="146"/>
                  <a:pt x="84" y="145"/>
                </a:cubicBezTo>
                <a:cubicBezTo>
                  <a:pt x="83" y="144"/>
                  <a:pt x="82" y="142"/>
                  <a:pt x="81" y="140"/>
                </a:cubicBezTo>
                <a:cubicBezTo>
                  <a:pt x="75" y="130"/>
                  <a:pt x="69" y="119"/>
                  <a:pt x="63" y="108"/>
                </a:cubicBezTo>
                <a:cubicBezTo>
                  <a:pt x="32" y="55"/>
                  <a:pt x="26" y="24"/>
                  <a:pt x="26" y="24"/>
                </a:cubicBezTo>
                <a:cubicBezTo>
                  <a:pt x="26" y="23"/>
                  <a:pt x="26" y="21"/>
                  <a:pt x="26" y="20"/>
                </a:cubicBezTo>
                <a:cubicBezTo>
                  <a:pt x="25" y="13"/>
                  <a:pt x="24" y="7"/>
                  <a:pt x="23" y="1"/>
                </a:cubicBezTo>
                <a:cubicBezTo>
                  <a:pt x="20" y="0"/>
                  <a:pt x="16" y="1"/>
                  <a:pt x="12" y="5"/>
                </a:cubicBezTo>
                <a:cubicBezTo>
                  <a:pt x="0" y="19"/>
                  <a:pt x="17" y="84"/>
                  <a:pt x="32" y="98"/>
                </a:cubicBezTo>
                <a:cubicBezTo>
                  <a:pt x="37" y="102"/>
                  <a:pt x="42" y="103"/>
                  <a:pt x="46" y="102"/>
                </a:cubicBezTo>
                <a:cubicBezTo>
                  <a:pt x="52" y="123"/>
                  <a:pt x="60" y="143"/>
                  <a:pt x="70" y="161"/>
                </a:cubicBezTo>
                <a:cubicBezTo>
                  <a:pt x="84" y="186"/>
                  <a:pt x="95" y="208"/>
                  <a:pt x="107" y="224"/>
                </a:cubicBezTo>
                <a:cubicBezTo>
                  <a:pt x="107" y="265"/>
                  <a:pt x="107" y="265"/>
                  <a:pt x="107" y="265"/>
                </a:cubicBezTo>
                <a:cubicBezTo>
                  <a:pt x="188" y="249"/>
                  <a:pt x="293" y="265"/>
                  <a:pt x="293" y="265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0" name="Freeform 237"/>
          <p:cNvSpPr/>
          <p:nvPr/>
        </p:nvSpPr>
        <p:spPr bwMode="auto">
          <a:xfrm>
            <a:off x="2775911" y="2827555"/>
            <a:ext cx="471227" cy="115189"/>
          </a:xfrm>
          <a:custGeom>
            <a:avLst/>
            <a:gdLst>
              <a:gd name="T0" fmla="*/ 257 w 257"/>
              <a:gd name="T1" fmla="*/ 63 h 63"/>
              <a:gd name="T2" fmla="*/ 251 w 257"/>
              <a:gd name="T3" fmla="*/ 55 h 63"/>
              <a:gd name="T4" fmla="*/ 223 w 257"/>
              <a:gd name="T5" fmla="*/ 19 h 63"/>
              <a:gd name="T6" fmla="*/ 221 w 257"/>
              <a:gd name="T7" fmla="*/ 16 h 63"/>
              <a:gd name="T8" fmla="*/ 35 w 257"/>
              <a:gd name="T9" fmla="*/ 16 h 63"/>
              <a:gd name="T10" fmla="*/ 33 w 257"/>
              <a:gd name="T11" fmla="*/ 16 h 63"/>
              <a:gd name="T12" fmla="*/ 5 w 257"/>
              <a:gd name="T13" fmla="*/ 56 h 63"/>
              <a:gd name="T14" fmla="*/ 0 w 257"/>
              <a:gd name="T15" fmla="*/ 63 h 63"/>
              <a:gd name="T16" fmla="*/ 257 w 257"/>
              <a:gd name="T17" fmla="*/ 6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7" h="63">
                <a:moveTo>
                  <a:pt x="257" y="63"/>
                </a:moveTo>
                <a:cubicBezTo>
                  <a:pt x="251" y="55"/>
                  <a:pt x="251" y="55"/>
                  <a:pt x="251" y="55"/>
                </a:cubicBezTo>
                <a:cubicBezTo>
                  <a:pt x="223" y="19"/>
                  <a:pt x="223" y="19"/>
                  <a:pt x="223" y="19"/>
                </a:cubicBezTo>
                <a:cubicBezTo>
                  <a:pt x="221" y="16"/>
                  <a:pt x="221" y="16"/>
                  <a:pt x="221" y="16"/>
                </a:cubicBezTo>
                <a:cubicBezTo>
                  <a:pt x="221" y="16"/>
                  <a:pt x="116" y="0"/>
                  <a:pt x="35" y="16"/>
                </a:cubicBezTo>
                <a:cubicBezTo>
                  <a:pt x="34" y="16"/>
                  <a:pt x="34" y="16"/>
                  <a:pt x="33" y="16"/>
                </a:cubicBezTo>
                <a:cubicBezTo>
                  <a:pt x="5" y="56"/>
                  <a:pt x="5" y="56"/>
                  <a:pt x="5" y="56"/>
                </a:cubicBezTo>
                <a:cubicBezTo>
                  <a:pt x="0" y="63"/>
                  <a:pt x="0" y="63"/>
                  <a:pt x="0" y="63"/>
                </a:cubicBezTo>
                <a:lnTo>
                  <a:pt x="257" y="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1" name="Freeform 238"/>
          <p:cNvSpPr/>
          <p:nvPr/>
        </p:nvSpPr>
        <p:spPr bwMode="auto">
          <a:xfrm>
            <a:off x="2828270" y="2710473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2" name="Freeform 239"/>
          <p:cNvSpPr/>
          <p:nvPr/>
        </p:nvSpPr>
        <p:spPr bwMode="auto">
          <a:xfrm>
            <a:off x="2828270" y="2710473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3" name="Freeform 240"/>
          <p:cNvSpPr/>
          <p:nvPr/>
        </p:nvSpPr>
        <p:spPr bwMode="auto">
          <a:xfrm>
            <a:off x="2807327" y="2668586"/>
            <a:ext cx="0" cy="0"/>
          </a:xfrm>
          <a:custGeom>
            <a:avLst/>
            <a:gdLst>
              <a:gd name="T0" fmla="*/ 1 w 1"/>
              <a:gd name="T1" fmla="*/ 1 h 1"/>
              <a:gd name="T2" fmla="*/ 0 w 1"/>
              <a:gd name="T3" fmla="*/ 0 h 1"/>
              <a:gd name="T4" fmla="*/ 1 w 1"/>
              <a:gd name="T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1" y="1"/>
                </a:moveTo>
                <a:cubicBezTo>
                  <a:pt x="1" y="1"/>
                  <a:pt x="0" y="0"/>
                  <a:pt x="0" y="0"/>
                </a:cubicBezTo>
                <a:cubicBezTo>
                  <a:pt x="0" y="0"/>
                  <a:pt x="1" y="1"/>
                  <a:pt x="1" y="1"/>
                </a:cubicBezTo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241"/>
          <p:cNvSpPr/>
          <p:nvPr/>
        </p:nvSpPr>
        <p:spPr bwMode="auto">
          <a:xfrm>
            <a:off x="2807327" y="2679058"/>
            <a:ext cx="0" cy="0"/>
          </a:xfrm>
          <a:custGeom>
            <a:avLst/>
            <a:gdLst>
              <a:gd name="T0" fmla="*/ 1 w 1"/>
              <a:gd name="T1" fmla="*/ 1 h 1"/>
              <a:gd name="T2" fmla="*/ 0 w 1"/>
              <a:gd name="T3" fmla="*/ 0 h 1"/>
              <a:gd name="T4" fmla="*/ 1 w 1"/>
              <a:gd name="T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1" y="1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1"/>
                </a:cubicBezTo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242"/>
          <p:cNvSpPr/>
          <p:nvPr/>
        </p:nvSpPr>
        <p:spPr bwMode="auto">
          <a:xfrm>
            <a:off x="2838742" y="2720944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243"/>
          <p:cNvSpPr/>
          <p:nvPr/>
        </p:nvSpPr>
        <p:spPr bwMode="auto">
          <a:xfrm>
            <a:off x="2838742" y="2720944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244"/>
          <p:cNvSpPr/>
          <p:nvPr/>
        </p:nvSpPr>
        <p:spPr bwMode="auto">
          <a:xfrm>
            <a:off x="2796855" y="2647642"/>
            <a:ext cx="0" cy="10472"/>
          </a:xfrm>
          <a:custGeom>
            <a:avLst/>
            <a:gdLst>
              <a:gd name="T0" fmla="*/ 1 w 1"/>
              <a:gd name="T1" fmla="*/ 2 h 2"/>
              <a:gd name="T2" fmla="*/ 0 w 1"/>
              <a:gd name="T3" fmla="*/ 0 h 2"/>
              <a:gd name="T4" fmla="*/ 1 w 1"/>
              <a:gd name="T5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1" y="2"/>
                </a:moveTo>
                <a:cubicBezTo>
                  <a:pt x="1" y="1"/>
                  <a:pt x="1" y="1"/>
                  <a:pt x="0" y="0"/>
                </a:cubicBezTo>
                <a:cubicBezTo>
                  <a:pt x="1" y="1"/>
                  <a:pt x="1" y="1"/>
                  <a:pt x="1" y="2"/>
                </a:cubicBezTo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Freeform 245"/>
          <p:cNvSpPr/>
          <p:nvPr/>
        </p:nvSpPr>
        <p:spPr bwMode="auto">
          <a:xfrm>
            <a:off x="2817798" y="2689529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9" name="Freeform 246"/>
          <p:cNvSpPr/>
          <p:nvPr/>
        </p:nvSpPr>
        <p:spPr bwMode="auto">
          <a:xfrm>
            <a:off x="2817798" y="2689529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0" name="Freeform 247"/>
          <p:cNvSpPr/>
          <p:nvPr/>
        </p:nvSpPr>
        <p:spPr bwMode="auto">
          <a:xfrm>
            <a:off x="2692138" y="2029812"/>
            <a:ext cx="628303" cy="670189"/>
          </a:xfrm>
          <a:custGeom>
            <a:avLst/>
            <a:gdLst>
              <a:gd name="T0" fmla="*/ 37 w 346"/>
              <a:gd name="T1" fmla="*/ 302 h 367"/>
              <a:gd name="T2" fmla="*/ 55 w 346"/>
              <a:gd name="T3" fmla="*/ 334 h 367"/>
              <a:gd name="T4" fmla="*/ 55 w 346"/>
              <a:gd name="T5" fmla="*/ 333 h 367"/>
              <a:gd name="T6" fmla="*/ 195 w 346"/>
              <a:gd name="T7" fmla="*/ 342 h 367"/>
              <a:gd name="T8" fmla="*/ 293 w 346"/>
              <a:gd name="T9" fmla="*/ 331 h 367"/>
              <a:gd name="T10" fmla="*/ 272 w 346"/>
              <a:gd name="T11" fmla="*/ 367 h 367"/>
              <a:gd name="T12" fmla="*/ 309 w 346"/>
              <a:gd name="T13" fmla="*/ 302 h 367"/>
              <a:gd name="T14" fmla="*/ 346 w 346"/>
              <a:gd name="T15" fmla="*/ 218 h 367"/>
              <a:gd name="T16" fmla="*/ 346 w 346"/>
              <a:gd name="T17" fmla="*/ 208 h 367"/>
              <a:gd name="T18" fmla="*/ 173 w 346"/>
              <a:gd name="T19" fmla="*/ 0 h 367"/>
              <a:gd name="T20" fmla="*/ 0 w 346"/>
              <a:gd name="T21" fmla="*/ 214 h 367"/>
              <a:gd name="T22" fmla="*/ 0 w 346"/>
              <a:gd name="T23" fmla="*/ 218 h 367"/>
              <a:gd name="T24" fmla="*/ 37 w 346"/>
              <a:gd name="T25" fmla="*/ 302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367">
                <a:moveTo>
                  <a:pt x="37" y="302"/>
                </a:moveTo>
                <a:cubicBezTo>
                  <a:pt x="43" y="313"/>
                  <a:pt x="49" y="324"/>
                  <a:pt x="55" y="334"/>
                </a:cubicBezTo>
                <a:cubicBezTo>
                  <a:pt x="55" y="333"/>
                  <a:pt x="55" y="333"/>
                  <a:pt x="55" y="333"/>
                </a:cubicBezTo>
                <a:cubicBezTo>
                  <a:pt x="101" y="341"/>
                  <a:pt x="148" y="343"/>
                  <a:pt x="195" y="342"/>
                </a:cubicBezTo>
                <a:cubicBezTo>
                  <a:pt x="228" y="342"/>
                  <a:pt x="260" y="337"/>
                  <a:pt x="293" y="331"/>
                </a:cubicBezTo>
                <a:cubicBezTo>
                  <a:pt x="285" y="344"/>
                  <a:pt x="278" y="356"/>
                  <a:pt x="272" y="367"/>
                </a:cubicBezTo>
                <a:cubicBezTo>
                  <a:pt x="282" y="349"/>
                  <a:pt x="295" y="326"/>
                  <a:pt x="309" y="302"/>
                </a:cubicBezTo>
                <a:cubicBezTo>
                  <a:pt x="340" y="249"/>
                  <a:pt x="346" y="218"/>
                  <a:pt x="346" y="218"/>
                </a:cubicBezTo>
                <a:cubicBezTo>
                  <a:pt x="346" y="215"/>
                  <a:pt x="346" y="212"/>
                  <a:pt x="346" y="208"/>
                </a:cubicBezTo>
                <a:cubicBezTo>
                  <a:pt x="342" y="39"/>
                  <a:pt x="248" y="0"/>
                  <a:pt x="173" y="0"/>
                </a:cubicBezTo>
                <a:cubicBezTo>
                  <a:pt x="98" y="0"/>
                  <a:pt x="2" y="31"/>
                  <a:pt x="0" y="214"/>
                </a:cubicBezTo>
                <a:cubicBezTo>
                  <a:pt x="0" y="215"/>
                  <a:pt x="0" y="217"/>
                  <a:pt x="0" y="218"/>
                </a:cubicBezTo>
                <a:cubicBezTo>
                  <a:pt x="0" y="218"/>
                  <a:pt x="6" y="249"/>
                  <a:pt x="37" y="302"/>
                </a:cubicBezTo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248"/>
          <p:cNvSpPr/>
          <p:nvPr/>
        </p:nvSpPr>
        <p:spPr bwMode="auto">
          <a:xfrm>
            <a:off x="2828270" y="270000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249"/>
          <p:cNvSpPr/>
          <p:nvPr/>
        </p:nvSpPr>
        <p:spPr bwMode="auto">
          <a:xfrm>
            <a:off x="2828270" y="270000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Freeform 250"/>
          <p:cNvSpPr/>
          <p:nvPr/>
        </p:nvSpPr>
        <p:spPr bwMode="auto">
          <a:xfrm>
            <a:off x="3163365" y="276283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Freeform 251"/>
          <p:cNvSpPr/>
          <p:nvPr/>
        </p:nvSpPr>
        <p:spPr bwMode="auto">
          <a:xfrm>
            <a:off x="3163365" y="276283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5" name="Freeform 252"/>
          <p:cNvSpPr/>
          <p:nvPr/>
        </p:nvSpPr>
        <p:spPr bwMode="auto">
          <a:xfrm>
            <a:off x="3163365" y="2741888"/>
            <a:ext cx="0" cy="0"/>
          </a:xfrm>
          <a:custGeom>
            <a:avLst/>
            <a:gdLst>
              <a:gd name="T0" fmla="*/ 0 h 1"/>
              <a:gd name="T1" fmla="*/ 1 h 1"/>
              <a:gd name="T2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6" name="Freeform 253"/>
          <p:cNvSpPr/>
          <p:nvPr/>
        </p:nvSpPr>
        <p:spPr bwMode="auto">
          <a:xfrm>
            <a:off x="3163365" y="275236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Freeform 254"/>
          <p:cNvSpPr/>
          <p:nvPr/>
        </p:nvSpPr>
        <p:spPr bwMode="auto">
          <a:xfrm>
            <a:off x="3163365" y="275236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8" name="Freeform 255"/>
          <p:cNvSpPr/>
          <p:nvPr/>
        </p:nvSpPr>
        <p:spPr bwMode="auto">
          <a:xfrm>
            <a:off x="3152893" y="2762831"/>
            <a:ext cx="10472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9" name="Freeform 256"/>
          <p:cNvSpPr/>
          <p:nvPr/>
        </p:nvSpPr>
        <p:spPr bwMode="auto">
          <a:xfrm>
            <a:off x="3152893" y="2762831"/>
            <a:ext cx="10472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257"/>
          <p:cNvSpPr/>
          <p:nvPr/>
        </p:nvSpPr>
        <p:spPr bwMode="auto">
          <a:xfrm>
            <a:off x="2859685" y="276283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258"/>
          <p:cNvSpPr/>
          <p:nvPr/>
        </p:nvSpPr>
        <p:spPr bwMode="auto">
          <a:xfrm>
            <a:off x="2859685" y="276283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Freeform 259"/>
          <p:cNvSpPr/>
          <p:nvPr/>
        </p:nvSpPr>
        <p:spPr bwMode="auto">
          <a:xfrm>
            <a:off x="2838742" y="273141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Freeform 260"/>
          <p:cNvSpPr/>
          <p:nvPr/>
        </p:nvSpPr>
        <p:spPr bwMode="auto">
          <a:xfrm>
            <a:off x="2838742" y="273141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61"/>
          <p:cNvSpPr/>
          <p:nvPr/>
        </p:nvSpPr>
        <p:spPr bwMode="auto">
          <a:xfrm>
            <a:off x="2859685" y="276283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262"/>
          <p:cNvSpPr/>
          <p:nvPr/>
        </p:nvSpPr>
        <p:spPr bwMode="auto">
          <a:xfrm>
            <a:off x="2859685" y="276283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263"/>
          <p:cNvSpPr/>
          <p:nvPr/>
        </p:nvSpPr>
        <p:spPr bwMode="auto">
          <a:xfrm>
            <a:off x="3163365" y="275236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Freeform 264"/>
          <p:cNvSpPr/>
          <p:nvPr/>
        </p:nvSpPr>
        <p:spPr bwMode="auto">
          <a:xfrm>
            <a:off x="3163365" y="275236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265"/>
          <p:cNvSpPr/>
          <p:nvPr/>
        </p:nvSpPr>
        <p:spPr bwMode="auto">
          <a:xfrm>
            <a:off x="3173837" y="2700001"/>
            <a:ext cx="10472" cy="20943"/>
          </a:xfrm>
          <a:custGeom>
            <a:avLst/>
            <a:gdLst>
              <a:gd name="T0" fmla="*/ 0 w 6"/>
              <a:gd name="T1" fmla="*/ 10 h 10"/>
              <a:gd name="T2" fmla="*/ 6 w 6"/>
              <a:gd name="T3" fmla="*/ 0 h 10"/>
              <a:gd name="T4" fmla="*/ 0 w 6"/>
              <a:gd name="T5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10">
                <a:moveTo>
                  <a:pt x="0" y="10"/>
                </a:moveTo>
                <a:cubicBezTo>
                  <a:pt x="2" y="7"/>
                  <a:pt x="4" y="3"/>
                  <a:pt x="6" y="0"/>
                </a:cubicBezTo>
                <a:cubicBezTo>
                  <a:pt x="4" y="3"/>
                  <a:pt x="2" y="7"/>
                  <a:pt x="0" y="10"/>
                </a:cubicBezTo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Freeform 266"/>
          <p:cNvSpPr/>
          <p:nvPr/>
        </p:nvSpPr>
        <p:spPr bwMode="auto">
          <a:xfrm>
            <a:off x="3173837" y="2731416"/>
            <a:ext cx="0" cy="10472"/>
          </a:xfrm>
          <a:custGeom>
            <a:avLst/>
            <a:gdLst>
              <a:gd name="T0" fmla="*/ 2 w 2"/>
              <a:gd name="T1" fmla="*/ 0 h 3"/>
              <a:gd name="T2" fmla="*/ 0 w 2"/>
              <a:gd name="T3" fmla="*/ 3 h 3"/>
              <a:gd name="T4" fmla="*/ 2 w 2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3">
                <a:moveTo>
                  <a:pt x="2" y="0"/>
                </a:moveTo>
                <a:cubicBezTo>
                  <a:pt x="1" y="1"/>
                  <a:pt x="1" y="2"/>
                  <a:pt x="0" y="3"/>
                </a:cubicBezTo>
                <a:cubicBezTo>
                  <a:pt x="1" y="2"/>
                  <a:pt x="1" y="1"/>
                  <a:pt x="2" y="0"/>
                </a:cubicBezTo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267"/>
          <p:cNvSpPr/>
          <p:nvPr/>
        </p:nvSpPr>
        <p:spPr bwMode="auto">
          <a:xfrm>
            <a:off x="3173837" y="2720944"/>
            <a:ext cx="0" cy="10472"/>
          </a:xfrm>
          <a:custGeom>
            <a:avLst/>
            <a:gdLst>
              <a:gd name="T0" fmla="*/ 2 w 2"/>
              <a:gd name="T1" fmla="*/ 0 h 5"/>
              <a:gd name="T2" fmla="*/ 0 w 2"/>
              <a:gd name="T3" fmla="*/ 5 h 5"/>
              <a:gd name="T4" fmla="*/ 2 w 2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5">
                <a:moveTo>
                  <a:pt x="2" y="0"/>
                </a:moveTo>
                <a:cubicBezTo>
                  <a:pt x="1" y="2"/>
                  <a:pt x="0" y="3"/>
                  <a:pt x="0" y="5"/>
                </a:cubicBezTo>
                <a:cubicBezTo>
                  <a:pt x="0" y="3"/>
                  <a:pt x="1" y="2"/>
                  <a:pt x="2" y="0"/>
                </a:cubicBezTo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268"/>
          <p:cNvSpPr/>
          <p:nvPr/>
        </p:nvSpPr>
        <p:spPr bwMode="auto">
          <a:xfrm>
            <a:off x="2838742" y="2720944"/>
            <a:ext cx="0" cy="10472"/>
          </a:xfrm>
          <a:custGeom>
            <a:avLst/>
            <a:gdLst>
              <a:gd name="T0" fmla="*/ 0 w 3"/>
              <a:gd name="T1" fmla="*/ 0 h 4"/>
              <a:gd name="T2" fmla="*/ 3 w 3"/>
              <a:gd name="T3" fmla="*/ 4 h 4"/>
              <a:gd name="T4" fmla="*/ 0 w 3"/>
              <a:gd name="T5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4">
                <a:moveTo>
                  <a:pt x="0" y="0"/>
                </a:moveTo>
                <a:cubicBezTo>
                  <a:pt x="1" y="2"/>
                  <a:pt x="2" y="3"/>
                  <a:pt x="3" y="4"/>
                </a:cubicBezTo>
                <a:cubicBezTo>
                  <a:pt x="2" y="3"/>
                  <a:pt x="1" y="2"/>
                  <a:pt x="0" y="0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269"/>
          <p:cNvSpPr>
            <a:spLocks noEditPoints="1"/>
          </p:cNvSpPr>
          <p:nvPr/>
        </p:nvSpPr>
        <p:spPr bwMode="auto">
          <a:xfrm>
            <a:off x="2838742" y="2720944"/>
            <a:ext cx="0" cy="10472"/>
          </a:xfrm>
          <a:custGeom>
            <a:avLst/>
            <a:gdLst>
              <a:gd name="T0" fmla="*/ 1 w 3"/>
              <a:gd name="T1" fmla="*/ 2 h 4"/>
              <a:gd name="T2" fmla="*/ 3 w 3"/>
              <a:gd name="T3" fmla="*/ 4 h 4"/>
              <a:gd name="T4" fmla="*/ 1 w 3"/>
              <a:gd name="T5" fmla="*/ 2 h 4"/>
              <a:gd name="T6" fmla="*/ 0 w 3"/>
              <a:gd name="T7" fmla="*/ 0 h 4"/>
              <a:gd name="T8" fmla="*/ 1 w 3"/>
              <a:gd name="T9" fmla="*/ 2 h 4"/>
              <a:gd name="T10" fmla="*/ 1 w 3"/>
              <a:gd name="T11" fmla="*/ 2 h 4"/>
              <a:gd name="T12" fmla="*/ 0 w 3"/>
              <a:gd name="T13" fmla="*/ 0 h 4"/>
              <a:gd name="T14" fmla="*/ 0 w 3"/>
              <a:gd name="T15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" h="4">
                <a:moveTo>
                  <a:pt x="1" y="2"/>
                </a:moveTo>
                <a:cubicBezTo>
                  <a:pt x="2" y="3"/>
                  <a:pt x="2" y="4"/>
                  <a:pt x="3" y="4"/>
                </a:cubicBezTo>
                <a:cubicBezTo>
                  <a:pt x="2" y="4"/>
                  <a:pt x="2" y="3"/>
                  <a:pt x="1" y="2"/>
                </a:cubicBezTo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AB80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3" name="Freeform 270"/>
          <p:cNvSpPr/>
          <p:nvPr/>
        </p:nvSpPr>
        <p:spPr bwMode="auto">
          <a:xfrm>
            <a:off x="2796855" y="2658114"/>
            <a:ext cx="10472" cy="10472"/>
          </a:xfrm>
          <a:custGeom>
            <a:avLst/>
            <a:gdLst>
              <a:gd name="T0" fmla="*/ 3 w 3"/>
              <a:gd name="T1" fmla="*/ 5 h 5"/>
              <a:gd name="T2" fmla="*/ 0 w 3"/>
              <a:gd name="T3" fmla="*/ 0 h 5"/>
              <a:gd name="T4" fmla="*/ 3 w 3"/>
              <a:gd name="T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5">
                <a:moveTo>
                  <a:pt x="3" y="5"/>
                </a:moveTo>
                <a:cubicBezTo>
                  <a:pt x="2" y="3"/>
                  <a:pt x="1" y="1"/>
                  <a:pt x="0" y="0"/>
                </a:cubicBezTo>
                <a:cubicBezTo>
                  <a:pt x="1" y="1"/>
                  <a:pt x="2" y="3"/>
                  <a:pt x="3" y="5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271"/>
          <p:cNvSpPr/>
          <p:nvPr/>
        </p:nvSpPr>
        <p:spPr bwMode="auto">
          <a:xfrm>
            <a:off x="2796855" y="2658114"/>
            <a:ext cx="10472" cy="10472"/>
          </a:xfrm>
          <a:custGeom>
            <a:avLst/>
            <a:gdLst>
              <a:gd name="T0" fmla="*/ 0 w 3"/>
              <a:gd name="T1" fmla="*/ 0 h 5"/>
              <a:gd name="T2" fmla="*/ 3 w 3"/>
              <a:gd name="T3" fmla="*/ 5 h 5"/>
              <a:gd name="T4" fmla="*/ 0 w 3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5">
                <a:moveTo>
                  <a:pt x="0" y="0"/>
                </a:moveTo>
                <a:cubicBezTo>
                  <a:pt x="1" y="1"/>
                  <a:pt x="2" y="3"/>
                  <a:pt x="3" y="5"/>
                </a:cubicBezTo>
                <a:cubicBezTo>
                  <a:pt x="2" y="3"/>
                  <a:pt x="1" y="1"/>
                  <a:pt x="0" y="0"/>
                </a:cubicBezTo>
              </a:path>
            </a:pathLst>
          </a:custGeom>
          <a:solidFill>
            <a:srgbClr val="4533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272"/>
          <p:cNvSpPr/>
          <p:nvPr/>
        </p:nvSpPr>
        <p:spPr bwMode="auto">
          <a:xfrm>
            <a:off x="2807327" y="2668586"/>
            <a:ext cx="0" cy="10472"/>
          </a:xfrm>
          <a:custGeom>
            <a:avLst/>
            <a:gdLst>
              <a:gd name="T0" fmla="*/ 3 w 3"/>
              <a:gd name="T1" fmla="*/ 6 h 6"/>
              <a:gd name="T2" fmla="*/ 0 w 3"/>
              <a:gd name="T3" fmla="*/ 0 h 6"/>
              <a:gd name="T4" fmla="*/ 3 w 3"/>
              <a:gd name="T5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6">
                <a:moveTo>
                  <a:pt x="3" y="6"/>
                </a:moveTo>
                <a:cubicBezTo>
                  <a:pt x="2" y="4"/>
                  <a:pt x="1" y="2"/>
                  <a:pt x="0" y="0"/>
                </a:cubicBezTo>
                <a:cubicBezTo>
                  <a:pt x="1" y="2"/>
                  <a:pt x="2" y="4"/>
                  <a:pt x="3" y="6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Freeform 273"/>
          <p:cNvSpPr/>
          <p:nvPr/>
        </p:nvSpPr>
        <p:spPr bwMode="auto">
          <a:xfrm>
            <a:off x="2807327" y="2668586"/>
            <a:ext cx="0" cy="10472"/>
          </a:xfrm>
          <a:custGeom>
            <a:avLst/>
            <a:gdLst>
              <a:gd name="T0" fmla="*/ 0 w 3"/>
              <a:gd name="T1" fmla="*/ 0 h 6"/>
              <a:gd name="T2" fmla="*/ 3 w 3"/>
              <a:gd name="T3" fmla="*/ 6 h 6"/>
              <a:gd name="T4" fmla="*/ 0 w 3"/>
              <a:gd name="T5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6">
                <a:moveTo>
                  <a:pt x="0" y="0"/>
                </a:moveTo>
                <a:cubicBezTo>
                  <a:pt x="1" y="2"/>
                  <a:pt x="2" y="4"/>
                  <a:pt x="3" y="6"/>
                </a:cubicBezTo>
                <a:cubicBezTo>
                  <a:pt x="2" y="4"/>
                  <a:pt x="1" y="2"/>
                  <a:pt x="0" y="0"/>
                </a:cubicBezTo>
              </a:path>
            </a:pathLst>
          </a:custGeom>
          <a:solidFill>
            <a:srgbClr val="4533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274"/>
          <p:cNvSpPr/>
          <p:nvPr/>
        </p:nvSpPr>
        <p:spPr bwMode="auto">
          <a:xfrm>
            <a:off x="2786383" y="2647642"/>
            <a:ext cx="10472" cy="0"/>
          </a:xfrm>
          <a:custGeom>
            <a:avLst/>
            <a:gdLst>
              <a:gd name="T0" fmla="*/ 3 w 3"/>
              <a:gd name="T1" fmla="*/ 5 h 5"/>
              <a:gd name="T2" fmla="*/ 0 w 3"/>
              <a:gd name="T3" fmla="*/ 0 h 5"/>
              <a:gd name="T4" fmla="*/ 3 w 3"/>
              <a:gd name="T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5">
                <a:moveTo>
                  <a:pt x="3" y="5"/>
                </a:moveTo>
                <a:cubicBezTo>
                  <a:pt x="2" y="4"/>
                  <a:pt x="1" y="2"/>
                  <a:pt x="0" y="0"/>
                </a:cubicBezTo>
                <a:cubicBezTo>
                  <a:pt x="1" y="2"/>
                  <a:pt x="2" y="4"/>
                  <a:pt x="3" y="5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275"/>
          <p:cNvSpPr/>
          <p:nvPr/>
        </p:nvSpPr>
        <p:spPr bwMode="auto">
          <a:xfrm>
            <a:off x="2786383" y="2647642"/>
            <a:ext cx="10472" cy="0"/>
          </a:xfrm>
          <a:custGeom>
            <a:avLst/>
            <a:gdLst>
              <a:gd name="T0" fmla="*/ 0 w 3"/>
              <a:gd name="T1" fmla="*/ 0 h 5"/>
              <a:gd name="T2" fmla="*/ 3 w 3"/>
              <a:gd name="T3" fmla="*/ 5 h 5"/>
              <a:gd name="T4" fmla="*/ 0 w 3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5">
                <a:moveTo>
                  <a:pt x="0" y="0"/>
                </a:moveTo>
                <a:cubicBezTo>
                  <a:pt x="1" y="2"/>
                  <a:pt x="2" y="4"/>
                  <a:pt x="3" y="5"/>
                </a:cubicBezTo>
                <a:cubicBezTo>
                  <a:pt x="2" y="4"/>
                  <a:pt x="1" y="2"/>
                  <a:pt x="0" y="0"/>
                </a:cubicBezTo>
              </a:path>
            </a:pathLst>
          </a:custGeom>
          <a:solidFill>
            <a:srgbClr val="4533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276"/>
          <p:cNvSpPr/>
          <p:nvPr/>
        </p:nvSpPr>
        <p:spPr bwMode="auto">
          <a:xfrm>
            <a:off x="3184308" y="270000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277"/>
          <p:cNvSpPr/>
          <p:nvPr/>
        </p:nvSpPr>
        <p:spPr bwMode="auto">
          <a:xfrm>
            <a:off x="3184308" y="270000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278"/>
          <p:cNvSpPr/>
          <p:nvPr/>
        </p:nvSpPr>
        <p:spPr bwMode="auto">
          <a:xfrm>
            <a:off x="3184308" y="270000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AB98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2" name="Freeform 279"/>
          <p:cNvSpPr/>
          <p:nvPr/>
        </p:nvSpPr>
        <p:spPr bwMode="auto">
          <a:xfrm>
            <a:off x="3184308" y="270000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3" name="Freeform 280"/>
          <p:cNvSpPr/>
          <p:nvPr/>
        </p:nvSpPr>
        <p:spPr bwMode="auto">
          <a:xfrm>
            <a:off x="2807327" y="2679058"/>
            <a:ext cx="10472" cy="10472"/>
          </a:xfrm>
          <a:custGeom>
            <a:avLst/>
            <a:gdLst>
              <a:gd name="T0" fmla="*/ 3 w 3"/>
              <a:gd name="T1" fmla="*/ 5 h 5"/>
              <a:gd name="T2" fmla="*/ 0 w 3"/>
              <a:gd name="T3" fmla="*/ 0 h 5"/>
              <a:gd name="T4" fmla="*/ 3 w 3"/>
              <a:gd name="T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5">
                <a:moveTo>
                  <a:pt x="3" y="5"/>
                </a:moveTo>
                <a:cubicBezTo>
                  <a:pt x="2" y="3"/>
                  <a:pt x="1" y="2"/>
                  <a:pt x="0" y="0"/>
                </a:cubicBezTo>
                <a:cubicBezTo>
                  <a:pt x="1" y="2"/>
                  <a:pt x="2" y="3"/>
                  <a:pt x="3" y="5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4" name="Freeform 281"/>
          <p:cNvSpPr/>
          <p:nvPr/>
        </p:nvSpPr>
        <p:spPr bwMode="auto">
          <a:xfrm>
            <a:off x="2807327" y="2679058"/>
            <a:ext cx="10472" cy="10472"/>
          </a:xfrm>
          <a:custGeom>
            <a:avLst/>
            <a:gdLst>
              <a:gd name="T0" fmla="*/ 0 w 3"/>
              <a:gd name="T1" fmla="*/ 0 h 5"/>
              <a:gd name="T2" fmla="*/ 3 w 3"/>
              <a:gd name="T3" fmla="*/ 5 h 5"/>
              <a:gd name="T4" fmla="*/ 0 w 3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5">
                <a:moveTo>
                  <a:pt x="0" y="0"/>
                </a:moveTo>
                <a:cubicBezTo>
                  <a:pt x="1" y="2"/>
                  <a:pt x="2" y="3"/>
                  <a:pt x="3" y="5"/>
                </a:cubicBezTo>
                <a:cubicBezTo>
                  <a:pt x="2" y="3"/>
                  <a:pt x="1" y="2"/>
                  <a:pt x="0" y="0"/>
                </a:cubicBezTo>
              </a:path>
            </a:pathLst>
          </a:custGeom>
          <a:solidFill>
            <a:srgbClr val="AB80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5" name="Freeform 282"/>
          <p:cNvSpPr/>
          <p:nvPr/>
        </p:nvSpPr>
        <p:spPr bwMode="auto">
          <a:xfrm>
            <a:off x="2828270" y="2710473"/>
            <a:ext cx="10472" cy="10472"/>
          </a:xfrm>
          <a:custGeom>
            <a:avLst/>
            <a:gdLst>
              <a:gd name="T0" fmla="*/ 3 w 3"/>
              <a:gd name="T1" fmla="*/ 4 h 4"/>
              <a:gd name="T2" fmla="*/ 0 w 3"/>
              <a:gd name="T3" fmla="*/ 0 h 4"/>
              <a:gd name="T4" fmla="*/ 3 w 3"/>
              <a:gd name="T5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4">
                <a:moveTo>
                  <a:pt x="3" y="4"/>
                </a:moveTo>
                <a:cubicBezTo>
                  <a:pt x="2" y="3"/>
                  <a:pt x="1" y="1"/>
                  <a:pt x="0" y="0"/>
                </a:cubicBezTo>
                <a:cubicBezTo>
                  <a:pt x="1" y="1"/>
                  <a:pt x="2" y="3"/>
                  <a:pt x="3" y="4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6" name="Freeform 283"/>
          <p:cNvSpPr/>
          <p:nvPr/>
        </p:nvSpPr>
        <p:spPr bwMode="auto">
          <a:xfrm>
            <a:off x="2828270" y="2710473"/>
            <a:ext cx="10472" cy="10472"/>
          </a:xfrm>
          <a:custGeom>
            <a:avLst/>
            <a:gdLst>
              <a:gd name="T0" fmla="*/ 0 w 3"/>
              <a:gd name="T1" fmla="*/ 0 h 4"/>
              <a:gd name="T2" fmla="*/ 3 w 3"/>
              <a:gd name="T3" fmla="*/ 4 h 4"/>
              <a:gd name="T4" fmla="*/ 0 w 3"/>
              <a:gd name="T5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4">
                <a:moveTo>
                  <a:pt x="0" y="0"/>
                </a:moveTo>
                <a:cubicBezTo>
                  <a:pt x="1" y="1"/>
                  <a:pt x="2" y="3"/>
                  <a:pt x="3" y="4"/>
                </a:cubicBezTo>
                <a:cubicBezTo>
                  <a:pt x="2" y="3"/>
                  <a:pt x="1" y="1"/>
                  <a:pt x="0" y="0"/>
                </a:cubicBezTo>
              </a:path>
            </a:pathLst>
          </a:custGeom>
          <a:solidFill>
            <a:srgbClr val="AB98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7" name="Freeform 284"/>
          <p:cNvSpPr/>
          <p:nvPr/>
        </p:nvSpPr>
        <p:spPr bwMode="auto">
          <a:xfrm>
            <a:off x="2828270" y="2700001"/>
            <a:ext cx="0" cy="10472"/>
          </a:xfrm>
          <a:custGeom>
            <a:avLst/>
            <a:gdLst>
              <a:gd name="T0" fmla="*/ 3 w 3"/>
              <a:gd name="T1" fmla="*/ 6 h 6"/>
              <a:gd name="T2" fmla="*/ 0 w 3"/>
              <a:gd name="T3" fmla="*/ 0 h 6"/>
              <a:gd name="T4" fmla="*/ 3 w 3"/>
              <a:gd name="T5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6">
                <a:moveTo>
                  <a:pt x="3" y="6"/>
                </a:moveTo>
                <a:cubicBezTo>
                  <a:pt x="2" y="4"/>
                  <a:pt x="1" y="2"/>
                  <a:pt x="0" y="0"/>
                </a:cubicBezTo>
                <a:cubicBezTo>
                  <a:pt x="1" y="2"/>
                  <a:pt x="2" y="4"/>
                  <a:pt x="3" y="6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8" name="Freeform 285"/>
          <p:cNvSpPr/>
          <p:nvPr/>
        </p:nvSpPr>
        <p:spPr bwMode="auto">
          <a:xfrm>
            <a:off x="2828270" y="2700001"/>
            <a:ext cx="0" cy="10472"/>
          </a:xfrm>
          <a:custGeom>
            <a:avLst/>
            <a:gdLst>
              <a:gd name="T0" fmla="*/ 0 w 3"/>
              <a:gd name="T1" fmla="*/ 0 h 6"/>
              <a:gd name="T2" fmla="*/ 3 w 3"/>
              <a:gd name="T3" fmla="*/ 6 h 6"/>
              <a:gd name="T4" fmla="*/ 1 w 3"/>
              <a:gd name="T5" fmla="*/ 1 h 6"/>
              <a:gd name="T6" fmla="*/ 0 w 3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6">
                <a:moveTo>
                  <a:pt x="0" y="0"/>
                </a:moveTo>
                <a:cubicBezTo>
                  <a:pt x="1" y="2"/>
                  <a:pt x="2" y="4"/>
                  <a:pt x="3" y="6"/>
                </a:cubicBezTo>
                <a:cubicBezTo>
                  <a:pt x="2" y="4"/>
                  <a:pt x="1" y="3"/>
                  <a:pt x="1" y="1"/>
                </a:cubicBezTo>
                <a:cubicBezTo>
                  <a:pt x="0" y="1"/>
                  <a:pt x="0" y="1"/>
                  <a:pt x="0" y="0"/>
                </a:cubicBezTo>
              </a:path>
            </a:pathLst>
          </a:custGeom>
          <a:solidFill>
            <a:srgbClr val="AB80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9" name="Freeform 286"/>
          <p:cNvSpPr/>
          <p:nvPr/>
        </p:nvSpPr>
        <p:spPr bwMode="auto">
          <a:xfrm>
            <a:off x="2817798" y="2689529"/>
            <a:ext cx="10472" cy="10472"/>
          </a:xfrm>
          <a:custGeom>
            <a:avLst/>
            <a:gdLst>
              <a:gd name="T0" fmla="*/ 3 w 3"/>
              <a:gd name="T1" fmla="*/ 6 h 6"/>
              <a:gd name="T2" fmla="*/ 0 w 3"/>
              <a:gd name="T3" fmla="*/ 0 h 6"/>
              <a:gd name="T4" fmla="*/ 3 w 3"/>
              <a:gd name="T5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6">
                <a:moveTo>
                  <a:pt x="3" y="6"/>
                </a:moveTo>
                <a:cubicBezTo>
                  <a:pt x="2" y="4"/>
                  <a:pt x="1" y="2"/>
                  <a:pt x="0" y="0"/>
                </a:cubicBezTo>
                <a:cubicBezTo>
                  <a:pt x="1" y="2"/>
                  <a:pt x="2" y="4"/>
                  <a:pt x="3" y="6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0" name="Freeform 287"/>
          <p:cNvSpPr/>
          <p:nvPr/>
        </p:nvSpPr>
        <p:spPr bwMode="auto">
          <a:xfrm>
            <a:off x="2817798" y="2689529"/>
            <a:ext cx="10472" cy="10472"/>
          </a:xfrm>
          <a:custGeom>
            <a:avLst/>
            <a:gdLst>
              <a:gd name="T0" fmla="*/ 0 w 3"/>
              <a:gd name="T1" fmla="*/ 0 h 6"/>
              <a:gd name="T2" fmla="*/ 3 w 3"/>
              <a:gd name="T3" fmla="*/ 6 h 6"/>
              <a:gd name="T4" fmla="*/ 0 w 3"/>
              <a:gd name="T5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6">
                <a:moveTo>
                  <a:pt x="0" y="0"/>
                </a:moveTo>
                <a:cubicBezTo>
                  <a:pt x="1" y="2"/>
                  <a:pt x="2" y="4"/>
                  <a:pt x="3" y="6"/>
                </a:cubicBezTo>
                <a:cubicBezTo>
                  <a:pt x="2" y="4"/>
                  <a:pt x="1" y="2"/>
                  <a:pt x="0" y="0"/>
                </a:cubicBezTo>
              </a:path>
            </a:pathLst>
          </a:custGeom>
          <a:solidFill>
            <a:srgbClr val="4533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1" name="Freeform 288"/>
          <p:cNvSpPr/>
          <p:nvPr/>
        </p:nvSpPr>
        <p:spPr bwMode="auto">
          <a:xfrm>
            <a:off x="3163365" y="2752360"/>
            <a:ext cx="0" cy="10472"/>
          </a:xfrm>
          <a:custGeom>
            <a:avLst/>
            <a:gdLst>
              <a:gd name="T0" fmla="*/ 1 w 1"/>
              <a:gd name="T1" fmla="*/ 0 h 1"/>
              <a:gd name="T2" fmla="*/ 0 w 1"/>
              <a:gd name="T3" fmla="*/ 1 h 1"/>
              <a:gd name="T4" fmla="*/ 1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1" y="0"/>
                </a:moveTo>
                <a:cubicBezTo>
                  <a:pt x="0" y="0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2" name="Freeform 289"/>
          <p:cNvSpPr/>
          <p:nvPr/>
        </p:nvSpPr>
        <p:spPr bwMode="auto">
          <a:xfrm>
            <a:off x="3163365" y="2752360"/>
            <a:ext cx="0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</a:path>
            </a:pathLst>
          </a:custGeom>
          <a:solidFill>
            <a:srgbClr val="AB80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3" name="Freeform 290"/>
          <p:cNvSpPr/>
          <p:nvPr/>
        </p:nvSpPr>
        <p:spPr bwMode="auto">
          <a:xfrm>
            <a:off x="3163365" y="2741888"/>
            <a:ext cx="10472" cy="0"/>
          </a:xfrm>
          <a:custGeom>
            <a:avLst/>
            <a:gdLst>
              <a:gd name="T0" fmla="*/ 1 w 1"/>
              <a:gd name="T1" fmla="*/ 0 h 2"/>
              <a:gd name="T2" fmla="*/ 0 w 1"/>
              <a:gd name="T3" fmla="*/ 2 h 2"/>
              <a:gd name="T4" fmla="*/ 1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1" y="0"/>
                </a:moveTo>
                <a:cubicBezTo>
                  <a:pt x="1" y="0"/>
                  <a:pt x="1" y="1"/>
                  <a:pt x="0" y="2"/>
                </a:cubicBezTo>
                <a:cubicBezTo>
                  <a:pt x="1" y="1"/>
                  <a:pt x="1" y="0"/>
                  <a:pt x="1" y="0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4" name="Freeform 291"/>
          <p:cNvSpPr/>
          <p:nvPr/>
        </p:nvSpPr>
        <p:spPr bwMode="auto">
          <a:xfrm>
            <a:off x="3163365" y="2741888"/>
            <a:ext cx="0" cy="10472"/>
          </a:xfrm>
          <a:custGeom>
            <a:avLst/>
            <a:gdLst>
              <a:gd name="T0" fmla="*/ 1 w 1"/>
              <a:gd name="T1" fmla="*/ 0 h 2"/>
              <a:gd name="T2" fmla="*/ 0 w 1"/>
              <a:gd name="T3" fmla="*/ 2 h 2"/>
              <a:gd name="T4" fmla="*/ 1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1" y="0"/>
                </a:moveTo>
                <a:cubicBezTo>
                  <a:pt x="0" y="1"/>
                  <a:pt x="0" y="1"/>
                  <a:pt x="0" y="2"/>
                </a:cubicBezTo>
                <a:cubicBezTo>
                  <a:pt x="0" y="1"/>
                  <a:pt x="0" y="1"/>
                  <a:pt x="1" y="0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5" name="Freeform 292"/>
          <p:cNvSpPr>
            <a:spLocks noEditPoints="1"/>
          </p:cNvSpPr>
          <p:nvPr/>
        </p:nvSpPr>
        <p:spPr bwMode="auto">
          <a:xfrm>
            <a:off x="3163365" y="2741888"/>
            <a:ext cx="0" cy="10472"/>
          </a:xfrm>
          <a:custGeom>
            <a:avLst/>
            <a:gdLst>
              <a:gd name="T0" fmla="*/ 0 w 1"/>
              <a:gd name="T1" fmla="*/ 1 h 2"/>
              <a:gd name="T2" fmla="*/ 0 w 1"/>
              <a:gd name="T3" fmla="*/ 2 h 2"/>
              <a:gd name="T4" fmla="*/ 0 w 1"/>
              <a:gd name="T5" fmla="*/ 1 h 2"/>
              <a:gd name="T6" fmla="*/ 1 w 1"/>
              <a:gd name="T7" fmla="*/ 0 h 2"/>
              <a:gd name="T8" fmla="*/ 1 w 1"/>
              <a:gd name="T9" fmla="*/ 0 h 2"/>
              <a:gd name="T10" fmla="*/ 0 w 1"/>
              <a:gd name="T11" fmla="*/ 1 h 2"/>
              <a:gd name="T12" fmla="*/ 0 w 1"/>
              <a:gd name="T13" fmla="*/ 1 h 2"/>
              <a:gd name="T14" fmla="*/ 1 w 1"/>
              <a:gd name="T1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" h="2">
                <a:moveTo>
                  <a:pt x="0" y="1"/>
                </a:moveTo>
                <a:cubicBezTo>
                  <a:pt x="0" y="1"/>
                  <a:pt x="0" y="1"/>
                  <a:pt x="0" y="2"/>
                </a:cubicBezTo>
                <a:cubicBezTo>
                  <a:pt x="0" y="1"/>
                  <a:pt x="0" y="1"/>
                  <a:pt x="0" y="1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</a:path>
            </a:pathLst>
          </a:custGeom>
          <a:solidFill>
            <a:srgbClr val="AB80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6" name="Freeform 293"/>
          <p:cNvSpPr/>
          <p:nvPr/>
        </p:nvSpPr>
        <p:spPr bwMode="auto">
          <a:xfrm>
            <a:off x="3173837" y="2731416"/>
            <a:ext cx="0" cy="0"/>
          </a:xfrm>
          <a:custGeom>
            <a:avLst/>
            <a:gdLst>
              <a:gd name="T0" fmla="*/ 1 w 1"/>
              <a:gd name="T1" fmla="*/ 0 h 1"/>
              <a:gd name="T2" fmla="*/ 0 w 1"/>
              <a:gd name="T3" fmla="*/ 1 h 1"/>
              <a:gd name="T4" fmla="*/ 1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0"/>
                  <a:pt x="0" y="0"/>
                  <a:pt x="1" y="0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7" name="Freeform 294"/>
          <p:cNvSpPr>
            <a:spLocks noEditPoints="1"/>
          </p:cNvSpPr>
          <p:nvPr/>
        </p:nvSpPr>
        <p:spPr bwMode="auto">
          <a:xfrm>
            <a:off x="3173837" y="2731416"/>
            <a:ext cx="0" cy="0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0 w 1"/>
              <a:gd name="T5" fmla="*/ 0 h 1"/>
              <a:gd name="T6" fmla="*/ 1 w 1"/>
              <a:gd name="T7" fmla="*/ 0 h 1"/>
              <a:gd name="T8" fmla="*/ 1 w 1"/>
              <a:gd name="T9" fmla="*/ 0 h 1"/>
              <a:gd name="T10" fmla="*/ 0 w 1"/>
              <a:gd name="T11" fmla="*/ 0 h 1"/>
              <a:gd name="T12" fmla="*/ 0 w 1"/>
              <a:gd name="T13" fmla="*/ 0 h 1"/>
              <a:gd name="T14" fmla="*/ 1 w 1"/>
              <a:gd name="T1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</a:path>
            </a:pathLst>
          </a:custGeom>
          <a:solidFill>
            <a:srgbClr val="AB80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8" name="Freeform 295"/>
          <p:cNvSpPr/>
          <p:nvPr/>
        </p:nvSpPr>
        <p:spPr bwMode="auto">
          <a:xfrm>
            <a:off x="3173837" y="2720944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9" name="Freeform 296"/>
          <p:cNvSpPr/>
          <p:nvPr/>
        </p:nvSpPr>
        <p:spPr bwMode="auto">
          <a:xfrm>
            <a:off x="3173837" y="2720944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0" name="Freeform 297"/>
          <p:cNvSpPr/>
          <p:nvPr/>
        </p:nvSpPr>
        <p:spPr bwMode="auto">
          <a:xfrm>
            <a:off x="3173837" y="2720944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AB98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1" name="Freeform 298"/>
          <p:cNvSpPr/>
          <p:nvPr/>
        </p:nvSpPr>
        <p:spPr bwMode="auto">
          <a:xfrm>
            <a:off x="3173837" y="2720944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2" name="Freeform 299"/>
          <p:cNvSpPr/>
          <p:nvPr/>
        </p:nvSpPr>
        <p:spPr bwMode="auto">
          <a:xfrm>
            <a:off x="3163365" y="2752360"/>
            <a:ext cx="0" cy="0"/>
          </a:xfrm>
          <a:custGeom>
            <a:avLst/>
            <a:gdLst>
              <a:gd name="T0" fmla="*/ 1 w 1"/>
              <a:gd name="T1" fmla="*/ 0 h 2"/>
              <a:gd name="T2" fmla="*/ 0 w 1"/>
              <a:gd name="T3" fmla="*/ 2 h 2"/>
              <a:gd name="T4" fmla="*/ 1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1" y="0"/>
                </a:moveTo>
                <a:cubicBezTo>
                  <a:pt x="1" y="0"/>
                  <a:pt x="0" y="1"/>
                  <a:pt x="0" y="2"/>
                </a:cubicBezTo>
                <a:cubicBezTo>
                  <a:pt x="0" y="1"/>
                  <a:pt x="1" y="0"/>
                  <a:pt x="1" y="0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3" name="Freeform 300"/>
          <p:cNvSpPr/>
          <p:nvPr/>
        </p:nvSpPr>
        <p:spPr bwMode="auto">
          <a:xfrm>
            <a:off x="3163365" y="2752360"/>
            <a:ext cx="0" cy="0"/>
          </a:xfrm>
          <a:custGeom>
            <a:avLst/>
            <a:gdLst>
              <a:gd name="T0" fmla="*/ 1 w 1"/>
              <a:gd name="T1" fmla="*/ 0 h 1"/>
              <a:gd name="T2" fmla="*/ 0 w 1"/>
              <a:gd name="T3" fmla="*/ 1 h 1"/>
              <a:gd name="T4" fmla="*/ 1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1" y="0"/>
                </a:moveTo>
                <a:cubicBezTo>
                  <a:pt x="1" y="0"/>
                  <a:pt x="1" y="1"/>
                  <a:pt x="0" y="1"/>
                </a:cubicBezTo>
                <a:cubicBezTo>
                  <a:pt x="1" y="1"/>
                  <a:pt x="1" y="0"/>
                  <a:pt x="1" y="0"/>
                </a:cubicBezTo>
              </a:path>
            </a:pathLst>
          </a:custGeom>
          <a:solidFill>
            <a:srgbClr val="AB80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4" name="Freeform 301"/>
          <p:cNvSpPr/>
          <p:nvPr/>
        </p:nvSpPr>
        <p:spPr bwMode="auto">
          <a:xfrm>
            <a:off x="2838742" y="2731416"/>
            <a:ext cx="20943" cy="31415"/>
          </a:xfrm>
          <a:custGeom>
            <a:avLst/>
            <a:gdLst>
              <a:gd name="T0" fmla="*/ 8 w 8"/>
              <a:gd name="T1" fmla="*/ 15 h 15"/>
              <a:gd name="T2" fmla="*/ 0 w 8"/>
              <a:gd name="T3" fmla="*/ 0 h 15"/>
              <a:gd name="T4" fmla="*/ 8 w 8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15">
                <a:moveTo>
                  <a:pt x="8" y="15"/>
                </a:moveTo>
                <a:cubicBezTo>
                  <a:pt x="7" y="12"/>
                  <a:pt x="4" y="7"/>
                  <a:pt x="0" y="0"/>
                </a:cubicBezTo>
                <a:cubicBezTo>
                  <a:pt x="4" y="7"/>
                  <a:pt x="7" y="12"/>
                  <a:pt x="8" y="15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5" name="Freeform 302"/>
          <p:cNvSpPr/>
          <p:nvPr/>
        </p:nvSpPr>
        <p:spPr bwMode="auto">
          <a:xfrm>
            <a:off x="2838742" y="2731416"/>
            <a:ext cx="20943" cy="31415"/>
          </a:xfrm>
          <a:custGeom>
            <a:avLst/>
            <a:gdLst>
              <a:gd name="T0" fmla="*/ 0 w 8"/>
              <a:gd name="T1" fmla="*/ 0 h 15"/>
              <a:gd name="T2" fmla="*/ 8 w 8"/>
              <a:gd name="T3" fmla="*/ 15 h 15"/>
              <a:gd name="T4" fmla="*/ 0 w 8"/>
              <a:gd name="T5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15">
                <a:moveTo>
                  <a:pt x="0" y="0"/>
                </a:moveTo>
                <a:cubicBezTo>
                  <a:pt x="4" y="7"/>
                  <a:pt x="7" y="12"/>
                  <a:pt x="8" y="15"/>
                </a:cubicBezTo>
                <a:cubicBezTo>
                  <a:pt x="7" y="12"/>
                  <a:pt x="4" y="7"/>
                  <a:pt x="0" y="0"/>
                </a:cubicBezTo>
              </a:path>
            </a:pathLst>
          </a:custGeom>
          <a:solidFill>
            <a:srgbClr val="AB80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6" name="Freeform 303"/>
          <p:cNvSpPr/>
          <p:nvPr/>
        </p:nvSpPr>
        <p:spPr bwMode="auto">
          <a:xfrm>
            <a:off x="2859685" y="276283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7" name="Freeform 304"/>
          <p:cNvSpPr/>
          <p:nvPr/>
        </p:nvSpPr>
        <p:spPr bwMode="auto">
          <a:xfrm>
            <a:off x="2859685" y="276283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8" name="Freeform 305"/>
          <p:cNvSpPr/>
          <p:nvPr/>
        </p:nvSpPr>
        <p:spPr bwMode="auto">
          <a:xfrm>
            <a:off x="2859685" y="276283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AB98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9" name="Freeform 306"/>
          <p:cNvSpPr/>
          <p:nvPr/>
        </p:nvSpPr>
        <p:spPr bwMode="auto">
          <a:xfrm>
            <a:off x="2859685" y="276283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0" name="Freeform 307"/>
          <p:cNvSpPr/>
          <p:nvPr/>
        </p:nvSpPr>
        <p:spPr bwMode="auto">
          <a:xfrm>
            <a:off x="3163365" y="276283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1" name="Freeform 308"/>
          <p:cNvSpPr/>
          <p:nvPr/>
        </p:nvSpPr>
        <p:spPr bwMode="auto">
          <a:xfrm>
            <a:off x="3163365" y="276283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2" name="Freeform 309"/>
          <p:cNvSpPr/>
          <p:nvPr/>
        </p:nvSpPr>
        <p:spPr bwMode="auto">
          <a:xfrm>
            <a:off x="3163365" y="276283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AB98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3" name="Freeform 310"/>
          <p:cNvSpPr/>
          <p:nvPr/>
        </p:nvSpPr>
        <p:spPr bwMode="auto">
          <a:xfrm>
            <a:off x="3163365" y="276283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4" name="Freeform 311"/>
          <p:cNvSpPr/>
          <p:nvPr/>
        </p:nvSpPr>
        <p:spPr bwMode="auto">
          <a:xfrm>
            <a:off x="3152893" y="2762831"/>
            <a:ext cx="0" cy="0"/>
          </a:xfrm>
          <a:custGeom>
            <a:avLst/>
            <a:gdLst>
              <a:gd name="T0" fmla="*/ 0 h 1"/>
              <a:gd name="T1" fmla="*/ 1 h 1"/>
              <a:gd name="T2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5" name="Freeform 312"/>
          <p:cNvSpPr/>
          <p:nvPr/>
        </p:nvSpPr>
        <p:spPr bwMode="auto">
          <a:xfrm>
            <a:off x="3152893" y="2762831"/>
            <a:ext cx="0" cy="0"/>
          </a:xfrm>
          <a:custGeom>
            <a:avLst/>
            <a:gdLst>
              <a:gd name="T0" fmla="*/ 0 h 1"/>
              <a:gd name="T1" fmla="*/ 1 h 1"/>
              <a:gd name="T2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</a:path>
            </a:pathLst>
          </a:custGeom>
          <a:solidFill>
            <a:srgbClr val="AB80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6" name="Freeform 313"/>
          <p:cNvSpPr/>
          <p:nvPr/>
        </p:nvSpPr>
        <p:spPr bwMode="auto">
          <a:xfrm>
            <a:off x="2859685" y="2762831"/>
            <a:ext cx="0" cy="0"/>
          </a:xfrm>
          <a:custGeom>
            <a:avLst/>
            <a:gdLst>
              <a:gd name="T0" fmla="*/ 2 h 2"/>
              <a:gd name="T1" fmla="*/ 0 h 2"/>
              <a:gd name="T2" fmla="*/ 2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">
                <a:moveTo>
                  <a:pt x="0" y="2"/>
                </a:moveTo>
                <a:cubicBezTo>
                  <a:pt x="0" y="2"/>
                  <a:pt x="0" y="1"/>
                  <a:pt x="0" y="0"/>
                </a:cubicBezTo>
                <a:cubicBezTo>
                  <a:pt x="0" y="1"/>
                  <a:pt x="0" y="2"/>
                  <a:pt x="0" y="2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" name="Freeform 314"/>
          <p:cNvSpPr/>
          <p:nvPr/>
        </p:nvSpPr>
        <p:spPr bwMode="auto">
          <a:xfrm>
            <a:off x="2859685" y="2762831"/>
            <a:ext cx="0" cy="0"/>
          </a:xfrm>
          <a:custGeom>
            <a:avLst/>
            <a:gdLst>
              <a:gd name="T0" fmla="*/ 0 h 2"/>
              <a:gd name="T1" fmla="*/ 2 h 2"/>
              <a:gd name="T2" fmla="*/ 0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">
                <a:moveTo>
                  <a:pt x="0" y="0"/>
                </a:moveTo>
                <a:cubicBezTo>
                  <a:pt x="0" y="1"/>
                  <a:pt x="0" y="1"/>
                  <a:pt x="0" y="2"/>
                </a:cubicBezTo>
                <a:cubicBezTo>
                  <a:pt x="0" y="1"/>
                  <a:pt x="0" y="1"/>
                  <a:pt x="0" y="0"/>
                </a:cubicBezTo>
              </a:path>
            </a:pathLst>
          </a:custGeom>
          <a:solidFill>
            <a:srgbClr val="AB80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8" name="Freeform 315"/>
          <p:cNvSpPr/>
          <p:nvPr/>
        </p:nvSpPr>
        <p:spPr bwMode="auto">
          <a:xfrm>
            <a:off x="2786383" y="2637171"/>
            <a:ext cx="439812" cy="157076"/>
          </a:xfrm>
          <a:custGeom>
            <a:avLst/>
            <a:gdLst>
              <a:gd name="T0" fmla="*/ 140 w 238"/>
              <a:gd name="T1" fmla="*/ 11 h 85"/>
              <a:gd name="T2" fmla="*/ 0 w 238"/>
              <a:gd name="T3" fmla="*/ 2 h 85"/>
              <a:gd name="T4" fmla="*/ 0 w 238"/>
              <a:gd name="T5" fmla="*/ 3 h 85"/>
              <a:gd name="T6" fmla="*/ 3 w 238"/>
              <a:gd name="T7" fmla="*/ 8 h 85"/>
              <a:gd name="T8" fmla="*/ 4 w 238"/>
              <a:gd name="T9" fmla="*/ 10 h 85"/>
              <a:gd name="T10" fmla="*/ 7 w 238"/>
              <a:gd name="T11" fmla="*/ 15 h 85"/>
              <a:gd name="T12" fmla="*/ 8 w 238"/>
              <a:gd name="T13" fmla="*/ 16 h 85"/>
              <a:gd name="T14" fmla="*/ 11 w 238"/>
              <a:gd name="T15" fmla="*/ 22 h 85"/>
              <a:gd name="T16" fmla="*/ 12 w 238"/>
              <a:gd name="T17" fmla="*/ 23 h 85"/>
              <a:gd name="T18" fmla="*/ 15 w 238"/>
              <a:gd name="T19" fmla="*/ 28 h 85"/>
              <a:gd name="T20" fmla="*/ 15 w 238"/>
              <a:gd name="T21" fmla="*/ 28 h 85"/>
              <a:gd name="T22" fmla="*/ 18 w 238"/>
              <a:gd name="T23" fmla="*/ 34 h 85"/>
              <a:gd name="T24" fmla="*/ 18 w 238"/>
              <a:gd name="T25" fmla="*/ 34 h 85"/>
              <a:gd name="T26" fmla="*/ 21 w 238"/>
              <a:gd name="T27" fmla="*/ 40 h 85"/>
              <a:gd name="T28" fmla="*/ 21 w 238"/>
              <a:gd name="T29" fmla="*/ 40 h 85"/>
              <a:gd name="T30" fmla="*/ 24 w 238"/>
              <a:gd name="T31" fmla="*/ 44 h 85"/>
              <a:gd name="T32" fmla="*/ 24 w 238"/>
              <a:gd name="T33" fmla="*/ 45 h 85"/>
              <a:gd name="T34" fmla="*/ 27 w 238"/>
              <a:gd name="T35" fmla="*/ 49 h 85"/>
              <a:gd name="T36" fmla="*/ 27 w 238"/>
              <a:gd name="T37" fmla="*/ 50 h 85"/>
              <a:gd name="T38" fmla="*/ 35 w 238"/>
              <a:gd name="T39" fmla="*/ 65 h 85"/>
              <a:gd name="T40" fmla="*/ 36 w 238"/>
              <a:gd name="T41" fmla="*/ 66 h 85"/>
              <a:gd name="T42" fmla="*/ 36 w 238"/>
              <a:gd name="T43" fmla="*/ 67 h 85"/>
              <a:gd name="T44" fmla="*/ 37 w 238"/>
              <a:gd name="T45" fmla="*/ 67 h 85"/>
              <a:gd name="T46" fmla="*/ 37 w 238"/>
              <a:gd name="T47" fmla="*/ 69 h 85"/>
              <a:gd name="T48" fmla="*/ 118 w 238"/>
              <a:gd name="T49" fmla="*/ 85 h 85"/>
              <a:gd name="T50" fmla="*/ 199 w 238"/>
              <a:gd name="T51" fmla="*/ 69 h 85"/>
              <a:gd name="T52" fmla="*/ 199 w 238"/>
              <a:gd name="T53" fmla="*/ 68 h 85"/>
              <a:gd name="T54" fmla="*/ 200 w 238"/>
              <a:gd name="T55" fmla="*/ 67 h 85"/>
              <a:gd name="T56" fmla="*/ 200 w 238"/>
              <a:gd name="T57" fmla="*/ 66 h 85"/>
              <a:gd name="T58" fmla="*/ 201 w 238"/>
              <a:gd name="T59" fmla="*/ 65 h 85"/>
              <a:gd name="T60" fmla="*/ 202 w 238"/>
              <a:gd name="T61" fmla="*/ 64 h 85"/>
              <a:gd name="T62" fmla="*/ 202 w 238"/>
              <a:gd name="T63" fmla="*/ 63 h 85"/>
              <a:gd name="T64" fmla="*/ 203 w 238"/>
              <a:gd name="T65" fmla="*/ 61 h 85"/>
              <a:gd name="T66" fmla="*/ 204 w 238"/>
              <a:gd name="T67" fmla="*/ 60 h 85"/>
              <a:gd name="T68" fmla="*/ 205 w 238"/>
              <a:gd name="T69" fmla="*/ 58 h 85"/>
              <a:gd name="T70" fmla="*/ 205 w 238"/>
              <a:gd name="T71" fmla="*/ 57 h 85"/>
              <a:gd name="T72" fmla="*/ 206 w 238"/>
              <a:gd name="T73" fmla="*/ 55 h 85"/>
              <a:gd name="T74" fmla="*/ 208 w 238"/>
              <a:gd name="T75" fmla="*/ 52 h 85"/>
              <a:gd name="T76" fmla="*/ 209 w 238"/>
              <a:gd name="T77" fmla="*/ 51 h 85"/>
              <a:gd name="T78" fmla="*/ 211 w 238"/>
              <a:gd name="T79" fmla="*/ 46 h 85"/>
              <a:gd name="T80" fmla="*/ 211 w 238"/>
              <a:gd name="T81" fmla="*/ 46 h 85"/>
              <a:gd name="T82" fmla="*/ 217 w 238"/>
              <a:gd name="T83" fmla="*/ 36 h 85"/>
              <a:gd name="T84" fmla="*/ 217 w 238"/>
              <a:gd name="T85" fmla="*/ 36 h 85"/>
              <a:gd name="T86" fmla="*/ 238 w 238"/>
              <a:gd name="T87" fmla="*/ 0 h 85"/>
              <a:gd name="T88" fmla="*/ 140 w 238"/>
              <a:gd name="T89" fmla="*/ 11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38" h="85">
                <a:moveTo>
                  <a:pt x="140" y="11"/>
                </a:moveTo>
                <a:cubicBezTo>
                  <a:pt x="93" y="12"/>
                  <a:pt x="46" y="10"/>
                  <a:pt x="0" y="2"/>
                </a:cubicBezTo>
                <a:cubicBezTo>
                  <a:pt x="0" y="2"/>
                  <a:pt x="0" y="2"/>
                  <a:pt x="0" y="3"/>
                </a:cubicBezTo>
                <a:cubicBezTo>
                  <a:pt x="1" y="5"/>
                  <a:pt x="2" y="7"/>
                  <a:pt x="3" y="8"/>
                </a:cubicBezTo>
                <a:cubicBezTo>
                  <a:pt x="4" y="9"/>
                  <a:pt x="4" y="9"/>
                  <a:pt x="4" y="10"/>
                </a:cubicBezTo>
                <a:cubicBezTo>
                  <a:pt x="5" y="11"/>
                  <a:pt x="6" y="13"/>
                  <a:pt x="7" y="15"/>
                </a:cubicBezTo>
                <a:cubicBezTo>
                  <a:pt x="7" y="15"/>
                  <a:pt x="8" y="16"/>
                  <a:pt x="8" y="16"/>
                </a:cubicBezTo>
                <a:cubicBezTo>
                  <a:pt x="9" y="18"/>
                  <a:pt x="10" y="20"/>
                  <a:pt x="11" y="22"/>
                </a:cubicBezTo>
                <a:cubicBezTo>
                  <a:pt x="11" y="22"/>
                  <a:pt x="11" y="22"/>
                  <a:pt x="12" y="23"/>
                </a:cubicBezTo>
                <a:cubicBezTo>
                  <a:pt x="13" y="25"/>
                  <a:pt x="14" y="26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30"/>
                  <a:pt x="17" y="32"/>
                  <a:pt x="18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19" y="36"/>
                  <a:pt x="20" y="38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2" y="41"/>
                  <a:pt x="23" y="43"/>
                  <a:pt x="24" y="44"/>
                </a:cubicBezTo>
                <a:cubicBezTo>
                  <a:pt x="24" y="45"/>
                  <a:pt x="24" y="45"/>
                  <a:pt x="24" y="45"/>
                </a:cubicBezTo>
                <a:cubicBezTo>
                  <a:pt x="25" y="47"/>
                  <a:pt x="26" y="48"/>
                  <a:pt x="27" y="49"/>
                </a:cubicBezTo>
                <a:cubicBezTo>
                  <a:pt x="27" y="50"/>
                  <a:pt x="27" y="50"/>
                  <a:pt x="27" y="50"/>
                </a:cubicBezTo>
                <a:cubicBezTo>
                  <a:pt x="31" y="57"/>
                  <a:pt x="34" y="62"/>
                  <a:pt x="35" y="65"/>
                </a:cubicBezTo>
                <a:cubicBezTo>
                  <a:pt x="36" y="66"/>
                  <a:pt x="36" y="66"/>
                  <a:pt x="36" y="66"/>
                </a:cubicBezTo>
                <a:cubicBezTo>
                  <a:pt x="36" y="67"/>
                  <a:pt x="36" y="67"/>
                  <a:pt x="36" y="67"/>
                </a:cubicBezTo>
                <a:cubicBezTo>
                  <a:pt x="37" y="67"/>
                  <a:pt x="37" y="67"/>
                  <a:pt x="37" y="67"/>
                </a:cubicBezTo>
                <a:cubicBezTo>
                  <a:pt x="37" y="68"/>
                  <a:pt x="37" y="69"/>
                  <a:pt x="37" y="69"/>
                </a:cubicBezTo>
                <a:cubicBezTo>
                  <a:pt x="37" y="69"/>
                  <a:pt x="64" y="85"/>
                  <a:pt x="118" y="85"/>
                </a:cubicBezTo>
                <a:cubicBezTo>
                  <a:pt x="172" y="85"/>
                  <a:pt x="199" y="69"/>
                  <a:pt x="199" y="69"/>
                </a:cubicBezTo>
                <a:cubicBezTo>
                  <a:pt x="199" y="69"/>
                  <a:pt x="199" y="68"/>
                  <a:pt x="199" y="68"/>
                </a:cubicBezTo>
                <a:cubicBezTo>
                  <a:pt x="200" y="67"/>
                  <a:pt x="200" y="67"/>
                  <a:pt x="200" y="67"/>
                </a:cubicBezTo>
                <a:cubicBezTo>
                  <a:pt x="200" y="66"/>
                  <a:pt x="200" y="66"/>
                  <a:pt x="200" y="66"/>
                </a:cubicBezTo>
                <a:cubicBezTo>
                  <a:pt x="201" y="65"/>
                  <a:pt x="201" y="65"/>
                  <a:pt x="201" y="65"/>
                </a:cubicBezTo>
                <a:cubicBezTo>
                  <a:pt x="201" y="65"/>
                  <a:pt x="201" y="64"/>
                  <a:pt x="202" y="64"/>
                </a:cubicBezTo>
                <a:cubicBezTo>
                  <a:pt x="202" y="63"/>
                  <a:pt x="202" y="63"/>
                  <a:pt x="202" y="63"/>
                </a:cubicBezTo>
                <a:cubicBezTo>
                  <a:pt x="202" y="62"/>
                  <a:pt x="203" y="61"/>
                  <a:pt x="203" y="61"/>
                </a:cubicBezTo>
                <a:cubicBezTo>
                  <a:pt x="204" y="60"/>
                  <a:pt x="204" y="60"/>
                  <a:pt x="204" y="60"/>
                </a:cubicBezTo>
                <a:cubicBezTo>
                  <a:pt x="204" y="59"/>
                  <a:pt x="204" y="59"/>
                  <a:pt x="205" y="58"/>
                </a:cubicBezTo>
                <a:cubicBezTo>
                  <a:pt x="205" y="57"/>
                  <a:pt x="205" y="57"/>
                  <a:pt x="205" y="57"/>
                </a:cubicBezTo>
                <a:cubicBezTo>
                  <a:pt x="206" y="56"/>
                  <a:pt x="206" y="55"/>
                  <a:pt x="206" y="55"/>
                </a:cubicBezTo>
                <a:cubicBezTo>
                  <a:pt x="207" y="54"/>
                  <a:pt x="207" y="53"/>
                  <a:pt x="208" y="52"/>
                </a:cubicBezTo>
                <a:cubicBezTo>
                  <a:pt x="208" y="51"/>
                  <a:pt x="208" y="51"/>
                  <a:pt x="209" y="51"/>
                </a:cubicBezTo>
                <a:cubicBezTo>
                  <a:pt x="209" y="49"/>
                  <a:pt x="210" y="48"/>
                  <a:pt x="211" y="46"/>
                </a:cubicBezTo>
                <a:cubicBezTo>
                  <a:pt x="211" y="46"/>
                  <a:pt x="211" y="46"/>
                  <a:pt x="211" y="46"/>
                </a:cubicBezTo>
                <a:cubicBezTo>
                  <a:pt x="213" y="43"/>
                  <a:pt x="215" y="39"/>
                  <a:pt x="217" y="36"/>
                </a:cubicBezTo>
                <a:cubicBezTo>
                  <a:pt x="217" y="36"/>
                  <a:pt x="217" y="36"/>
                  <a:pt x="217" y="36"/>
                </a:cubicBezTo>
                <a:cubicBezTo>
                  <a:pt x="223" y="25"/>
                  <a:pt x="230" y="13"/>
                  <a:pt x="238" y="0"/>
                </a:cubicBezTo>
                <a:cubicBezTo>
                  <a:pt x="205" y="6"/>
                  <a:pt x="173" y="11"/>
                  <a:pt x="140" y="11"/>
                </a:cubicBezTo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9" name="Freeform 316"/>
          <p:cNvSpPr/>
          <p:nvPr/>
        </p:nvSpPr>
        <p:spPr bwMode="auto">
          <a:xfrm>
            <a:off x="2786383" y="2637171"/>
            <a:ext cx="439812" cy="157076"/>
          </a:xfrm>
          <a:custGeom>
            <a:avLst/>
            <a:gdLst>
              <a:gd name="T0" fmla="*/ 238 w 238"/>
              <a:gd name="T1" fmla="*/ 0 h 85"/>
              <a:gd name="T2" fmla="*/ 140 w 238"/>
              <a:gd name="T3" fmla="*/ 11 h 85"/>
              <a:gd name="T4" fmla="*/ 135 w 238"/>
              <a:gd name="T5" fmla="*/ 11 h 85"/>
              <a:gd name="T6" fmla="*/ 118 w 238"/>
              <a:gd name="T7" fmla="*/ 12 h 85"/>
              <a:gd name="T8" fmla="*/ 118 w 238"/>
              <a:gd name="T9" fmla="*/ 12 h 85"/>
              <a:gd name="T10" fmla="*/ 118 w 238"/>
              <a:gd name="T11" fmla="*/ 12 h 85"/>
              <a:gd name="T12" fmla="*/ 117 w 238"/>
              <a:gd name="T13" fmla="*/ 12 h 85"/>
              <a:gd name="T14" fmla="*/ 0 w 238"/>
              <a:gd name="T15" fmla="*/ 2 h 85"/>
              <a:gd name="T16" fmla="*/ 0 w 238"/>
              <a:gd name="T17" fmla="*/ 3 h 85"/>
              <a:gd name="T18" fmla="*/ 3 w 238"/>
              <a:gd name="T19" fmla="*/ 8 h 85"/>
              <a:gd name="T20" fmla="*/ 4 w 238"/>
              <a:gd name="T21" fmla="*/ 10 h 85"/>
              <a:gd name="T22" fmla="*/ 7 w 238"/>
              <a:gd name="T23" fmla="*/ 15 h 85"/>
              <a:gd name="T24" fmla="*/ 8 w 238"/>
              <a:gd name="T25" fmla="*/ 16 h 85"/>
              <a:gd name="T26" fmla="*/ 11 w 238"/>
              <a:gd name="T27" fmla="*/ 22 h 85"/>
              <a:gd name="T28" fmla="*/ 12 w 238"/>
              <a:gd name="T29" fmla="*/ 23 h 85"/>
              <a:gd name="T30" fmla="*/ 15 w 238"/>
              <a:gd name="T31" fmla="*/ 28 h 85"/>
              <a:gd name="T32" fmla="*/ 15 w 238"/>
              <a:gd name="T33" fmla="*/ 28 h 85"/>
              <a:gd name="T34" fmla="*/ 18 w 238"/>
              <a:gd name="T35" fmla="*/ 34 h 85"/>
              <a:gd name="T36" fmla="*/ 18 w 238"/>
              <a:gd name="T37" fmla="*/ 34 h 85"/>
              <a:gd name="T38" fmla="*/ 21 w 238"/>
              <a:gd name="T39" fmla="*/ 40 h 85"/>
              <a:gd name="T40" fmla="*/ 21 w 238"/>
              <a:gd name="T41" fmla="*/ 40 h 85"/>
              <a:gd name="T42" fmla="*/ 24 w 238"/>
              <a:gd name="T43" fmla="*/ 44 h 85"/>
              <a:gd name="T44" fmla="*/ 24 w 238"/>
              <a:gd name="T45" fmla="*/ 45 h 85"/>
              <a:gd name="T46" fmla="*/ 27 w 238"/>
              <a:gd name="T47" fmla="*/ 49 h 85"/>
              <a:gd name="T48" fmla="*/ 27 w 238"/>
              <a:gd name="T49" fmla="*/ 50 h 85"/>
              <a:gd name="T50" fmla="*/ 35 w 238"/>
              <a:gd name="T51" fmla="*/ 65 h 85"/>
              <a:gd name="T52" fmla="*/ 36 w 238"/>
              <a:gd name="T53" fmla="*/ 66 h 85"/>
              <a:gd name="T54" fmla="*/ 36 w 238"/>
              <a:gd name="T55" fmla="*/ 67 h 85"/>
              <a:gd name="T56" fmla="*/ 37 w 238"/>
              <a:gd name="T57" fmla="*/ 67 h 85"/>
              <a:gd name="T58" fmla="*/ 37 w 238"/>
              <a:gd name="T59" fmla="*/ 69 h 85"/>
              <a:gd name="T60" fmla="*/ 118 w 238"/>
              <a:gd name="T61" fmla="*/ 85 h 85"/>
              <a:gd name="T62" fmla="*/ 199 w 238"/>
              <a:gd name="T63" fmla="*/ 69 h 85"/>
              <a:gd name="T64" fmla="*/ 199 w 238"/>
              <a:gd name="T65" fmla="*/ 68 h 85"/>
              <a:gd name="T66" fmla="*/ 200 w 238"/>
              <a:gd name="T67" fmla="*/ 67 h 85"/>
              <a:gd name="T68" fmla="*/ 200 w 238"/>
              <a:gd name="T69" fmla="*/ 66 h 85"/>
              <a:gd name="T70" fmla="*/ 201 w 238"/>
              <a:gd name="T71" fmla="*/ 65 h 85"/>
              <a:gd name="T72" fmla="*/ 202 w 238"/>
              <a:gd name="T73" fmla="*/ 64 h 85"/>
              <a:gd name="T74" fmla="*/ 202 w 238"/>
              <a:gd name="T75" fmla="*/ 63 h 85"/>
              <a:gd name="T76" fmla="*/ 203 w 238"/>
              <a:gd name="T77" fmla="*/ 61 h 85"/>
              <a:gd name="T78" fmla="*/ 204 w 238"/>
              <a:gd name="T79" fmla="*/ 60 h 85"/>
              <a:gd name="T80" fmla="*/ 205 w 238"/>
              <a:gd name="T81" fmla="*/ 58 h 85"/>
              <a:gd name="T82" fmla="*/ 205 w 238"/>
              <a:gd name="T83" fmla="*/ 57 h 85"/>
              <a:gd name="T84" fmla="*/ 206 w 238"/>
              <a:gd name="T85" fmla="*/ 55 h 85"/>
              <a:gd name="T86" fmla="*/ 208 w 238"/>
              <a:gd name="T87" fmla="*/ 52 h 85"/>
              <a:gd name="T88" fmla="*/ 209 w 238"/>
              <a:gd name="T89" fmla="*/ 51 h 85"/>
              <a:gd name="T90" fmla="*/ 211 w 238"/>
              <a:gd name="T91" fmla="*/ 46 h 85"/>
              <a:gd name="T92" fmla="*/ 211 w 238"/>
              <a:gd name="T93" fmla="*/ 46 h 85"/>
              <a:gd name="T94" fmla="*/ 217 w 238"/>
              <a:gd name="T95" fmla="*/ 36 h 85"/>
              <a:gd name="T96" fmla="*/ 217 w 238"/>
              <a:gd name="T97" fmla="*/ 36 h 85"/>
              <a:gd name="T98" fmla="*/ 238 w 238"/>
              <a:gd name="T9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38" h="85">
                <a:moveTo>
                  <a:pt x="238" y="0"/>
                </a:moveTo>
                <a:cubicBezTo>
                  <a:pt x="205" y="6"/>
                  <a:pt x="173" y="11"/>
                  <a:pt x="140" y="11"/>
                </a:cubicBezTo>
                <a:cubicBezTo>
                  <a:pt x="139" y="11"/>
                  <a:pt x="137" y="11"/>
                  <a:pt x="135" y="11"/>
                </a:cubicBezTo>
                <a:cubicBezTo>
                  <a:pt x="129" y="12"/>
                  <a:pt x="124" y="12"/>
                  <a:pt x="118" y="12"/>
                </a:cubicBezTo>
                <a:cubicBezTo>
                  <a:pt x="118" y="12"/>
                  <a:pt x="118" y="12"/>
                  <a:pt x="118" y="12"/>
                </a:cubicBezTo>
                <a:cubicBezTo>
                  <a:pt x="118" y="12"/>
                  <a:pt x="118" y="12"/>
                  <a:pt x="118" y="12"/>
                </a:cubicBezTo>
                <a:cubicBezTo>
                  <a:pt x="117" y="12"/>
                  <a:pt x="117" y="12"/>
                  <a:pt x="117" y="12"/>
                </a:cubicBezTo>
                <a:cubicBezTo>
                  <a:pt x="78" y="12"/>
                  <a:pt x="39" y="9"/>
                  <a:pt x="0" y="2"/>
                </a:cubicBezTo>
                <a:cubicBezTo>
                  <a:pt x="0" y="2"/>
                  <a:pt x="0" y="2"/>
                  <a:pt x="0" y="3"/>
                </a:cubicBezTo>
                <a:cubicBezTo>
                  <a:pt x="1" y="5"/>
                  <a:pt x="2" y="7"/>
                  <a:pt x="3" y="8"/>
                </a:cubicBezTo>
                <a:cubicBezTo>
                  <a:pt x="4" y="9"/>
                  <a:pt x="4" y="9"/>
                  <a:pt x="4" y="10"/>
                </a:cubicBezTo>
                <a:cubicBezTo>
                  <a:pt x="5" y="11"/>
                  <a:pt x="6" y="13"/>
                  <a:pt x="7" y="15"/>
                </a:cubicBezTo>
                <a:cubicBezTo>
                  <a:pt x="7" y="15"/>
                  <a:pt x="8" y="16"/>
                  <a:pt x="8" y="16"/>
                </a:cubicBezTo>
                <a:cubicBezTo>
                  <a:pt x="9" y="18"/>
                  <a:pt x="10" y="20"/>
                  <a:pt x="11" y="22"/>
                </a:cubicBezTo>
                <a:cubicBezTo>
                  <a:pt x="11" y="22"/>
                  <a:pt x="11" y="22"/>
                  <a:pt x="12" y="23"/>
                </a:cubicBezTo>
                <a:cubicBezTo>
                  <a:pt x="13" y="25"/>
                  <a:pt x="14" y="26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30"/>
                  <a:pt x="17" y="32"/>
                  <a:pt x="18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19" y="36"/>
                  <a:pt x="20" y="38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2" y="41"/>
                  <a:pt x="23" y="43"/>
                  <a:pt x="24" y="44"/>
                </a:cubicBezTo>
                <a:cubicBezTo>
                  <a:pt x="24" y="45"/>
                  <a:pt x="24" y="45"/>
                  <a:pt x="24" y="45"/>
                </a:cubicBezTo>
                <a:cubicBezTo>
                  <a:pt x="25" y="47"/>
                  <a:pt x="26" y="48"/>
                  <a:pt x="27" y="49"/>
                </a:cubicBezTo>
                <a:cubicBezTo>
                  <a:pt x="27" y="50"/>
                  <a:pt x="27" y="50"/>
                  <a:pt x="27" y="50"/>
                </a:cubicBezTo>
                <a:cubicBezTo>
                  <a:pt x="31" y="57"/>
                  <a:pt x="34" y="62"/>
                  <a:pt x="35" y="65"/>
                </a:cubicBezTo>
                <a:cubicBezTo>
                  <a:pt x="36" y="66"/>
                  <a:pt x="36" y="66"/>
                  <a:pt x="36" y="66"/>
                </a:cubicBezTo>
                <a:cubicBezTo>
                  <a:pt x="36" y="67"/>
                  <a:pt x="36" y="67"/>
                  <a:pt x="36" y="67"/>
                </a:cubicBezTo>
                <a:cubicBezTo>
                  <a:pt x="37" y="67"/>
                  <a:pt x="37" y="67"/>
                  <a:pt x="37" y="67"/>
                </a:cubicBezTo>
                <a:cubicBezTo>
                  <a:pt x="37" y="68"/>
                  <a:pt x="37" y="69"/>
                  <a:pt x="37" y="69"/>
                </a:cubicBezTo>
                <a:cubicBezTo>
                  <a:pt x="37" y="69"/>
                  <a:pt x="64" y="85"/>
                  <a:pt x="118" y="85"/>
                </a:cubicBezTo>
                <a:cubicBezTo>
                  <a:pt x="172" y="85"/>
                  <a:pt x="199" y="69"/>
                  <a:pt x="199" y="69"/>
                </a:cubicBezTo>
                <a:cubicBezTo>
                  <a:pt x="199" y="69"/>
                  <a:pt x="199" y="68"/>
                  <a:pt x="199" y="68"/>
                </a:cubicBezTo>
                <a:cubicBezTo>
                  <a:pt x="200" y="67"/>
                  <a:pt x="200" y="67"/>
                  <a:pt x="200" y="67"/>
                </a:cubicBezTo>
                <a:cubicBezTo>
                  <a:pt x="200" y="66"/>
                  <a:pt x="200" y="66"/>
                  <a:pt x="200" y="66"/>
                </a:cubicBezTo>
                <a:cubicBezTo>
                  <a:pt x="201" y="65"/>
                  <a:pt x="201" y="65"/>
                  <a:pt x="201" y="65"/>
                </a:cubicBezTo>
                <a:cubicBezTo>
                  <a:pt x="201" y="65"/>
                  <a:pt x="201" y="64"/>
                  <a:pt x="202" y="64"/>
                </a:cubicBezTo>
                <a:cubicBezTo>
                  <a:pt x="202" y="63"/>
                  <a:pt x="202" y="63"/>
                  <a:pt x="202" y="63"/>
                </a:cubicBezTo>
                <a:cubicBezTo>
                  <a:pt x="202" y="62"/>
                  <a:pt x="203" y="61"/>
                  <a:pt x="203" y="61"/>
                </a:cubicBezTo>
                <a:cubicBezTo>
                  <a:pt x="204" y="60"/>
                  <a:pt x="204" y="60"/>
                  <a:pt x="204" y="60"/>
                </a:cubicBezTo>
                <a:cubicBezTo>
                  <a:pt x="204" y="59"/>
                  <a:pt x="204" y="59"/>
                  <a:pt x="205" y="58"/>
                </a:cubicBezTo>
                <a:cubicBezTo>
                  <a:pt x="205" y="57"/>
                  <a:pt x="205" y="57"/>
                  <a:pt x="205" y="57"/>
                </a:cubicBezTo>
                <a:cubicBezTo>
                  <a:pt x="206" y="56"/>
                  <a:pt x="206" y="55"/>
                  <a:pt x="206" y="55"/>
                </a:cubicBezTo>
                <a:cubicBezTo>
                  <a:pt x="207" y="54"/>
                  <a:pt x="207" y="53"/>
                  <a:pt x="208" y="52"/>
                </a:cubicBezTo>
                <a:cubicBezTo>
                  <a:pt x="208" y="51"/>
                  <a:pt x="208" y="51"/>
                  <a:pt x="209" y="51"/>
                </a:cubicBezTo>
                <a:cubicBezTo>
                  <a:pt x="209" y="49"/>
                  <a:pt x="210" y="48"/>
                  <a:pt x="211" y="46"/>
                </a:cubicBezTo>
                <a:cubicBezTo>
                  <a:pt x="211" y="46"/>
                  <a:pt x="211" y="46"/>
                  <a:pt x="211" y="46"/>
                </a:cubicBezTo>
                <a:cubicBezTo>
                  <a:pt x="213" y="43"/>
                  <a:pt x="215" y="39"/>
                  <a:pt x="217" y="36"/>
                </a:cubicBezTo>
                <a:cubicBezTo>
                  <a:pt x="217" y="36"/>
                  <a:pt x="217" y="36"/>
                  <a:pt x="217" y="36"/>
                </a:cubicBezTo>
                <a:cubicBezTo>
                  <a:pt x="223" y="25"/>
                  <a:pt x="230" y="13"/>
                  <a:pt x="238" y="0"/>
                </a:cubicBezTo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0" name="Freeform 317"/>
          <p:cNvSpPr/>
          <p:nvPr/>
        </p:nvSpPr>
        <p:spPr bwMode="auto">
          <a:xfrm>
            <a:off x="2545534" y="4909530"/>
            <a:ext cx="911039" cy="942453"/>
          </a:xfrm>
          <a:custGeom>
            <a:avLst/>
            <a:gdLst>
              <a:gd name="T0" fmla="*/ 211 w 495"/>
              <a:gd name="T1" fmla="*/ 0 h 511"/>
              <a:gd name="T2" fmla="*/ 209 w 495"/>
              <a:gd name="T3" fmla="*/ 436 h 511"/>
              <a:gd name="T4" fmla="*/ 0 w 495"/>
              <a:gd name="T5" fmla="*/ 511 h 511"/>
              <a:gd name="T6" fmla="*/ 495 w 495"/>
              <a:gd name="T7" fmla="*/ 511 h 511"/>
              <a:gd name="T8" fmla="*/ 275 w 495"/>
              <a:gd name="T9" fmla="*/ 435 h 511"/>
              <a:gd name="T10" fmla="*/ 275 w 495"/>
              <a:gd name="T11" fmla="*/ 427 h 511"/>
              <a:gd name="T12" fmla="*/ 209 w 495"/>
              <a:gd name="T13" fmla="*/ 427 h 511"/>
              <a:gd name="T14" fmla="*/ 211 w 495"/>
              <a:gd name="T15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5" h="511">
                <a:moveTo>
                  <a:pt x="211" y="0"/>
                </a:moveTo>
                <a:cubicBezTo>
                  <a:pt x="209" y="436"/>
                  <a:pt x="209" y="436"/>
                  <a:pt x="209" y="436"/>
                </a:cubicBezTo>
                <a:cubicBezTo>
                  <a:pt x="92" y="441"/>
                  <a:pt x="3" y="471"/>
                  <a:pt x="0" y="511"/>
                </a:cubicBezTo>
                <a:cubicBezTo>
                  <a:pt x="495" y="511"/>
                  <a:pt x="495" y="511"/>
                  <a:pt x="495" y="511"/>
                </a:cubicBezTo>
                <a:cubicBezTo>
                  <a:pt x="492" y="471"/>
                  <a:pt x="397" y="439"/>
                  <a:pt x="275" y="435"/>
                </a:cubicBezTo>
                <a:cubicBezTo>
                  <a:pt x="275" y="427"/>
                  <a:pt x="275" y="427"/>
                  <a:pt x="275" y="427"/>
                </a:cubicBezTo>
                <a:cubicBezTo>
                  <a:pt x="209" y="427"/>
                  <a:pt x="209" y="427"/>
                  <a:pt x="209" y="427"/>
                </a:cubicBezTo>
                <a:cubicBezTo>
                  <a:pt x="211" y="0"/>
                  <a:pt x="211" y="0"/>
                  <a:pt x="211" y="0"/>
                </a:cubicBezTo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1" name="Freeform 318"/>
          <p:cNvSpPr/>
          <p:nvPr/>
        </p:nvSpPr>
        <p:spPr bwMode="auto">
          <a:xfrm>
            <a:off x="2922515" y="4909530"/>
            <a:ext cx="125661" cy="785378"/>
          </a:xfrm>
          <a:custGeom>
            <a:avLst/>
            <a:gdLst>
              <a:gd name="T0" fmla="*/ 1 w 12"/>
              <a:gd name="T1" fmla="*/ 0 h 75"/>
              <a:gd name="T2" fmla="*/ 0 w 12"/>
              <a:gd name="T3" fmla="*/ 75 h 75"/>
              <a:gd name="T4" fmla="*/ 12 w 12"/>
              <a:gd name="T5" fmla="*/ 75 h 75"/>
              <a:gd name="T6" fmla="*/ 12 w 12"/>
              <a:gd name="T7" fmla="*/ 75 h 75"/>
              <a:gd name="T8" fmla="*/ 12 w 12"/>
              <a:gd name="T9" fmla="*/ 1 h 75"/>
              <a:gd name="T10" fmla="*/ 1 w 12"/>
              <a:gd name="T11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" h="75">
                <a:moveTo>
                  <a:pt x="1" y="0"/>
                </a:moveTo>
                <a:lnTo>
                  <a:pt x="0" y="75"/>
                </a:lnTo>
                <a:lnTo>
                  <a:pt x="12" y="75"/>
                </a:lnTo>
                <a:lnTo>
                  <a:pt x="12" y="75"/>
                </a:lnTo>
                <a:lnTo>
                  <a:pt x="12" y="1"/>
                </a:lnTo>
                <a:lnTo>
                  <a:pt x="1" y="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2" name="Freeform 319"/>
          <p:cNvSpPr/>
          <p:nvPr/>
        </p:nvSpPr>
        <p:spPr bwMode="auto">
          <a:xfrm>
            <a:off x="2922515" y="4909530"/>
            <a:ext cx="125661" cy="785378"/>
          </a:xfrm>
          <a:custGeom>
            <a:avLst/>
            <a:gdLst>
              <a:gd name="T0" fmla="*/ 1 w 12"/>
              <a:gd name="T1" fmla="*/ 0 h 75"/>
              <a:gd name="T2" fmla="*/ 0 w 12"/>
              <a:gd name="T3" fmla="*/ 75 h 75"/>
              <a:gd name="T4" fmla="*/ 12 w 12"/>
              <a:gd name="T5" fmla="*/ 75 h 75"/>
              <a:gd name="T6" fmla="*/ 12 w 12"/>
              <a:gd name="T7" fmla="*/ 75 h 75"/>
              <a:gd name="T8" fmla="*/ 12 w 12"/>
              <a:gd name="T9" fmla="*/ 1 h 75"/>
              <a:gd name="T10" fmla="*/ 1 w 12"/>
              <a:gd name="T11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" h="75">
                <a:moveTo>
                  <a:pt x="1" y="0"/>
                </a:moveTo>
                <a:lnTo>
                  <a:pt x="0" y="75"/>
                </a:lnTo>
                <a:lnTo>
                  <a:pt x="12" y="75"/>
                </a:lnTo>
                <a:lnTo>
                  <a:pt x="12" y="75"/>
                </a:lnTo>
                <a:lnTo>
                  <a:pt x="12" y="1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3" name="Freeform 320"/>
          <p:cNvSpPr/>
          <p:nvPr/>
        </p:nvSpPr>
        <p:spPr bwMode="auto">
          <a:xfrm>
            <a:off x="3749781" y="3946134"/>
            <a:ext cx="0" cy="31415"/>
          </a:xfrm>
          <a:custGeom>
            <a:avLst/>
            <a:gdLst>
              <a:gd name="T0" fmla="*/ 0 h 13"/>
              <a:gd name="T1" fmla="*/ 13 h 13"/>
              <a:gd name="T2" fmla="*/ 0 h 1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3">
                <a:moveTo>
                  <a:pt x="0" y="0"/>
                </a:moveTo>
                <a:cubicBezTo>
                  <a:pt x="0" y="4"/>
                  <a:pt x="0" y="9"/>
                  <a:pt x="0" y="13"/>
                </a:cubicBezTo>
                <a:cubicBezTo>
                  <a:pt x="0" y="9"/>
                  <a:pt x="0" y="4"/>
                  <a:pt x="0" y="0"/>
                </a:cubicBezTo>
              </a:path>
            </a:pathLst>
          </a:custGeom>
          <a:solidFill>
            <a:srgbClr val="4A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4" name="Freeform 321"/>
          <p:cNvSpPr/>
          <p:nvPr/>
        </p:nvSpPr>
        <p:spPr bwMode="auto">
          <a:xfrm>
            <a:off x="2262798" y="3317832"/>
            <a:ext cx="1486983" cy="1413680"/>
          </a:xfrm>
          <a:custGeom>
            <a:avLst/>
            <a:gdLst>
              <a:gd name="T0" fmla="*/ 343 w 806"/>
              <a:gd name="T1" fmla="*/ 764 h 767"/>
              <a:gd name="T2" fmla="*/ 453 w 806"/>
              <a:gd name="T3" fmla="*/ 765 h 767"/>
              <a:gd name="T4" fmla="*/ 804 w 806"/>
              <a:gd name="T5" fmla="*/ 422 h 767"/>
              <a:gd name="T6" fmla="*/ 805 w 806"/>
              <a:gd name="T7" fmla="*/ 327 h 767"/>
              <a:gd name="T8" fmla="*/ 806 w 806"/>
              <a:gd name="T9" fmla="*/ 340 h 767"/>
              <a:gd name="T10" fmla="*/ 463 w 806"/>
              <a:gd name="T11" fmla="*/ 3 h 767"/>
              <a:gd name="T12" fmla="*/ 353 w 806"/>
              <a:gd name="T13" fmla="*/ 2 h 767"/>
              <a:gd name="T14" fmla="*/ 2 w 806"/>
              <a:gd name="T15" fmla="*/ 345 h 767"/>
              <a:gd name="T16" fmla="*/ 0 w 806"/>
              <a:gd name="T17" fmla="*/ 513 h 767"/>
              <a:gd name="T18" fmla="*/ 1 w 806"/>
              <a:gd name="T19" fmla="*/ 440 h 767"/>
              <a:gd name="T20" fmla="*/ 343 w 806"/>
              <a:gd name="T21" fmla="*/ 76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06" h="767">
                <a:moveTo>
                  <a:pt x="343" y="764"/>
                </a:moveTo>
                <a:cubicBezTo>
                  <a:pt x="453" y="765"/>
                  <a:pt x="453" y="765"/>
                  <a:pt x="453" y="765"/>
                </a:cubicBezTo>
                <a:cubicBezTo>
                  <a:pt x="645" y="767"/>
                  <a:pt x="802" y="613"/>
                  <a:pt x="804" y="422"/>
                </a:cubicBezTo>
                <a:cubicBezTo>
                  <a:pt x="805" y="327"/>
                  <a:pt x="805" y="327"/>
                  <a:pt x="805" y="327"/>
                </a:cubicBezTo>
                <a:cubicBezTo>
                  <a:pt x="806" y="331"/>
                  <a:pt x="806" y="335"/>
                  <a:pt x="806" y="340"/>
                </a:cubicBezTo>
                <a:cubicBezTo>
                  <a:pt x="800" y="154"/>
                  <a:pt x="650" y="5"/>
                  <a:pt x="463" y="3"/>
                </a:cubicBezTo>
                <a:cubicBezTo>
                  <a:pt x="353" y="2"/>
                  <a:pt x="353" y="2"/>
                  <a:pt x="353" y="2"/>
                </a:cubicBezTo>
                <a:cubicBezTo>
                  <a:pt x="161" y="0"/>
                  <a:pt x="4" y="153"/>
                  <a:pt x="2" y="345"/>
                </a:cubicBezTo>
                <a:cubicBezTo>
                  <a:pt x="0" y="513"/>
                  <a:pt x="0" y="513"/>
                  <a:pt x="0" y="513"/>
                </a:cubicBezTo>
                <a:cubicBezTo>
                  <a:pt x="1" y="440"/>
                  <a:pt x="1" y="440"/>
                  <a:pt x="1" y="440"/>
                </a:cubicBezTo>
                <a:cubicBezTo>
                  <a:pt x="13" y="620"/>
                  <a:pt x="161" y="762"/>
                  <a:pt x="343" y="764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5" name="Freeform 322"/>
          <p:cNvSpPr/>
          <p:nvPr/>
        </p:nvSpPr>
        <p:spPr bwMode="auto">
          <a:xfrm>
            <a:off x="2262798" y="3925190"/>
            <a:ext cx="1486983" cy="994812"/>
          </a:xfrm>
          <a:custGeom>
            <a:avLst/>
            <a:gdLst>
              <a:gd name="T0" fmla="*/ 808 w 808"/>
              <a:gd name="T1" fmla="*/ 14 h 540"/>
              <a:gd name="T2" fmla="*/ 808 w 808"/>
              <a:gd name="T3" fmla="*/ 13 h 540"/>
              <a:gd name="T4" fmla="*/ 807 w 808"/>
              <a:gd name="T5" fmla="*/ 0 h 540"/>
              <a:gd name="T6" fmla="*/ 806 w 808"/>
              <a:gd name="T7" fmla="*/ 95 h 540"/>
              <a:gd name="T8" fmla="*/ 455 w 808"/>
              <a:gd name="T9" fmla="*/ 438 h 540"/>
              <a:gd name="T10" fmla="*/ 345 w 808"/>
              <a:gd name="T11" fmla="*/ 437 h 540"/>
              <a:gd name="T12" fmla="*/ 3 w 808"/>
              <a:gd name="T13" fmla="*/ 113 h 540"/>
              <a:gd name="T14" fmla="*/ 2 w 808"/>
              <a:gd name="T15" fmla="*/ 186 h 540"/>
              <a:gd name="T16" fmla="*/ 345 w 808"/>
              <a:gd name="T17" fmla="*/ 537 h 540"/>
              <a:gd name="T18" fmla="*/ 363 w 808"/>
              <a:gd name="T19" fmla="*/ 537 h 540"/>
              <a:gd name="T20" fmla="*/ 430 w 808"/>
              <a:gd name="T21" fmla="*/ 538 h 540"/>
              <a:gd name="T22" fmla="*/ 455 w 808"/>
              <a:gd name="T23" fmla="*/ 538 h 540"/>
              <a:gd name="T24" fmla="*/ 806 w 808"/>
              <a:gd name="T25" fmla="*/ 195 h 540"/>
              <a:gd name="T26" fmla="*/ 808 w 808"/>
              <a:gd name="T27" fmla="*/ 27 h 540"/>
              <a:gd name="T28" fmla="*/ 808 w 808"/>
              <a:gd name="T29" fmla="*/ 14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8" h="540">
                <a:moveTo>
                  <a:pt x="808" y="14"/>
                </a:moveTo>
                <a:cubicBezTo>
                  <a:pt x="808" y="14"/>
                  <a:pt x="808" y="13"/>
                  <a:pt x="808" y="13"/>
                </a:cubicBezTo>
                <a:cubicBezTo>
                  <a:pt x="808" y="8"/>
                  <a:pt x="808" y="4"/>
                  <a:pt x="807" y="0"/>
                </a:cubicBezTo>
                <a:cubicBezTo>
                  <a:pt x="806" y="95"/>
                  <a:pt x="806" y="95"/>
                  <a:pt x="806" y="95"/>
                </a:cubicBezTo>
                <a:cubicBezTo>
                  <a:pt x="804" y="286"/>
                  <a:pt x="647" y="440"/>
                  <a:pt x="455" y="438"/>
                </a:cubicBezTo>
                <a:cubicBezTo>
                  <a:pt x="345" y="437"/>
                  <a:pt x="345" y="437"/>
                  <a:pt x="345" y="437"/>
                </a:cubicBezTo>
                <a:cubicBezTo>
                  <a:pt x="163" y="435"/>
                  <a:pt x="15" y="293"/>
                  <a:pt x="3" y="113"/>
                </a:cubicBezTo>
                <a:cubicBezTo>
                  <a:pt x="2" y="186"/>
                  <a:pt x="2" y="186"/>
                  <a:pt x="2" y="186"/>
                </a:cubicBezTo>
                <a:cubicBezTo>
                  <a:pt x="0" y="378"/>
                  <a:pt x="154" y="535"/>
                  <a:pt x="345" y="537"/>
                </a:cubicBezTo>
                <a:cubicBezTo>
                  <a:pt x="363" y="537"/>
                  <a:pt x="363" y="537"/>
                  <a:pt x="363" y="537"/>
                </a:cubicBezTo>
                <a:cubicBezTo>
                  <a:pt x="430" y="538"/>
                  <a:pt x="430" y="538"/>
                  <a:pt x="430" y="538"/>
                </a:cubicBezTo>
                <a:cubicBezTo>
                  <a:pt x="455" y="538"/>
                  <a:pt x="455" y="538"/>
                  <a:pt x="455" y="538"/>
                </a:cubicBezTo>
                <a:cubicBezTo>
                  <a:pt x="647" y="540"/>
                  <a:pt x="804" y="386"/>
                  <a:pt x="806" y="195"/>
                </a:cubicBezTo>
                <a:cubicBezTo>
                  <a:pt x="808" y="27"/>
                  <a:pt x="808" y="27"/>
                  <a:pt x="808" y="27"/>
                </a:cubicBezTo>
                <a:cubicBezTo>
                  <a:pt x="808" y="23"/>
                  <a:pt x="808" y="18"/>
                  <a:pt x="808" y="14"/>
                </a:cubicBezTo>
              </a:path>
            </a:pathLst>
          </a:custGeom>
          <a:solidFill>
            <a:srgbClr val="4A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6" name="Freeform 323"/>
          <p:cNvSpPr/>
          <p:nvPr/>
        </p:nvSpPr>
        <p:spPr bwMode="auto">
          <a:xfrm>
            <a:off x="2262798" y="3925190"/>
            <a:ext cx="1486983" cy="994812"/>
          </a:xfrm>
          <a:custGeom>
            <a:avLst/>
            <a:gdLst>
              <a:gd name="T0" fmla="*/ 805 w 806"/>
              <a:gd name="T1" fmla="*/ 0 h 538"/>
              <a:gd name="T2" fmla="*/ 804 w 806"/>
              <a:gd name="T3" fmla="*/ 95 h 538"/>
              <a:gd name="T4" fmla="*/ 457 w 806"/>
              <a:gd name="T5" fmla="*/ 438 h 538"/>
              <a:gd name="T6" fmla="*/ 457 w 806"/>
              <a:gd name="T7" fmla="*/ 438 h 538"/>
              <a:gd name="T8" fmla="*/ 456 w 806"/>
              <a:gd name="T9" fmla="*/ 438 h 538"/>
              <a:gd name="T10" fmla="*/ 456 w 806"/>
              <a:gd name="T11" fmla="*/ 438 h 538"/>
              <a:gd name="T12" fmla="*/ 455 w 806"/>
              <a:gd name="T13" fmla="*/ 438 h 538"/>
              <a:gd name="T14" fmla="*/ 455 w 806"/>
              <a:gd name="T15" fmla="*/ 438 h 538"/>
              <a:gd name="T16" fmla="*/ 454 w 806"/>
              <a:gd name="T17" fmla="*/ 438 h 538"/>
              <a:gd name="T18" fmla="*/ 453 w 806"/>
              <a:gd name="T19" fmla="*/ 438 h 538"/>
              <a:gd name="T20" fmla="*/ 343 w 806"/>
              <a:gd name="T21" fmla="*/ 437 h 538"/>
              <a:gd name="T22" fmla="*/ 1 w 806"/>
              <a:gd name="T23" fmla="*/ 113 h 538"/>
              <a:gd name="T24" fmla="*/ 0 w 806"/>
              <a:gd name="T25" fmla="*/ 186 h 538"/>
              <a:gd name="T26" fmla="*/ 0 w 806"/>
              <a:gd name="T27" fmla="*/ 189 h 538"/>
              <a:gd name="T28" fmla="*/ 343 w 806"/>
              <a:gd name="T29" fmla="*/ 537 h 538"/>
              <a:gd name="T30" fmla="*/ 361 w 806"/>
              <a:gd name="T31" fmla="*/ 537 h 538"/>
              <a:gd name="T32" fmla="*/ 428 w 806"/>
              <a:gd name="T33" fmla="*/ 538 h 538"/>
              <a:gd name="T34" fmla="*/ 453 w 806"/>
              <a:gd name="T35" fmla="*/ 538 h 538"/>
              <a:gd name="T36" fmla="*/ 457 w 806"/>
              <a:gd name="T37" fmla="*/ 538 h 538"/>
              <a:gd name="T38" fmla="*/ 804 w 806"/>
              <a:gd name="T39" fmla="*/ 195 h 538"/>
              <a:gd name="T40" fmla="*/ 806 w 806"/>
              <a:gd name="T41" fmla="*/ 27 h 538"/>
              <a:gd name="T42" fmla="*/ 806 w 806"/>
              <a:gd name="T43" fmla="*/ 24 h 538"/>
              <a:gd name="T44" fmla="*/ 806 w 806"/>
              <a:gd name="T45" fmla="*/ 14 h 538"/>
              <a:gd name="T46" fmla="*/ 806 w 806"/>
              <a:gd name="T47" fmla="*/ 13 h 538"/>
              <a:gd name="T48" fmla="*/ 805 w 806"/>
              <a:gd name="T49" fmla="*/ 0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06" h="538">
                <a:moveTo>
                  <a:pt x="805" y="0"/>
                </a:moveTo>
                <a:cubicBezTo>
                  <a:pt x="804" y="95"/>
                  <a:pt x="804" y="95"/>
                  <a:pt x="804" y="95"/>
                </a:cubicBezTo>
                <a:cubicBezTo>
                  <a:pt x="802" y="285"/>
                  <a:pt x="647" y="438"/>
                  <a:pt x="457" y="438"/>
                </a:cubicBezTo>
                <a:cubicBezTo>
                  <a:pt x="457" y="438"/>
                  <a:pt x="457" y="438"/>
                  <a:pt x="457" y="438"/>
                </a:cubicBezTo>
                <a:cubicBezTo>
                  <a:pt x="457" y="438"/>
                  <a:pt x="456" y="438"/>
                  <a:pt x="456" y="438"/>
                </a:cubicBezTo>
                <a:cubicBezTo>
                  <a:pt x="456" y="438"/>
                  <a:pt x="456" y="438"/>
                  <a:pt x="456" y="438"/>
                </a:cubicBezTo>
                <a:cubicBezTo>
                  <a:pt x="456" y="438"/>
                  <a:pt x="456" y="438"/>
                  <a:pt x="455" y="438"/>
                </a:cubicBezTo>
                <a:cubicBezTo>
                  <a:pt x="455" y="438"/>
                  <a:pt x="455" y="438"/>
                  <a:pt x="455" y="438"/>
                </a:cubicBezTo>
                <a:cubicBezTo>
                  <a:pt x="455" y="438"/>
                  <a:pt x="455" y="438"/>
                  <a:pt x="454" y="438"/>
                </a:cubicBezTo>
                <a:cubicBezTo>
                  <a:pt x="454" y="438"/>
                  <a:pt x="454" y="438"/>
                  <a:pt x="453" y="438"/>
                </a:cubicBezTo>
                <a:cubicBezTo>
                  <a:pt x="343" y="437"/>
                  <a:pt x="343" y="437"/>
                  <a:pt x="343" y="437"/>
                </a:cubicBezTo>
                <a:cubicBezTo>
                  <a:pt x="161" y="435"/>
                  <a:pt x="13" y="293"/>
                  <a:pt x="1" y="113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187"/>
                  <a:pt x="0" y="188"/>
                  <a:pt x="0" y="189"/>
                </a:cubicBezTo>
                <a:cubicBezTo>
                  <a:pt x="0" y="380"/>
                  <a:pt x="153" y="535"/>
                  <a:pt x="343" y="537"/>
                </a:cubicBezTo>
                <a:cubicBezTo>
                  <a:pt x="361" y="537"/>
                  <a:pt x="361" y="537"/>
                  <a:pt x="361" y="537"/>
                </a:cubicBezTo>
                <a:cubicBezTo>
                  <a:pt x="428" y="538"/>
                  <a:pt x="428" y="538"/>
                  <a:pt x="428" y="538"/>
                </a:cubicBezTo>
                <a:cubicBezTo>
                  <a:pt x="453" y="538"/>
                  <a:pt x="453" y="538"/>
                  <a:pt x="453" y="538"/>
                </a:cubicBezTo>
                <a:cubicBezTo>
                  <a:pt x="455" y="538"/>
                  <a:pt x="456" y="538"/>
                  <a:pt x="457" y="538"/>
                </a:cubicBezTo>
                <a:cubicBezTo>
                  <a:pt x="647" y="538"/>
                  <a:pt x="802" y="385"/>
                  <a:pt x="804" y="195"/>
                </a:cubicBezTo>
                <a:cubicBezTo>
                  <a:pt x="806" y="27"/>
                  <a:pt x="806" y="27"/>
                  <a:pt x="806" y="27"/>
                </a:cubicBezTo>
                <a:cubicBezTo>
                  <a:pt x="806" y="26"/>
                  <a:pt x="806" y="25"/>
                  <a:pt x="806" y="24"/>
                </a:cubicBezTo>
                <a:cubicBezTo>
                  <a:pt x="806" y="20"/>
                  <a:pt x="806" y="17"/>
                  <a:pt x="806" y="14"/>
                </a:cubicBezTo>
                <a:cubicBezTo>
                  <a:pt x="806" y="14"/>
                  <a:pt x="806" y="13"/>
                  <a:pt x="806" y="13"/>
                </a:cubicBezTo>
                <a:cubicBezTo>
                  <a:pt x="806" y="8"/>
                  <a:pt x="806" y="4"/>
                  <a:pt x="805" y="0"/>
                </a:cubicBezTo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" name="Freeform 324"/>
          <p:cNvSpPr>
            <a:spLocks noEditPoints="1"/>
          </p:cNvSpPr>
          <p:nvPr/>
        </p:nvSpPr>
        <p:spPr bwMode="auto">
          <a:xfrm>
            <a:off x="901475" y="1349151"/>
            <a:ext cx="900567" cy="869151"/>
          </a:xfrm>
          <a:custGeom>
            <a:avLst/>
            <a:gdLst>
              <a:gd name="T0" fmla="*/ 116 w 488"/>
              <a:gd name="T1" fmla="*/ 420 h 472"/>
              <a:gd name="T2" fmla="*/ 164 w 488"/>
              <a:gd name="T3" fmla="*/ 376 h 472"/>
              <a:gd name="T4" fmla="*/ 176 w 488"/>
              <a:gd name="T5" fmla="*/ 376 h 472"/>
              <a:gd name="T6" fmla="*/ 224 w 488"/>
              <a:gd name="T7" fmla="*/ 420 h 472"/>
              <a:gd name="T8" fmla="*/ 224 w 488"/>
              <a:gd name="T9" fmla="*/ 420 h 472"/>
              <a:gd name="T10" fmla="*/ 312 w 488"/>
              <a:gd name="T11" fmla="*/ 420 h 472"/>
              <a:gd name="T12" fmla="*/ 116 w 488"/>
              <a:gd name="T13" fmla="*/ 320 h 472"/>
              <a:gd name="T14" fmla="*/ 128 w 488"/>
              <a:gd name="T15" fmla="*/ 320 h 472"/>
              <a:gd name="T16" fmla="*/ 176 w 488"/>
              <a:gd name="T17" fmla="*/ 360 h 472"/>
              <a:gd name="T18" fmla="*/ 176 w 488"/>
              <a:gd name="T19" fmla="*/ 360 h 472"/>
              <a:gd name="T20" fmla="*/ 264 w 488"/>
              <a:gd name="T21" fmla="*/ 360 h 472"/>
              <a:gd name="T22" fmla="*/ 312 w 488"/>
              <a:gd name="T23" fmla="*/ 320 h 472"/>
              <a:gd name="T24" fmla="*/ 324 w 488"/>
              <a:gd name="T25" fmla="*/ 320 h 472"/>
              <a:gd name="T26" fmla="*/ 372 w 488"/>
              <a:gd name="T27" fmla="*/ 360 h 472"/>
              <a:gd name="T28" fmla="*/ 372 w 488"/>
              <a:gd name="T29" fmla="*/ 360 h 472"/>
              <a:gd name="T30" fmla="*/ 116 w 488"/>
              <a:gd name="T31" fmla="*/ 304 h 472"/>
              <a:gd name="T32" fmla="*/ 164 w 488"/>
              <a:gd name="T33" fmla="*/ 260 h 472"/>
              <a:gd name="T34" fmla="*/ 176 w 488"/>
              <a:gd name="T35" fmla="*/ 260 h 472"/>
              <a:gd name="T36" fmla="*/ 224 w 488"/>
              <a:gd name="T37" fmla="*/ 304 h 472"/>
              <a:gd name="T38" fmla="*/ 224 w 488"/>
              <a:gd name="T39" fmla="*/ 304 h 472"/>
              <a:gd name="T40" fmla="*/ 312 w 488"/>
              <a:gd name="T41" fmla="*/ 304 h 472"/>
              <a:gd name="T42" fmla="*/ 364 w 488"/>
              <a:gd name="T43" fmla="*/ 260 h 472"/>
              <a:gd name="T44" fmla="*/ 372 w 488"/>
              <a:gd name="T45" fmla="*/ 260 h 472"/>
              <a:gd name="T46" fmla="*/ 80 w 488"/>
              <a:gd name="T47" fmla="*/ 244 h 472"/>
              <a:gd name="T48" fmla="*/ 80 w 488"/>
              <a:gd name="T49" fmla="*/ 244 h 472"/>
              <a:gd name="T50" fmla="*/ 164 w 488"/>
              <a:gd name="T51" fmla="*/ 244 h 472"/>
              <a:gd name="T52" fmla="*/ 212 w 488"/>
              <a:gd name="T53" fmla="*/ 204 h 472"/>
              <a:gd name="T54" fmla="*/ 224 w 488"/>
              <a:gd name="T55" fmla="*/ 204 h 472"/>
              <a:gd name="T56" fmla="*/ 276 w 488"/>
              <a:gd name="T57" fmla="*/ 244 h 472"/>
              <a:gd name="T58" fmla="*/ 276 w 488"/>
              <a:gd name="T59" fmla="*/ 244 h 472"/>
              <a:gd name="T60" fmla="*/ 364 w 488"/>
              <a:gd name="T61" fmla="*/ 244 h 472"/>
              <a:gd name="T62" fmla="*/ 412 w 488"/>
              <a:gd name="T63" fmla="*/ 204 h 472"/>
              <a:gd name="T64" fmla="*/ 276 w 488"/>
              <a:gd name="T65" fmla="*/ 144 h 472"/>
              <a:gd name="T66" fmla="*/ 324 w 488"/>
              <a:gd name="T67" fmla="*/ 188 h 472"/>
              <a:gd name="T68" fmla="*/ 324 w 488"/>
              <a:gd name="T69" fmla="*/ 188 h 472"/>
              <a:gd name="T70" fmla="*/ 412 w 488"/>
              <a:gd name="T71" fmla="*/ 188 h 472"/>
              <a:gd name="T72" fmla="*/ 412 w 488"/>
              <a:gd name="T73" fmla="*/ 68 h 472"/>
              <a:gd name="T74" fmla="*/ 448 w 488"/>
              <a:gd name="T75" fmla="*/ 0 h 472"/>
              <a:gd name="T76" fmla="*/ 432 w 488"/>
              <a:gd name="T77" fmla="*/ 0 h 472"/>
              <a:gd name="T78" fmla="*/ 404 w 488"/>
              <a:gd name="T79" fmla="*/ 12 h 472"/>
              <a:gd name="T80" fmla="*/ 384 w 488"/>
              <a:gd name="T81" fmla="*/ 20 h 472"/>
              <a:gd name="T82" fmla="*/ 364 w 488"/>
              <a:gd name="T83" fmla="*/ 12 h 472"/>
              <a:gd name="T84" fmla="*/ 336 w 488"/>
              <a:gd name="T85" fmla="*/ 0 h 472"/>
              <a:gd name="T86" fmla="*/ 320 w 488"/>
              <a:gd name="T87" fmla="*/ 0 h 472"/>
              <a:gd name="T88" fmla="*/ 292 w 488"/>
              <a:gd name="T89" fmla="*/ 12 h 472"/>
              <a:gd name="T90" fmla="*/ 272 w 488"/>
              <a:gd name="T91" fmla="*/ 20 h 472"/>
              <a:gd name="T92" fmla="*/ 252 w 488"/>
              <a:gd name="T93" fmla="*/ 12 h 472"/>
              <a:gd name="T94" fmla="*/ 224 w 488"/>
              <a:gd name="T95" fmla="*/ 0 h 472"/>
              <a:gd name="T96" fmla="*/ 208 w 488"/>
              <a:gd name="T97" fmla="*/ 0 h 472"/>
              <a:gd name="T98" fmla="*/ 180 w 488"/>
              <a:gd name="T99" fmla="*/ 12 h 472"/>
              <a:gd name="T100" fmla="*/ 160 w 488"/>
              <a:gd name="T101" fmla="*/ 20 h 472"/>
              <a:gd name="T102" fmla="*/ 140 w 488"/>
              <a:gd name="T103" fmla="*/ 12 h 472"/>
              <a:gd name="T104" fmla="*/ 112 w 488"/>
              <a:gd name="T105" fmla="*/ 0 h 472"/>
              <a:gd name="T106" fmla="*/ 96 w 488"/>
              <a:gd name="T107" fmla="*/ 0 h 472"/>
              <a:gd name="T108" fmla="*/ 68 w 488"/>
              <a:gd name="T109" fmla="*/ 12 h 472"/>
              <a:gd name="T110" fmla="*/ 48 w 488"/>
              <a:gd name="T111" fmla="*/ 20 h 472"/>
              <a:gd name="T112" fmla="*/ 0 w 488"/>
              <a:gd name="T113" fmla="*/ 11 h 472"/>
              <a:gd name="T114" fmla="*/ 488 w 488"/>
              <a:gd name="T115" fmla="*/ 463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8" h="472">
                <a:moveTo>
                  <a:pt x="80" y="420"/>
                </a:moveTo>
                <a:cubicBezTo>
                  <a:pt x="80" y="376"/>
                  <a:pt x="80" y="376"/>
                  <a:pt x="80" y="376"/>
                </a:cubicBezTo>
                <a:cubicBezTo>
                  <a:pt x="116" y="376"/>
                  <a:pt x="116" y="376"/>
                  <a:pt x="116" y="376"/>
                </a:cubicBezTo>
                <a:cubicBezTo>
                  <a:pt x="116" y="420"/>
                  <a:pt x="116" y="420"/>
                  <a:pt x="116" y="420"/>
                </a:cubicBezTo>
                <a:cubicBezTo>
                  <a:pt x="80" y="420"/>
                  <a:pt x="80" y="420"/>
                  <a:pt x="80" y="420"/>
                </a:cubicBezTo>
                <a:moveTo>
                  <a:pt x="128" y="420"/>
                </a:moveTo>
                <a:cubicBezTo>
                  <a:pt x="128" y="376"/>
                  <a:pt x="128" y="376"/>
                  <a:pt x="128" y="376"/>
                </a:cubicBezTo>
                <a:cubicBezTo>
                  <a:pt x="164" y="376"/>
                  <a:pt x="164" y="376"/>
                  <a:pt x="164" y="376"/>
                </a:cubicBezTo>
                <a:cubicBezTo>
                  <a:pt x="164" y="420"/>
                  <a:pt x="164" y="420"/>
                  <a:pt x="164" y="420"/>
                </a:cubicBezTo>
                <a:cubicBezTo>
                  <a:pt x="128" y="420"/>
                  <a:pt x="128" y="420"/>
                  <a:pt x="128" y="420"/>
                </a:cubicBezTo>
                <a:moveTo>
                  <a:pt x="176" y="420"/>
                </a:moveTo>
                <a:cubicBezTo>
                  <a:pt x="176" y="376"/>
                  <a:pt x="176" y="376"/>
                  <a:pt x="176" y="376"/>
                </a:cubicBezTo>
                <a:cubicBezTo>
                  <a:pt x="212" y="376"/>
                  <a:pt x="212" y="376"/>
                  <a:pt x="212" y="376"/>
                </a:cubicBezTo>
                <a:cubicBezTo>
                  <a:pt x="212" y="420"/>
                  <a:pt x="212" y="420"/>
                  <a:pt x="212" y="420"/>
                </a:cubicBezTo>
                <a:cubicBezTo>
                  <a:pt x="176" y="420"/>
                  <a:pt x="176" y="420"/>
                  <a:pt x="176" y="420"/>
                </a:cubicBezTo>
                <a:moveTo>
                  <a:pt x="224" y="420"/>
                </a:moveTo>
                <a:cubicBezTo>
                  <a:pt x="224" y="376"/>
                  <a:pt x="224" y="376"/>
                  <a:pt x="224" y="376"/>
                </a:cubicBezTo>
                <a:cubicBezTo>
                  <a:pt x="264" y="376"/>
                  <a:pt x="264" y="376"/>
                  <a:pt x="264" y="376"/>
                </a:cubicBezTo>
                <a:cubicBezTo>
                  <a:pt x="264" y="420"/>
                  <a:pt x="264" y="420"/>
                  <a:pt x="264" y="420"/>
                </a:cubicBezTo>
                <a:cubicBezTo>
                  <a:pt x="224" y="420"/>
                  <a:pt x="224" y="420"/>
                  <a:pt x="224" y="420"/>
                </a:cubicBezTo>
                <a:moveTo>
                  <a:pt x="276" y="420"/>
                </a:moveTo>
                <a:cubicBezTo>
                  <a:pt x="276" y="376"/>
                  <a:pt x="276" y="376"/>
                  <a:pt x="276" y="376"/>
                </a:cubicBezTo>
                <a:cubicBezTo>
                  <a:pt x="312" y="376"/>
                  <a:pt x="312" y="376"/>
                  <a:pt x="312" y="376"/>
                </a:cubicBezTo>
                <a:cubicBezTo>
                  <a:pt x="312" y="420"/>
                  <a:pt x="312" y="420"/>
                  <a:pt x="312" y="420"/>
                </a:cubicBezTo>
                <a:cubicBezTo>
                  <a:pt x="276" y="420"/>
                  <a:pt x="276" y="420"/>
                  <a:pt x="276" y="420"/>
                </a:cubicBezTo>
                <a:moveTo>
                  <a:pt x="80" y="360"/>
                </a:moveTo>
                <a:cubicBezTo>
                  <a:pt x="80" y="320"/>
                  <a:pt x="80" y="320"/>
                  <a:pt x="80" y="320"/>
                </a:cubicBezTo>
                <a:cubicBezTo>
                  <a:pt x="116" y="320"/>
                  <a:pt x="116" y="320"/>
                  <a:pt x="116" y="320"/>
                </a:cubicBezTo>
                <a:cubicBezTo>
                  <a:pt x="116" y="360"/>
                  <a:pt x="116" y="360"/>
                  <a:pt x="116" y="360"/>
                </a:cubicBezTo>
                <a:cubicBezTo>
                  <a:pt x="80" y="360"/>
                  <a:pt x="80" y="360"/>
                  <a:pt x="80" y="360"/>
                </a:cubicBezTo>
                <a:moveTo>
                  <a:pt x="128" y="360"/>
                </a:moveTo>
                <a:cubicBezTo>
                  <a:pt x="128" y="320"/>
                  <a:pt x="128" y="320"/>
                  <a:pt x="128" y="320"/>
                </a:cubicBezTo>
                <a:cubicBezTo>
                  <a:pt x="164" y="320"/>
                  <a:pt x="164" y="320"/>
                  <a:pt x="164" y="320"/>
                </a:cubicBezTo>
                <a:cubicBezTo>
                  <a:pt x="164" y="360"/>
                  <a:pt x="164" y="360"/>
                  <a:pt x="164" y="360"/>
                </a:cubicBezTo>
                <a:cubicBezTo>
                  <a:pt x="128" y="360"/>
                  <a:pt x="128" y="360"/>
                  <a:pt x="128" y="360"/>
                </a:cubicBezTo>
                <a:moveTo>
                  <a:pt x="176" y="360"/>
                </a:moveTo>
                <a:cubicBezTo>
                  <a:pt x="176" y="320"/>
                  <a:pt x="176" y="320"/>
                  <a:pt x="176" y="320"/>
                </a:cubicBezTo>
                <a:cubicBezTo>
                  <a:pt x="212" y="320"/>
                  <a:pt x="212" y="320"/>
                  <a:pt x="212" y="320"/>
                </a:cubicBezTo>
                <a:cubicBezTo>
                  <a:pt x="212" y="360"/>
                  <a:pt x="212" y="360"/>
                  <a:pt x="212" y="360"/>
                </a:cubicBezTo>
                <a:cubicBezTo>
                  <a:pt x="176" y="360"/>
                  <a:pt x="176" y="360"/>
                  <a:pt x="176" y="360"/>
                </a:cubicBezTo>
                <a:moveTo>
                  <a:pt x="224" y="360"/>
                </a:moveTo>
                <a:cubicBezTo>
                  <a:pt x="224" y="320"/>
                  <a:pt x="224" y="320"/>
                  <a:pt x="224" y="320"/>
                </a:cubicBezTo>
                <a:cubicBezTo>
                  <a:pt x="264" y="320"/>
                  <a:pt x="264" y="320"/>
                  <a:pt x="264" y="320"/>
                </a:cubicBezTo>
                <a:cubicBezTo>
                  <a:pt x="264" y="360"/>
                  <a:pt x="264" y="360"/>
                  <a:pt x="264" y="360"/>
                </a:cubicBezTo>
                <a:cubicBezTo>
                  <a:pt x="224" y="360"/>
                  <a:pt x="224" y="360"/>
                  <a:pt x="224" y="360"/>
                </a:cubicBezTo>
                <a:moveTo>
                  <a:pt x="276" y="360"/>
                </a:moveTo>
                <a:cubicBezTo>
                  <a:pt x="276" y="320"/>
                  <a:pt x="276" y="320"/>
                  <a:pt x="276" y="320"/>
                </a:cubicBezTo>
                <a:cubicBezTo>
                  <a:pt x="312" y="320"/>
                  <a:pt x="312" y="320"/>
                  <a:pt x="312" y="320"/>
                </a:cubicBezTo>
                <a:cubicBezTo>
                  <a:pt x="312" y="360"/>
                  <a:pt x="312" y="360"/>
                  <a:pt x="312" y="360"/>
                </a:cubicBezTo>
                <a:cubicBezTo>
                  <a:pt x="276" y="360"/>
                  <a:pt x="276" y="360"/>
                  <a:pt x="276" y="360"/>
                </a:cubicBezTo>
                <a:moveTo>
                  <a:pt x="324" y="360"/>
                </a:moveTo>
                <a:cubicBezTo>
                  <a:pt x="324" y="320"/>
                  <a:pt x="324" y="320"/>
                  <a:pt x="324" y="320"/>
                </a:cubicBezTo>
                <a:cubicBezTo>
                  <a:pt x="364" y="320"/>
                  <a:pt x="364" y="320"/>
                  <a:pt x="364" y="320"/>
                </a:cubicBezTo>
                <a:cubicBezTo>
                  <a:pt x="364" y="360"/>
                  <a:pt x="364" y="360"/>
                  <a:pt x="364" y="360"/>
                </a:cubicBezTo>
                <a:cubicBezTo>
                  <a:pt x="324" y="360"/>
                  <a:pt x="324" y="360"/>
                  <a:pt x="324" y="360"/>
                </a:cubicBezTo>
                <a:moveTo>
                  <a:pt x="372" y="360"/>
                </a:moveTo>
                <a:cubicBezTo>
                  <a:pt x="372" y="320"/>
                  <a:pt x="372" y="320"/>
                  <a:pt x="372" y="320"/>
                </a:cubicBezTo>
                <a:cubicBezTo>
                  <a:pt x="412" y="320"/>
                  <a:pt x="412" y="320"/>
                  <a:pt x="412" y="320"/>
                </a:cubicBezTo>
                <a:cubicBezTo>
                  <a:pt x="412" y="360"/>
                  <a:pt x="412" y="360"/>
                  <a:pt x="412" y="360"/>
                </a:cubicBezTo>
                <a:cubicBezTo>
                  <a:pt x="372" y="360"/>
                  <a:pt x="372" y="360"/>
                  <a:pt x="372" y="360"/>
                </a:cubicBezTo>
                <a:moveTo>
                  <a:pt x="80" y="304"/>
                </a:moveTo>
                <a:cubicBezTo>
                  <a:pt x="80" y="260"/>
                  <a:pt x="80" y="260"/>
                  <a:pt x="80" y="260"/>
                </a:cubicBezTo>
                <a:cubicBezTo>
                  <a:pt x="116" y="260"/>
                  <a:pt x="116" y="260"/>
                  <a:pt x="116" y="260"/>
                </a:cubicBezTo>
                <a:cubicBezTo>
                  <a:pt x="116" y="304"/>
                  <a:pt x="116" y="304"/>
                  <a:pt x="116" y="304"/>
                </a:cubicBezTo>
                <a:cubicBezTo>
                  <a:pt x="80" y="304"/>
                  <a:pt x="80" y="304"/>
                  <a:pt x="80" y="304"/>
                </a:cubicBezTo>
                <a:moveTo>
                  <a:pt x="128" y="304"/>
                </a:moveTo>
                <a:cubicBezTo>
                  <a:pt x="128" y="260"/>
                  <a:pt x="128" y="260"/>
                  <a:pt x="128" y="260"/>
                </a:cubicBezTo>
                <a:cubicBezTo>
                  <a:pt x="164" y="260"/>
                  <a:pt x="164" y="260"/>
                  <a:pt x="164" y="260"/>
                </a:cubicBezTo>
                <a:cubicBezTo>
                  <a:pt x="164" y="304"/>
                  <a:pt x="164" y="304"/>
                  <a:pt x="164" y="304"/>
                </a:cubicBezTo>
                <a:cubicBezTo>
                  <a:pt x="128" y="304"/>
                  <a:pt x="128" y="304"/>
                  <a:pt x="128" y="304"/>
                </a:cubicBezTo>
                <a:moveTo>
                  <a:pt x="176" y="304"/>
                </a:moveTo>
                <a:cubicBezTo>
                  <a:pt x="176" y="260"/>
                  <a:pt x="176" y="260"/>
                  <a:pt x="176" y="260"/>
                </a:cubicBezTo>
                <a:cubicBezTo>
                  <a:pt x="212" y="260"/>
                  <a:pt x="212" y="260"/>
                  <a:pt x="212" y="260"/>
                </a:cubicBezTo>
                <a:cubicBezTo>
                  <a:pt x="212" y="304"/>
                  <a:pt x="212" y="304"/>
                  <a:pt x="212" y="304"/>
                </a:cubicBezTo>
                <a:cubicBezTo>
                  <a:pt x="176" y="304"/>
                  <a:pt x="176" y="304"/>
                  <a:pt x="176" y="304"/>
                </a:cubicBezTo>
                <a:moveTo>
                  <a:pt x="224" y="304"/>
                </a:moveTo>
                <a:cubicBezTo>
                  <a:pt x="224" y="260"/>
                  <a:pt x="224" y="260"/>
                  <a:pt x="224" y="260"/>
                </a:cubicBezTo>
                <a:cubicBezTo>
                  <a:pt x="264" y="260"/>
                  <a:pt x="264" y="260"/>
                  <a:pt x="264" y="260"/>
                </a:cubicBezTo>
                <a:cubicBezTo>
                  <a:pt x="264" y="304"/>
                  <a:pt x="264" y="304"/>
                  <a:pt x="264" y="304"/>
                </a:cubicBezTo>
                <a:cubicBezTo>
                  <a:pt x="224" y="304"/>
                  <a:pt x="224" y="304"/>
                  <a:pt x="224" y="304"/>
                </a:cubicBezTo>
                <a:moveTo>
                  <a:pt x="276" y="304"/>
                </a:moveTo>
                <a:cubicBezTo>
                  <a:pt x="276" y="260"/>
                  <a:pt x="276" y="260"/>
                  <a:pt x="276" y="260"/>
                </a:cubicBezTo>
                <a:cubicBezTo>
                  <a:pt x="312" y="260"/>
                  <a:pt x="312" y="260"/>
                  <a:pt x="312" y="260"/>
                </a:cubicBezTo>
                <a:cubicBezTo>
                  <a:pt x="312" y="304"/>
                  <a:pt x="312" y="304"/>
                  <a:pt x="312" y="304"/>
                </a:cubicBezTo>
                <a:cubicBezTo>
                  <a:pt x="276" y="304"/>
                  <a:pt x="276" y="304"/>
                  <a:pt x="276" y="304"/>
                </a:cubicBezTo>
                <a:moveTo>
                  <a:pt x="324" y="304"/>
                </a:moveTo>
                <a:cubicBezTo>
                  <a:pt x="324" y="260"/>
                  <a:pt x="324" y="260"/>
                  <a:pt x="324" y="260"/>
                </a:cubicBezTo>
                <a:cubicBezTo>
                  <a:pt x="364" y="260"/>
                  <a:pt x="364" y="260"/>
                  <a:pt x="364" y="260"/>
                </a:cubicBezTo>
                <a:cubicBezTo>
                  <a:pt x="364" y="304"/>
                  <a:pt x="364" y="304"/>
                  <a:pt x="364" y="304"/>
                </a:cubicBezTo>
                <a:cubicBezTo>
                  <a:pt x="324" y="304"/>
                  <a:pt x="324" y="304"/>
                  <a:pt x="324" y="304"/>
                </a:cubicBezTo>
                <a:moveTo>
                  <a:pt x="372" y="304"/>
                </a:moveTo>
                <a:cubicBezTo>
                  <a:pt x="372" y="260"/>
                  <a:pt x="372" y="260"/>
                  <a:pt x="372" y="260"/>
                </a:cubicBezTo>
                <a:cubicBezTo>
                  <a:pt x="412" y="260"/>
                  <a:pt x="412" y="260"/>
                  <a:pt x="412" y="260"/>
                </a:cubicBezTo>
                <a:cubicBezTo>
                  <a:pt x="412" y="304"/>
                  <a:pt x="412" y="304"/>
                  <a:pt x="412" y="304"/>
                </a:cubicBezTo>
                <a:cubicBezTo>
                  <a:pt x="372" y="304"/>
                  <a:pt x="372" y="304"/>
                  <a:pt x="372" y="304"/>
                </a:cubicBezTo>
                <a:moveTo>
                  <a:pt x="80" y="244"/>
                </a:moveTo>
                <a:cubicBezTo>
                  <a:pt x="80" y="204"/>
                  <a:pt x="80" y="204"/>
                  <a:pt x="80" y="204"/>
                </a:cubicBezTo>
                <a:cubicBezTo>
                  <a:pt x="116" y="204"/>
                  <a:pt x="116" y="204"/>
                  <a:pt x="116" y="204"/>
                </a:cubicBezTo>
                <a:cubicBezTo>
                  <a:pt x="116" y="244"/>
                  <a:pt x="116" y="244"/>
                  <a:pt x="116" y="244"/>
                </a:cubicBezTo>
                <a:cubicBezTo>
                  <a:pt x="80" y="244"/>
                  <a:pt x="80" y="244"/>
                  <a:pt x="80" y="244"/>
                </a:cubicBezTo>
                <a:moveTo>
                  <a:pt x="128" y="244"/>
                </a:moveTo>
                <a:cubicBezTo>
                  <a:pt x="128" y="204"/>
                  <a:pt x="128" y="204"/>
                  <a:pt x="128" y="204"/>
                </a:cubicBezTo>
                <a:cubicBezTo>
                  <a:pt x="164" y="204"/>
                  <a:pt x="164" y="204"/>
                  <a:pt x="164" y="204"/>
                </a:cubicBezTo>
                <a:cubicBezTo>
                  <a:pt x="164" y="244"/>
                  <a:pt x="164" y="244"/>
                  <a:pt x="164" y="244"/>
                </a:cubicBezTo>
                <a:cubicBezTo>
                  <a:pt x="128" y="244"/>
                  <a:pt x="128" y="244"/>
                  <a:pt x="128" y="244"/>
                </a:cubicBezTo>
                <a:moveTo>
                  <a:pt x="176" y="244"/>
                </a:moveTo>
                <a:cubicBezTo>
                  <a:pt x="176" y="204"/>
                  <a:pt x="176" y="204"/>
                  <a:pt x="176" y="204"/>
                </a:cubicBezTo>
                <a:cubicBezTo>
                  <a:pt x="212" y="204"/>
                  <a:pt x="212" y="204"/>
                  <a:pt x="212" y="204"/>
                </a:cubicBezTo>
                <a:cubicBezTo>
                  <a:pt x="212" y="244"/>
                  <a:pt x="212" y="244"/>
                  <a:pt x="212" y="244"/>
                </a:cubicBezTo>
                <a:cubicBezTo>
                  <a:pt x="176" y="244"/>
                  <a:pt x="176" y="244"/>
                  <a:pt x="176" y="244"/>
                </a:cubicBezTo>
                <a:moveTo>
                  <a:pt x="224" y="244"/>
                </a:moveTo>
                <a:cubicBezTo>
                  <a:pt x="224" y="204"/>
                  <a:pt x="224" y="204"/>
                  <a:pt x="224" y="204"/>
                </a:cubicBezTo>
                <a:cubicBezTo>
                  <a:pt x="264" y="204"/>
                  <a:pt x="264" y="204"/>
                  <a:pt x="264" y="204"/>
                </a:cubicBezTo>
                <a:cubicBezTo>
                  <a:pt x="264" y="244"/>
                  <a:pt x="264" y="244"/>
                  <a:pt x="264" y="244"/>
                </a:cubicBezTo>
                <a:cubicBezTo>
                  <a:pt x="224" y="244"/>
                  <a:pt x="224" y="244"/>
                  <a:pt x="224" y="244"/>
                </a:cubicBezTo>
                <a:moveTo>
                  <a:pt x="276" y="244"/>
                </a:moveTo>
                <a:cubicBezTo>
                  <a:pt x="276" y="204"/>
                  <a:pt x="276" y="204"/>
                  <a:pt x="276" y="204"/>
                </a:cubicBezTo>
                <a:cubicBezTo>
                  <a:pt x="312" y="204"/>
                  <a:pt x="312" y="204"/>
                  <a:pt x="312" y="204"/>
                </a:cubicBezTo>
                <a:cubicBezTo>
                  <a:pt x="312" y="244"/>
                  <a:pt x="312" y="244"/>
                  <a:pt x="312" y="244"/>
                </a:cubicBezTo>
                <a:cubicBezTo>
                  <a:pt x="276" y="244"/>
                  <a:pt x="276" y="244"/>
                  <a:pt x="276" y="244"/>
                </a:cubicBezTo>
                <a:moveTo>
                  <a:pt x="324" y="244"/>
                </a:moveTo>
                <a:cubicBezTo>
                  <a:pt x="324" y="204"/>
                  <a:pt x="324" y="204"/>
                  <a:pt x="324" y="204"/>
                </a:cubicBezTo>
                <a:cubicBezTo>
                  <a:pt x="364" y="204"/>
                  <a:pt x="364" y="204"/>
                  <a:pt x="364" y="204"/>
                </a:cubicBezTo>
                <a:cubicBezTo>
                  <a:pt x="364" y="244"/>
                  <a:pt x="364" y="244"/>
                  <a:pt x="364" y="244"/>
                </a:cubicBezTo>
                <a:cubicBezTo>
                  <a:pt x="324" y="244"/>
                  <a:pt x="324" y="244"/>
                  <a:pt x="324" y="244"/>
                </a:cubicBezTo>
                <a:moveTo>
                  <a:pt x="372" y="244"/>
                </a:moveTo>
                <a:cubicBezTo>
                  <a:pt x="372" y="204"/>
                  <a:pt x="372" y="204"/>
                  <a:pt x="372" y="204"/>
                </a:cubicBezTo>
                <a:cubicBezTo>
                  <a:pt x="412" y="204"/>
                  <a:pt x="412" y="204"/>
                  <a:pt x="412" y="204"/>
                </a:cubicBezTo>
                <a:cubicBezTo>
                  <a:pt x="412" y="244"/>
                  <a:pt x="412" y="244"/>
                  <a:pt x="412" y="244"/>
                </a:cubicBezTo>
                <a:cubicBezTo>
                  <a:pt x="372" y="244"/>
                  <a:pt x="372" y="244"/>
                  <a:pt x="372" y="244"/>
                </a:cubicBezTo>
                <a:moveTo>
                  <a:pt x="276" y="188"/>
                </a:moveTo>
                <a:cubicBezTo>
                  <a:pt x="276" y="144"/>
                  <a:pt x="276" y="144"/>
                  <a:pt x="276" y="144"/>
                </a:cubicBezTo>
                <a:cubicBezTo>
                  <a:pt x="312" y="144"/>
                  <a:pt x="312" y="144"/>
                  <a:pt x="312" y="144"/>
                </a:cubicBezTo>
                <a:cubicBezTo>
                  <a:pt x="312" y="188"/>
                  <a:pt x="312" y="188"/>
                  <a:pt x="312" y="188"/>
                </a:cubicBezTo>
                <a:cubicBezTo>
                  <a:pt x="276" y="188"/>
                  <a:pt x="276" y="188"/>
                  <a:pt x="276" y="188"/>
                </a:cubicBezTo>
                <a:moveTo>
                  <a:pt x="324" y="188"/>
                </a:moveTo>
                <a:cubicBezTo>
                  <a:pt x="324" y="144"/>
                  <a:pt x="324" y="144"/>
                  <a:pt x="324" y="144"/>
                </a:cubicBezTo>
                <a:cubicBezTo>
                  <a:pt x="364" y="144"/>
                  <a:pt x="364" y="144"/>
                  <a:pt x="364" y="144"/>
                </a:cubicBezTo>
                <a:cubicBezTo>
                  <a:pt x="364" y="188"/>
                  <a:pt x="364" y="188"/>
                  <a:pt x="364" y="188"/>
                </a:cubicBezTo>
                <a:cubicBezTo>
                  <a:pt x="324" y="188"/>
                  <a:pt x="324" y="188"/>
                  <a:pt x="324" y="188"/>
                </a:cubicBezTo>
                <a:moveTo>
                  <a:pt x="372" y="188"/>
                </a:moveTo>
                <a:cubicBezTo>
                  <a:pt x="372" y="144"/>
                  <a:pt x="372" y="144"/>
                  <a:pt x="372" y="144"/>
                </a:cubicBezTo>
                <a:cubicBezTo>
                  <a:pt x="412" y="144"/>
                  <a:pt x="412" y="144"/>
                  <a:pt x="412" y="144"/>
                </a:cubicBezTo>
                <a:cubicBezTo>
                  <a:pt x="412" y="188"/>
                  <a:pt x="412" y="188"/>
                  <a:pt x="412" y="188"/>
                </a:cubicBezTo>
                <a:cubicBezTo>
                  <a:pt x="372" y="188"/>
                  <a:pt x="372" y="188"/>
                  <a:pt x="372" y="188"/>
                </a:cubicBezTo>
                <a:moveTo>
                  <a:pt x="80" y="116"/>
                </a:moveTo>
                <a:cubicBezTo>
                  <a:pt x="80" y="68"/>
                  <a:pt x="80" y="68"/>
                  <a:pt x="80" y="68"/>
                </a:cubicBezTo>
                <a:cubicBezTo>
                  <a:pt x="412" y="68"/>
                  <a:pt x="412" y="68"/>
                  <a:pt x="412" y="68"/>
                </a:cubicBezTo>
                <a:cubicBezTo>
                  <a:pt x="412" y="116"/>
                  <a:pt x="412" y="116"/>
                  <a:pt x="412" y="116"/>
                </a:cubicBezTo>
                <a:cubicBezTo>
                  <a:pt x="80" y="116"/>
                  <a:pt x="80" y="116"/>
                  <a:pt x="80" y="116"/>
                </a:cubicBezTo>
                <a:moveTo>
                  <a:pt x="479" y="0"/>
                </a:moveTo>
                <a:cubicBezTo>
                  <a:pt x="448" y="0"/>
                  <a:pt x="448" y="0"/>
                  <a:pt x="448" y="0"/>
                </a:cubicBezTo>
                <a:cubicBezTo>
                  <a:pt x="448" y="12"/>
                  <a:pt x="448" y="12"/>
                  <a:pt x="448" y="12"/>
                </a:cubicBezTo>
                <a:cubicBezTo>
                  <a:pt x="448" y="16"/>
                  <a:pt x="444" y="20"/>
                  <a:pt x="440" y="20"/>
                </a:cubicBezTo>
                <a:cubicBezTo>
                  <a:pt x="436" y="20"/>
                  <a:pt x="432" y="16"/>
                  <a:pt x="432" y="12"/>
                </a:cubicBezTo>
                <a:cubicBezTo>
                  <a:pt x="432" y="0"/>
                  <a:pt x="432" y="0"/>
                  <a:pt x="432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420" y="12"/>
                  <a:pt x="420" y="12"/>
                  <a:pt x="420" y="12"/>
                </a:cubicBezTo>
                <a:cubicBezTo>
                  <a:pt x="420" y="16"/>
                  <a:pt x="416" y="20"/>
                  <a:pt x="412" y="20"/>
                </a:cubicBezTo>
                <a:cubicBezTo>
                  <a:pt x="408" y="20"/>
                  <a:pt x="404" y="16"/>
                  <a:pt x="404" y="12"/>
                </a:cubicBezTo>
                <a:cubicBezTo>
                  <a:pt x="404" y="0"/>
                  <a:pt x="404" y="0"/>
                  <a:pt x="404" y="0"/>
                </a:cubicBezTo>
                <a:cubicBezTo>
                  <a:pt x="392" y="0"/>
                  <a:pt x="392" y="0"/>
                  <a:pt x="392" y="0"/>
                </a:cubicBezTo>
                <a:cubicBezTo>
                  <a:pt x="392" y="12"/>
                  <a:pt x="392" y="12"/>
                  <a:pt x="392" y="12"/>
                </a:cubicBezTo>
                <a:cubicBezTo>
                  <a:pt x="392" y="16"/>
                  <a:pt x="388" y="20"/>
                  <a:pt x="384" y="20"/>
                </a:cubicBezTo>
                <a:cubicBezTo>
                  <a:pt x="380" y="20"/>
                  <a:pt x="376" y="16"/>
                  <a:pt x="376" y="12"/>
                </a:cubicBezTo>
                <a:cubicBezTo>
                  <a:pt x="376" y="0"/>
                  <a:pt x="376" y="0"/>
                  <a:pt x="376" y="0"/>
                </a:cubicBezTo>
                <a:cubicBezTo>
                  <a:pt x="364" y="0"/>
                  <a:pt x="364" y="0"/>
                  <a:pt x="364" y="0"/>
                </a:cubicBezTo>
                <a:cubicBezTo>
                  <a:pt x="364" y="12"/>
                  <a:pt x="364" y="12"/>
                  <a:pt x="364" y="12"/>
                </a:cubicBezTo>
                <a:cubicBezTo>
                  <a:pt x="364" y="16"/>
                  <a:pt x="360" y="20"/>
                  <a:pt x="356" y="20"/>
                </a:cubicBezTo>
                <a:cubicBezTo>
                  <a:pt x="352" y="20"/>
                  <a:pt x="348" y="16"/>
                  <a:pt x="348" y="12"/>
                </a:cubicBezTo>
                <a:cubicBezTo>
                  <a:pt x="348" y="0"/>
                  <a:pt x="348" y="0"/>
                  <a:pt x="348" y="0"/>
                </a:cubicBezTo>
                <a:cubicBezTo>
                  <a:pt x="336" y="0"/>
                  <a:pt x="336" y="0"/>
                  <a:pt x="336" y="0"/>
                </a:cubicBezTo>
                <a:cubicBezTo>
                  <a:pt x="336" y="12"/>
                  <a:pt x="336" y="12"/>
                  <a:pt x="336" y="12"/>
                </a:cubicBezTo>
                <a:cubicBezTo>
                  <a:pt x="336" y="16"/>
                  <a:pt x="332" y="20"/>
                  <a:pt x="328" y="20"/>
                </a:cubicBezTo>
                <a:cubicBezTo>
                  <a:pt x="324" y="20"/>
                  <a:pt x="320" y="16"/>
                  <a:pt x="320" y="12"/>
                </a:cubicBezTo>
                <a:cubicBezTo>
                  <a:pt x="320" y="0"/>
                  <a:pt x="320" y="0"/>
                  <a:pt x="320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08" y="12"/>
                  <a:pt x="308" y="12"/>
                  <a:pt x="308" y="12"/>
                </a:cubicBezTo>
                <a:cubicBezTo>
                  <a:pt x="308" y="16"/>
                  <a:pt x="304" y="20"/>
                  <a:pt x="300" y="20"/>
                </a:cubicBezTo>
                <a:cubicBezTo>
                  <a:pt x="296" y="20"/>
                  <a:pt x="292" y="16"/>
                  <a:pt x="292" y="12"/>
                </a:cubicBezTo>
                <a:cubicBezTo>
                  <a:pt x="292" y="0"/>
                  <a:pt x="292" y="0"/>
                  <a:pt x="292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16"/>
                  <a:pt x="276" y="20"/>
                  <a:pt x="272" y="20"/>
                </a:cubicBezTo>
                <a:cubicBezTo>
                  <a:pt x="268" y="20"/>
                  <a:pt x="264" y="16"/>
                  <a:pt x="264" y="12"/>
                </a:cubicBezTo>
                <a:cubicBezTo>
                  <a:pt x="264" y="0"/>
                  <a:pt x="264" y="0"/>
                  <a:pt x="264" y="0"/>
                </a:cubicBezTo>
                <a:cubicBezTo>
                  <a:pt x="252" y="0"/>
                  <a:pt x="252" y="0"/>
                  <a:pt x="252" y="0"/>
                </a:cubicBezTo>
                <a:cubicBezTo>
                  <a:pt x="252" y="12"/>
                  <a:pt x="252" y="12"/>
                  <a:pt x="252" y="12"/>
                </a:cubicBezTo>
                <a:cubicBezTo>
                  <a:pt x="252" y="16"/>
                  <a:pt x="248" y="20"/>
                  <a:pt x="244" y="20"/>
                </a:cubicBezTo>
                <a:cubicBezTo>
                  <a:pt x="240" y="20"/>
                  <a:pt x="236" y="16"/>
                  <a:pt x="236" y="12"/>
                </a:cubicBezTo>
                <a:cubicBezTo>
                  <a:pt x="236" y="0"/>
                  <a:pt x="236" y="0"/>
                  <a:pt x="236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2"/>
                  <a:pt x="224" y="12"/>
                  <a:pt x="224" y="12"/>
                </a:cubicBezTo>
                <a:cubicBezTo>
                  <a:pt x="224" y="16"/>
                  <a:pt x="220" y="20"/>
                  <a:pt x="216" y="20"/>
                </a:cubicBezTo>
                <a:cubicBezTo>
                  <a:pt x="212" y="20"/>
                  <a:pt x="208" y="16"/>
                  <a:pt x="208" y="12"/>
                </a:cubicBezTo>
                <a:cubicBezTo>
                  <a:pt x="208" y="0"/>
                  <a:pt x="208" y="0"/>
                  <a:pt x="208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196" y="12"/>
                  <a:pt x="196" y="12"/>
                  <a:pt x="196" y="12"/>
                </a:cubicBezTo>
                <a:cubicBezTo>
                  <a:pt x="196" y="16"/>
                  <a:pt x="192" y="20"/>
                  <a:pt x="188" y="20"/>
                </a:cubicBezTo>
                <a:cubicBezTo>
                  <a:pt x="184" y="20"/>
                  <a:pt x="180" y="16"/>
                  <a:pt x="180" y="12"/>
                </a:cubicBezTo>
                <a:cubicBezTo>
                  <a:pt x="180" y="0"/>
                  <a:pt x="180" y="0"/>
                  <a:pt x="180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68" y="12"/>
                  <a:pt x="168" y="12"/>
                  <a:pt x="168" y="12"/>
                </a:cubicBezTo>
                <a:cubicBezTo>
                  <a:pt x="168" y="16"/>
                  <a:pt x="164" y="20"/>
                  <a:pt x="160" y="20"/>
                </a:cubicBezTo>
                <a:cubicBezTo>
                  <a:pt x="156" y="20"/>
                  <a:pt x="152" y="16"/>
                  <a:pt x="152" y="12"/>
                </a:cubicBezTo>
                <a:cubicBezTo>
                  <a:pt x="152" y="0"/>
                  <a:pt x="152" y="0"/>
                  <a:pt x="152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0" y="16"/>
                  <a:pt x="136" y="20"/>
                  <a:pt x="132" y="20"/>
                </a:cubicBezTo>
                <a:cubicBezTo>
                  <a:pt x="128" y="20"/>
                  <a:pt x="124" y="16"/>
                  <a:pt x="124" y="12"/>
                </a:cubicBezTo>
                <a:cubicBezTo>
                  <a:pt x="124" y="0"/>
                  <a:pt x="124" y="0"/>
                  <a:pt x="124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2" y="16"/>
                  <a:pt x="108" y="20"/>
                  <a:pt x="104" y="20"/>
                </a:cubicBezTo>
                <a:cubicBezTo>
                  <a:pt x="100" y="20"/>
                  <a:pt x="96" y="16"/>
                  <a:pt x="96" y="12"/>
                </a:cubicBezTo>
                <a:cubicBezTo>
                  <a:pt x="96" y="0"/>
                  <a:pt x="96" y="0"/>
                  <a:pt x="96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12"/>
                  <a:pt x="84" y="12"/>
                  <a:pt x="84" y="12"/>
                </a:cubicBezTo>
                <a:cubicBezTo>
                  <a:pt x="84" y="16"/>
                  <a:pt x="80" y="20"/>
                  <a:pt x="76" y="20"/>
                </a:cubicBezTo>
                <a:cubicBezTo>
                  <a:pt x="72" y="20"/>
                  <a:pt x="68" y="16"/>
                  <a:pt x="68" y="12"/>
                </a:cubicBezTo>
                <a:cubicBezTo>
                  <a:pt x="68" y="0"/>
                  <a:pt x="68" y="0"/>
                  <a:pt x="68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6" y="12"/>
                  <a:pt x="56" y="12"/>
                  <a:pt x="56" y="12"/>
                </a:cubicBezTo>
                <a:cubicBezTo>
                  <a:pt x="56" y="16"/>
                  <a:pt x="52" y="20"/>
                  <a:pt x="48" y="20"/>
                </a:cubicBezTo>
                <a:cubicBezTo>
                  <a:pt x="44" y="20"/>
                  <a:pt x="40" y="16"/>
                  <a:pt x="40" y="12"/>
                </a:cubicBezTo>
                <a:cubicBezTo>
                  <a:pt x="40" y="0"/>
                  <a:pt x="40" y="0"/>
                  <a:pt x="40" y="0"/>
                </a:cubicBezTo>
                <a:cubicBezTo>
                  <a:pt x="7" y="0"/>
                  <a:pt x="7" y="0"/>
                  <a:pt x="7" y="0"/>
                </a:cubicBezTo>
                <a:cubicBezTo>
                  <a:pt x="2" y="0"/>
                  <a:pt x="0" y="6"/>
                  <a:pt x="0" y="11"/>
                </a:cubicBezTo>
                <a:cubicBezTo>
                  <a:pt x="0" y="463"/>
                  <a:pt x="0" y="463"/>
                  <a:pt x="0" y="463"/>
                </a:cubicBezTo>
                <a:cubicBezTo>
                  <a:pt x="0" y="468"/>
                  <a:pt x="2" y="472"/>
                  <a:pt x="7" y="472"/>
                </a:cubicBezTo>
                <a:cubicBezTo>
                  <a:pt x="479" y="472"/>
                  <a:pt x="479" y="472"/>
                  <a:pt x="479" y="472"/>
                </a:cubicBezTo>
                <a:cubicBezTo>
                  <a:pt x="484" y="472"/>
                  <a:pt x="488" y="468"/>
                  <a:pt x="488" y="463"/>
                </a:cubicBezTo>
                <a:cubicBezTo>
                  <a:pt x="488" y="11"/>
                  <a:pt x="488" y="11"/>
                  <a:pt x="488" y="11"/>
                </a:cubicBezTo>
                <a:cubicBezTo>
                  <a:pt x="488" y="6"/>
                  <a:pt x="484" y="0"/>
                  <a:pt x="479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8" name="Freeform 325"/>
          <p:cNvSpPr/>
          <p:nvPr/>
        </p:nvSpPr>
        <p:spPr bwMode="auto">
          <a:xfrm>
            <a:off x="974777" y="1286321"/>
            <a:ext cx="31415" cy="94245"/>
          </a:xfrm>
          <a:custGeom>
            <a:avLst/>
            <a:gdLst>
              <a:gd name="T0" fmla="*/ 8 w 16"/>
              <a:gd name="T1" fmla="*/ 0 h 52"/>
              <a:gd name="T2" fmla="*/ 0 w 16"/>
              <a:gd name="T3" fmla="*/ 8 h 52"/>
              <a:gd name="T4" fmla="*/ 0 w 16"/>
              <a:gd name="T5" fmla="*/ 32 h 52"/>
              <a:gd name="T6" fmla="*/ 0 w 16"/>
              <a:gd name="T7" fmla="*/ 44 h 52"/>
              <a:gd name="T8" fmla="*/ 8 w 16"/>
              <a:gd name="T9" fmla="*/ 52 h 52"/>
              <a:gd name="T10" fmla="*/ 16 w 16"/>
              <a:gd name="T11" fmla="*/ 44 h 52"/>
              <a:gd name="T12" fmla="*/ 16 w 16"/>
              <a:gd name="T13" fmla="*/ 32 h 52"/>
              <a:gd name="T14" fmla="*/ 16 w 16"/>
              <a:gd name="T15" fmla="*/ 8 h 52"/>
              <a:gd name="T16" fmla="*/ 8 w 16"/>
              <a:gd name="T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52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12" y="52"/>
                  <a:pt x="16" y="48"/>
                  <a:pt x="16" y="4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2" y="0"/>
                  <a:pt x="8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9" name="Freeform 326"/>
          <p:cNvSpPr/>
          <p:nvPr/>
        </p:nvSpPr>
        <p:spPr bwMode="auto">
          <a:xfrm>
            <a:off x="1027135" y="1286321"/>
            <a:ext cx="31415" cy="94245"/>
          </a:xfrm>
          <a:custGeom>
            <a:avLst/>
            <a:gdLst>
              <a:gd name="T0" fmla="*/ 8 w 16"/>
              <a:gd name="T1" fmla="*/ 0 h 52"/>
              <a:gd name="T2" fmla="*/ 0 w 16"/>
              <a:gd name="T3" fmla="*/ 8 h 52"/>
              <a:gd name="T4" fmla="*/ 0 w 16"/>
              <a:gd name="T5" fmla="*/ 32 h 52"/>
              <a:gd name="T6" fmla="*/ 0 w 16"/>
              <a:gd name="T7" fmla="*/ 44 h 52"/>
              <a:gd name="T8" fmla="*/ 8 w 16"/>
              <a:gd name="T9" fmla="*/ 52 h 52"/>
              <a:gd name="T10" fmla="*/ 16 w 16"/>
              <a:gd name="T11" fmla="*/ 44 h 52"/>
              <a:gd name="T12" fmla="*/ 16 w 16"/>
              <a:gd name="T13" fmla="*/ 32 h 52"/>
              <a:gd name="T14" fmla="*/ 16 w 16"/>
              <a:gd name="T15" fmla="*/ 8 h 52"/>
              <a:gd name="T16" fmla="*/ 8 w 16"/>
              <a:gd name="T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52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12" y="52"/>
                  <a:pt x="16" y="48"/>
                  <a:pt x="16" y="4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2" y="0"/>
                  <a:pt x="8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0" name="Freeform 327"/>
          <p:cNvSpPr/>
          <p:nvPr/>
        </p:nvSpPr>
        <p:spPr bwMode="auto">
          <a:xfrm>
            <a:off x="1079494" y="1286321"/>
            <a:ext cx="31415" cy="94245"/>
          </a:xfrm>
          <a:custGeom>
            <a:avLst/>
            <a:gdLst>
              <a:gd name="T0" fmla="*/ 8 w 16"/>
              <a:gd name="T1" fmla="*/ 0 h 52"/>
              <a:gd name="T2" fmla="*/ 0 w 16"/>
              <a:gd name="T3" fmla="*/ 8 h 52"/>
              <a:gd name="T4" fmla="*/ 0 w 16"/>
              <a:gd name="T5" fmla="*/ 32 h 52"/>
              <a:gd name="T6" fmla="*/ 0 w 16"/>
              <a:gd name="T7" fmla="*/ 44 h 52"/>
              <a:gd name="T8" fmla="*/ 8 w 16"/>
              <a:gd name="T9" fmla="*/ 52 h 52"/>
              <a:gd name="T10" fmla="*/ 16 w 16"/>
              <a:gd name="T11" fmla="*/ 44 h 52"/>
              <a:gd name="T12" fmla="*/ 16 w 16"/>
              <a:gd name="T13" fmla="*/ 32 h 52"/>
              <a:gd name="T14" fmla="*/ 16 w 16"/>
              <a:gd name="T15" fmla="*/ 8 h 52"/>
              <a:gd name="T16" fmla="*/ 8 w 16"/>
              <a:gd name="T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52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12" y="52"/>
                  <a:pt x="16" y="48"/>
                  <a:pt x="16" y="4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2" y="0"/>
                  <a:pt x="8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1" name="Freeform 328"/>
          <p:cNvSpPr/>
          <p:nvPr/>
        </p:nvSpPr>
        <p:spPr bwMode="auto">
          <a:xfrm>
            <a:off x="1131852" y="1286321"/>
            <a:ext cx="31415" cy="94245"/>
          </a:xfrm>
          <a:custGeom>
            <a:avLst/>
            <a:gdLst>
              <a:gd name="T0" fmla="*/ 8 w 16"/>
              <a:gd name="T1" fmla="*/ 0 h 52"/>
              <a:gd name="T2" fmla="*/ 0 w 16"/>
              <a:gd name="T3" fmla="*/ 8 h 52"/>
              <a:gd name="T4" fmla="*/ 0 w 16"/>
              <a:gd name="T5" fmla="*/ 32 h 52"/>
              <a:gd name="T6" fmla="*/ 0 w 16"/>
              <a:gd name="T7" fmla="*/ 44 h 52"/>
              <a:gd name="T8" fmla="*/ 8 w 16"/>
              <a:gd name="T9" fmla="*/ 52 h 52"/>
              <a:gd name="T10" fmla="*/ 16 w 16"/>
              <a:gd name="T11" fmla="*/ 44 h 52"/>
              <a:gd name="T12" fmla="*/ 16 w 16"/>
              <a:gd name="T13" fmla="*/ 32 h 52"/>
              <a:gd name="T14" fmla="*/ 16 w 16"/>
              <a:gd name="T15" fmla="*/ 8 h 52"/>
              <a:gd name="T16" fmla="*/ 8 w 16"/>
              <a:gd name="T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52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12" y="52"/>
                  <a:pt x="16" y="48"/>
                  <a:pt x="16" y="4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2" y="0"/>
                  <a:pt x="8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2" name="Freeform 329"/>
          <p:cNvSpPr/>
          <p:nvPr/>
        </p:nvSpPr>
        <p:spPr bwMode="auto">
          <a:xfrm>
            <a:off x="1184211" y="1286321"/>
            <a:ext cx="31415" cy="94245"/>
          </a:xfrm>
          <a:custGeom>
            <a:avLst/>
            <a:gdLst>
              <a:gd name="T0" fmla="*/ 8 w 16"/>
              <a:gd name="T1" fmla="*/ 0 h 52"/>
              <a:gd name="T2" fmla="*/ 0 w 16"/>
              <a:gd name="T3" fmla="*/ 8 h 52"/>
              <a:gd name="T4" fmla="*/ 0 w 16"/>
              <a:gd name="T5" fmla="*/ 32 h 52"/>
              <a:gd name="T6" fmla="*/ 0 w 16"/>
              <a:gd name="T7" fmla="*/ 44 h 52"/>
              <a:gd name="T8" fmla="*/ 8 w 16"/>
              <a:gd name="T9" fmla="*/ 52 h 52"/>
              <a:gd name="T10" fmla="*/ 16 w 16"/>
              <a:gd name="T11" fmla="*/ 44 h 52"/>
              <a:gd name="T12" fmla="*/ 16 w 16"/>
              <a:gd name="T13" fmla="*/ 32 h 52"/>
              <a:gd name="T14" fmla="*/ 16 w 16"/>
              <a:gd name="T15" fmla="*/ 8 h 52"/>
              <a:gd name="T16" fmla="*/ 8 w 16"/>
              <a:gd name="T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52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12" y="52"/>
                  <a:pt x="16" y="48"/>
                  <a:pt x="16" y="4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2" y="0"/>
                  <a:pt x="8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3" name="Freeform 330"/>
          <p:cNvSpPr/>
          <p:nvPr/>
        </p:nvSpPr>
        <p:spPr bwMode="auto">
          <a:xfrm>
            <a:off x="1236570" y="1286321"/>
            <a:ext cx="20943" cy="94245"/>
          </a:xfrm>
          <a:custGeom>
            <a:avLst/>
            <a:gdLst>
              <a:gd name="T0" fmla="*/ 8 w 16"/>
              <a:gd name="T1" fmla="*/ 0 h 52"/>
              <a:gd name="T2" fmla="*/ 0 w 16"/>
              <a:gd name="T3" fmla="*/ 8 h 52"/>
              <a:gd name="T4" fmla="*/ 0 w 16"/>
              <a:gd name="T5" fmla="*/ 32 h 52"/>
              <a:gd name="T6" fmla="*/ 0 w 16"/>
              <a:gd name="T7" fmla="*/ 44 h 52"/>
              <a:gd name="T8" fmla="*/ 8 w 16"/>
              <a:gd name="T9" fmla="*/ 52 h 52"/>
              <a:gd name="T10" fmla="*/ 16 w 16"/>
              <a:gd name="T11" fmla="*/ 44 h 52"/>
              <a:gd name="T12" fmla="*/ 16 w 16"/>
              <a:gd name="T13" fmla="*/ 32 h 52"/>
              <a:gd name="T14" fmla="*/ 16 w 16"/>
              <a:gd name="T15" fmla="*/ 8 h 52"/>
              <a:gd name="T16" fmla="*/ 8 w 16"/>
              <a:gd name="T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52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12" y="52"/>
                  <a:pt x="16" y="48"/>
                  <a:pt x="16" y="4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2" y="0"/>
                  <a:pt x="8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4" name="Freeform 331"/>
          <p:cNvSpPr/>
          <p:nvPr/>
        </p:nvSpPr>
        <p:spPr bwMode="auto">
          <a:xfrm>
            <a:off x="1288928" y="1286321"/>
            <a:ext cx="20943" cy="94245"/>
          </a:xfrm>
          <a:custGeom>
            <a:avLst/>
            <a:gdLst>
              <a:gd name="T0" fmla="*/ 8 w 16"/>
              <a:gd name="T1" fmla="*/ 0 h 52"/>
              <a:gd name="T2" fmla="*/ 0 w 16"/>
              <a:gd name="T3" fmla="*/ 8 h 52"/>
              <a:gd name="T4" fmla="*/ 0 w 16"/>
              <a:gd name="T5" fmla="*/ 32 h 52"/>
              <a:gd name="T6" fmla="*/ 0 w 16"/>
              <a:gd name="T7" fmla="*/ 44 h 52"/>
              <a:gd name="T8" fmla="*/ 8 w 16"/>
              <a:gd name="T9" fmla="*/ 52 h 52"/>
              <a:gd name="T10" fmla="*/ 16 w 16"/>
              <a:gd name="T11" fmla="*/ 44 h 52"/>
              <a:gd name="T12" fmla="*/ 16 w 16"/>
              <a:gd name="T13" fmla="*/ 32 h 52"/>
              <a:gd name="T14" fmla="*/ 16 w 16"/>
              <a:gd name="T15" fmla="*/ 8 h 52"/>
              <a:gd name="T16" fmla="*/ 8 w 16"/>
              <a:gd name="T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52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12" y="52"/>
                  <a:pt x="16" y="48"/>
                  <a:pt x="16" y="4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2" y="0"/>
                  <a:pt x="8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5" name="Freeform 332"/>
          <p:cNvSpPr/>
          <p:nvPr/>
        </p:nvSpPr>
        <p:spPr bwMode="auto">
          <a:xfrm>
            <a:off x="1341287" y="1286321"/>
            <a:ext cx="20943" cy="94245"/>
          </a:xfrm>
          <a:custGeom>
            <a:avLst/>
            <a:gdLst>
              <a:gd name="T0" fmla="*/ 8 w 16"/>
              <a:gd name="T1" fmla="*/ 0 h 52"/>
              <a:gd name="T2" fmla="*/ 0 w 16"/>
              <a:gd name="T3" fmla="*/ 8 h 52"/>
              <a:gd name="T4" fmla="*/ 0 w 16"/>
              <a:gd name="T5" fmla="*/ 32 h 52"/>
              <a:gd name="T6" fmla="*/ 0 w 16"/>
              <a:gd name="T7" fmla="*/ 44 h 52"/>
              <a:gd name="T8" fmla="*/ 8 w 16"/>
              <a:gd name="T9" fmla="*/ 52 h 52"/>
              <a:gd name="T10" fmla="*/ 16 w 16"/>
              <a:gd name="T11" fmla="*/ 44 h 52"/>
              <a:gd name="T12" fmla="*/ 16 w 16"/>
              <a:gd name="T13" fmla="*/ 32 h 52"/>
              <a:gd name="T14" fmla="*/ 16 w 16"/>
              <a:gd name="T15" fmla="*/ 8 h 52"/>
              <a:gd name="T16" fmla="*/ 8 w 16"/>
              <a:gd name="T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52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12" y="52"/>
                  <a:pt x="16" y="48"/>
                  <a:pt x="16" y="4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2" y="0"/>
                  <a:pt x="8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6" name="Freeform 333"/>
          <p:cNvSpPr/>
          <p:nvPr/>
        </p:nvSpPr>
        <p:spPr bwMode="auto">
          <a:xfrm>
            <a:off x="1383174" y="1286321"/>
            <a:ext cx="31415" cy="94245"/>
          </a:xfrm>
          <a:custGeom>
            <a:avLst/>
            <a:gdLst>
              <a:gd name="T0" fmla="*/ 8 w 16"/>
              <a:gd name="T1" fmla="*/ 0 h 52"/>
              <a:gd name="T2" fmla="*/ 0 w 16"/>
              <a:gd name="T3" fmla="*/ 8 h 52"/>
              <a:gd name="T4" fmla="*/ 0 w 16"/>
              <a:gd name="T5" fmla="*/ 32 h 52"/>
              <a:gd name="T6" fmla="*/ 0 w 16"/>
              <a:gd name="T7" fmla="*/ 44 h 52"/>
              <a:gd name="T8" fmla="*/ 8 w 16"/>
              <a:gd name="T9" fmla="*/ 52 h 52"/>
              <a:gd name="T10" fmla="*/ 16 w 16"/>
              <a:gd name="T11" fmla="*/ 44 h 52"/>
              <a:gd name="T12" fmla="*/ 16 w 16"/>
              <a:gd name="T13" fmla="*/ 32 h 52"/>
              <a:gd name="T14" fmla="*/ 16 w 16"/>
              <a:gd name="T15" fmla="*/ 8 h 52"/>
              <a:gd name="T16" fmla="*/ 8 w 16"/>
              <a:gd name="T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52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12" y="52"/>
                  <a:pt x="16" y="48"/>
                  <a:pt x="16" y="4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2" y="0"/>
                  <a:pt x="8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7" name="Freeform 334"/>
          <p:cNvSpPr/>
          <p:nvPr/>
        </p:nvSpPr>
        <p:spPr bwMode="auto">
          <a:xfrm>
            <a:off x="1435532" y="1286321"/>
            <a:ext cx="31415" cy="94245"/>
          </a:xfrm>
          <a:custGeom>
            <a:avLst/>
            <a:gdLst>
              <a:gd name="T0" fmla="*/ 8 w 16"/>
              <a:gd name="T1" fmla="*/ 0 h 52"/>
              <a:gd name="T2" fmla="*/ 0 w 16"/>
              <a:gd name="T3" fmla="*/ 8 h 52"/>
              <a:gd name="T4" fmla="*/ 0 w 16"/>
              <a:gd name="T5" fmla="*/ 32 h 52"/>
              <a:gd name="T6" fmla="*/ 0 w 16"/>
              <a:gd name="T7" fmla="*/ 44 h 52"/>
              <a:gd name="T8" fmla="*/ 8 w 16"/>
              <a:gd name="T9" fmla="*/ 52 h 52"/>
              <a:gd name="T10" fmla="*/ 16 w 16"/>
              <a:gd name="T11" fmla="*/ 44 h 52"/>
              <a:gd name="T12" fmla="*/ 16 w 16"/>
              <a:gd name="T13" fmla="*/ 32 h 52"/>
              <a:gd name="T14" fmla="*/ 16 w 16"/>
              <a:gd name="T15" fmla="*/ 8 h 52"/>
              <a:gd name="T16" fmla="*/ 8 w 16"/>
              <a:gd name="T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52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12" y="52"/>
                  <a:pt x="16" y="48"/>
                  <a:pt x="16" y="4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2" y="0"/>
                  <a:pt x="8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8" name="Freeform 335"/>
          <p:cNvSpPr/>
          <p:nvPr/>
        </p:nvSpPr>
        <p:spPr bwMode="auto">
          <a:xfrm>
            <a:off x="1487891" y="1286321"/>
            <a:ext cx="31415" cy="94245"/>
          </a:xfrm>
          <a:custGeom>
            <a:avLst/>
            <a:gdLst>
              <a:gd name="T0" fmla="*/ 8 w 16"/>
              <a:gd name="T1" fmla="*/ 0 h 52"/>
              <a:gd name="T2" fmla="*/ 0 w 16"/>
              <a:gd name="T3" fmla="*/ 8 h 52"/>
              <a:gd name="T4" fmla="*/ 0 w 16"/>
              <a:gd name="T5" fmla="*/ 32 h 52"/>
              <a:gd name="T6" fmla="*/ 0 w 16"/>
              <a:gd name="T7" fmla="*/ 44 h 52"/>
              <a:gd name="T8" fmla="*/ 8 w 16"/>
              <a:gd name="T9" fmla="*/ 52 h 52"/>
              <a:gd name="T10" fmla="*/ 16 w 16"/>
              <a:gd name="T11" fmla="*/ 44 h 52"/>
              <a:gd name="T12" fmla="*/ 16 w 16"/>
              <a:gd name="T13" fmla="*/ 32 h 52"/>
              <a:gd name="T14" fmla="*/ 16 w 16"/>
              <a:gd name="T15" fmla="*/ 8 h 52"/>
              <a:gd name="T16" fmla="*/ 8 w 16"/>
              <a:gd name="T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52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12" y="52"/>
                  <a:pt x="16" y="48"/>
                  <a:pt x="16" y="4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2" y="0"/>
                  <a:pt x="8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9" name="Freeform 336"/>
          <p:cNvSpPr/>
          <p:nvPr/>
        </p:nvSpPr>
        <p:spPr bwMode="auto">
          <a:xfrm>
            <a:off x="1540249" y="1286321"/>
            <a:ext cx="31415" cy="94245"/>
          </a:xfrm>
          <a:custGeom>
            <a:avLst/>
            <a:gdLst>
              <a:gd name="T0" fmla="*/ 8 w 16"/>
              <a:gd name="T1" fmla="*/ 0 h 52"/>
              <a:gd name="T2" fmla="*/ 0 w 16"/>
              <a:gd name="T3" fmla="*/ 8 h 52"/>
              <a:gd name="T4" fmla="*/ 0 w 16"/>
              <a:gd name="T5" fmla="*/ 32 h 52"/>
              <a:gd name="T6" fmla="*/ 0 w 16"/>
              <a:gd name="T7" fmla="*/ 44 h 52"/>
              <a:gd name="T8" fmla="*/ 8 w 16"/>
              <a:gd name="T9" fmla="*/ 52 h 52"/>
              <a:gd name="T10" fmla="*/ 16 w 16"/>
              <a:gd name="T11" fmla="*/ 44 h 52"/>
              <a:gd name="T12" fmla="*/ 16 w 16"/>
              <a:gd name="T13" fmla="*/ 32 h 52"/>
              <a:gd name="T14" fmla="*/ 16 w 16"/>
              <a:gd name="T15" fmla="*/ 8 h 52"/>
              <a:gd name="T16" fmla="*/ 8 w 16"/>
              <a:gd name="T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52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12" y="52"/>
                  <a:pt x="16" y="48"/>
                  <a:pt x="16" y="4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2" y="0"/>
                  <a:pt x="8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0" name="Freeform 337"/>
          <p:cNvSpPr/>
          <p:nvPr/>
        </p:nvSpPr>
        <p:spPr bwMode="auto">
          <a:xfrm>
            <a:off x="1592608" y="1286321"/>
            <a:ext cx="31415" cy="94245"/>
          </a:xfrm>
          <a:custGeom>
            <a:avLst/>
            <a:gdLst>
              <a:gd name="T0" fmla="*/ 8 w 16"/>
              <a:gd name="T1" fmla="*/ 0 h 52"/>
              <a:gd name="T2" fmla="*/ 0 w 16"/>
              <a:gd name="T3" fmla="*/ 8 h 52"/>
              <a:gd name="T4" fmla="*/ 0 w 16"/>
              <a:gd name="T5" fmla="*/ 32 h 52"/>
              <a:gd name="T6" fmla="*/ 0 w 16"/>
              <a:gd name="T7" fmla="*/ 44 h 52"/>
              <a:gd name="T8" fmla="*/ 8 w 16"/>
              <a:gd name="T9" fmla="*/ 52 h 52"/>
              <a:gd name="T10" fmla="*/ 16 w 16"/>
              <a:gd name="T11" fmla="*/ 44 h 52"/>
              <a:gd name="T12" fmla="*/ 16 w 16"/>
              <a:gd name="T13" fmla="*/ 32 h 52"/>
              <a:gd name="T14" fmla="*/ 16 w 16"/>
              <a:gd name="T15" fmla="*/ 8 h 52"/>
              <a:gd name="T16" fmla="*/ 8 w 16"/>
              <a:gd name="T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52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12" y="52"/>
                  <a:pt x="16" y="48"/>
                  <a:pt x="16" y="4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2" y="0"/>
                  <a:pt x="8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1" name="Freeform 338"/>
          <p:cNvSpPr/>
          <p:nvPr/>
        </p:nvSpPr>
        <p:spPr bwMode="auto">
          <a:xfrm>
            <a:off x="1644966" y="1286321"/>
            <a:ext cx="31415" cy="94245"/>
          </a:xfrm>
          <a:custGeom>
            <a:avLst/>
            <a:gdLst>
              <a:gd name="T0" fmla="*/ 8 w 16"/>
              <a:gd name="T1" fmla="*/ 0 h 52"/>
              <a:gd name="T2" fmla="*/ 0 w 16"/>
              <a:gd name="T3" fmla="*/ 8 h 52"/>
              <a:gd name="T4" fmla="*/ 0 w 16"/>
              <a:gd name="T5" fmla="*/ 32 h 52"/>
              <a:gd name="T6" fmla="*/ 0 w 16"/>
              <a:gd name="T7" fmla="*/ 44 h 52"/>
              <a:gd name="T8" fmla="*/ 8 w 16"/>
              <a:gd name="T9" fmla="*/ 52 h 52"/>
              <a:gd name="T10" fmla="*/ 16 w 16"/>
              <a:gd name="T11" fmla="*/ 44 h 52"/>
              <a:gd name="T12" fmla="*/ 16 w 16"/>
              <a:gd name="T13" fmla="*/ 32 h 52"/>
              <a:gd name="T14" fmla="*/ 16 w 16"/>
              <a:gd name="T15" fmla="*/ 8 h 52"/>
              <a:gd name="T16" fmla="*/ 8 w 16"/>
              <a:gd name="T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52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12" y="52"/>
                  <a:pt x="16" y="48"/>
                  <a:pt x="16" y="4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2" y="0"/>
                  <a:pt x="8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2" name="Freeform 339"/>
          <p:cNvSpPr/>
          <p:nvPr/>
        </p:nvSpPr>
        <p:spPr bwMode="auto">
          <a:xfrm>
            <a:off x="1697325" y="1286321"/>
            <a:ext cx="31415" cy="94245"/>
          </a:xfrm>
          <a:custGeom>
            <a:avLst/>
            <a:gdLst>
              <a:gd name="T0" fmla="*/ 8 w 16"/>
              <a:gd name="T1" fmla="*/ 0 h 52"/>
              <a:gd name="T2" fmla="*/ 0 w 16"/>
              <a:gd name="T3" fmla="*/ 8 h 52"/>
              <a:gd name="T4" fmla="*/ 0 w 16"/>
              <a:gd name="T5" fmla="*/ 32 h 52"/>
              <a:gd name="T6" fmla="*/ 0 w 16"/>
              <a:gd name="T7" fmla="*/ 44 h 52"/>
              <a:gd name="T8" fmla="*/ 8 w 16"/>
              <a:gd name="T9" fmla="*/ 52 h 52"/>
              <a:gd name="T10" fmla="*/ 16 w 16"/>
              <a:gd name="T11" fmla="*/ 44 h 52"/>
              <a:gd name="T12" fmla="*/ 16 w 16"/>
              <a:gd name="T13" fmla="*/ 32 h 52"/>
              <a:gd name="T14" fmla="*/ 16 w 16"/>
              <a:gd name="T15" fmla="*/ 8 h 52"/>
              <a:gd name="T16" fmla="*/ 8 w 16"/>
              <a:gd name="T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52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12" y="52"/>
                  <a:pt x="16" y="48"/>
                  <a:pt x="16" y="4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2" y="0"/>
                  <a:pt x="8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3" name="Rectangle 340"/>
          <p:cNvSpPr>
            <a:spLocks noChangeArrowheads="1"/>
          </p:cNvSpPr>
          <p:nvPr/>
        </p:nvSpPr>
        <p:spPr bwMode="auto">
          <a:xfrm>
            <a:off x="1048079" y="1726133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4" name="Rectangle 341"/>
          <p:cNvSpPr>
            <a:spLocks noChangeArrowheads="1"/>
          </p:cNvSpPr>
          <p:nvPr/>
        </p:nvSpPr>
        <p:spPr bwMode="auto">
          <a:xfrm>
            <a:off x="1048079" y="1726133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5" name="Rectangle 342"/>
          <p:cNvSpPr>
            <a:spLocks noChangeArrowheads="1"/>
          </p:cNvSpPr>
          <p:nvPr/>
        </p:nvSpPr>
        <p:spPr bwMode="auto">
          <a:xfrm>
            <a:off x="1142324" y="1726133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6" name="Rectangle 343"/>
          <p:cNvSpPr>
            <a:spLocks noChangeArrowheads="1"/>
          </p:cNvSpPr>
          <p:nvPr/>
        </p:nvSpPr>
        <p:spPr bwMode="auto">
          <a:xfrm>
            <a:off x="1142324" y="1726133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7" name="Rectangle 344"/>
          <p:cNvSpPr>
            <a:spLocks noChangeArrowheads="1"/>
          </p:cNvSpPr>
          <p:nvPr/>
        </p:nvSpPr>
        <p:spPr bwMode="auto">
          <a:xfrm>
            <a:off x="1226098" y="1726133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8" name="Rectangle 345"/>
          <p:cNvSpPr>
            <a:spLocks noChangeArrowheads="1"/>
          </p:cNvSpPr>
          <p:nvPr/>
        </p:nvSpPr>
        <p:spPr bwMode="auto">
          <a:xfrm>
            <a:off x="1226098" y="1726133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9" name="Rectangle 346"/>
          <p:cNvSpPr>
            <a:spLocks noChangeArrowheads="1"/>
          </p:cNvSpPr>
          <p:nvPr/>
        </p:nvSpPr>
        <p:spPr bwMode="auto">
          <a:xfrm>
            <a:off x="1309872" y="1726133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0" name="Rectangle 347"/>
          <p:cNvSpPr>
            <a:spLocks noChangeArrowheads="1"/>
          </p:cNvSpPr>
          <p:nvPr/>
        </p:nvSpPr>
        <p:spPr bwMode="auto">
          <a:xfrm>
            <a:off x="1309872" y="1726133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1" name="Rectangle 348"/>
          <p:cNvSpPr>
            <a:spLocks noChangeArrowheads="1"/>
          </p:cNvSpPr>
          <p:nvPr/>
        </p:nvSpPr>
        <p:spPr bwMode="auto">
          <a:xfrm>
            <a:off x="1414589" y="1726133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2" name="Rectangle 349"/>
          <p:cNvSpPr>
            <a:spLocks noChangeArrowheads="1"/>
          </p:cNvSpPr>
          <p:nvPr/>
        </p:nvSpPr>
        <p:spPr bwMode="auto">
          <a:xfrm>
            <a:off x="1414589" y="1726133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3" name="Rectangle 350"/>
          <p:cNvSpPr>
            <a:spLocks noChangeArrowheads="1"/>
          </p:cNvSpPr>
          <p:nvPr/>
        </p:nvSpPr>
        <p:spPr bwMode="auto">
          <a:xfrm>
            <a:off x="1498362" y="1726133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4" name="Rectangle 351"/>
          <p:cNvSpPr>
            <a:spLocks noChangeArrowheads="1"/>
          </p:cNvSpPr>
          <p:nvPr/>
        </p:nvSpPr>
        <p:spPr bwMode="auto">
          <a:xfrm>
            <a:off x="1498362" y="1726133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5" name="Rectangle 352"/>
          <p:cNvSpPr>
            <a:spLocks noChangeArrowheads="1"/>
          </p:cNvSpPr>
          <p:nvPr/>
        </p:nvSpPr>
        <p:spPr bwMode="auto">
          <a:xfrm>
            <a:off x="1582136" y="1726133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6" name="Rectangle 353"/>
          <p:cNvSpPr>
            <a:spLocks noChangeArrowheads="1"/>
          </p:cNvSpPr>
          <p:nvPr/>
        </p:nvSpPr>
        <p:spPr bwMode="auto">
          <a:xfrm>
            <a:off x="1582136" y="1726133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7" name="Rectangle 354"/>
          <p:cNvSpPr>
            <a:spLocks noChangeArrowheads="1"/>
          </p:cNvSpPr>
          <p:nvPr/>
        </p:nvSpPr>
        <p:spPr bwMode="auto">
          <a:xfrm>
            <a:off x="1414589" y="1610944"/>
            <a:ext cx="62830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8" name="Rectangle 355"/>
          <p:cNvSpPr>
            <a:spLocks noChangeArrowheads="1"/>
          </p:cNvSpPr>
          <p:nvPr/>
        </p:nvSpPr>
        <p:spPr bwMode="auto">
          <a:xfrm>
            <a:off x="1414589" y="1610944"/>
            <a:ext cx="62830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9" name="Rectangle 356"/>
          <p:cNvSpPr>
            <a:spLocks noChangeArrowheads="1"/>
          </p:cNvSpPr>
          <p:nvPr/>
        </p:nvSpPr>
        <p:spPr bwMode="auto">
          <a:xfrm>
            <a:off x="1498362" y="1610944"/>
            <a:ext cx="73302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0" name="Rectangle 357"/>
          <p:cNvSpPr>
            <a:spLocks noChangeArrowheads="1"/>
          </p:cNvSpPr>
          <p:nvPr/>
        </p:nvSpPr>
        <p:spPr bwMode="auto">
          <a:xfrm>
            <a:off x="1498362" y="1610944"/>
            <a:ext cx="73302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1" name="Rectangle 358"/>
          <p:cNvSpPr>
            <a:spLocks noChangeArrowheads="1"/>
          </p:cNvSpPr>
          <p:nvPr/>
        </p:nvSpPr>
        <p:spPr bwMode="auto">
          <a:xfrm>
            <a:off x="1582136" y="1610944"/>
            <a:ext cx="73302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2" name="Rectangle 359"/>
          <p:cNvSpPr>
            <a:spLocks noChangeArrowheads="1"/>
          </p:cNvSpPr>
          <p:nvPr/>
        </p:nvSpPr>
        <p:spPr bwMode="auto">
          <a:xfrm>
            <a:off x="1582136" y="1610944"/>
            <a:ext cx="73302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3" name="Rectangle 360"/>
          <p:cNvSpPr>
            <a:spLocks noChangeArrowheads="1"/>
          </p:cNvSpPr>
          <p:nvPr/>
        </p:nvSpPr>
        <p:spPr bwMode="auto">
          <a:xfrm>
            <a:off x="1048079" y="1830850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4" name="Rectangle 361"/>
          <p:cNvSpPr>
            <a:spLocks noChangeArrowheads="1"/>
          </p:cNvSpPr>
          <p:nvPr/>
        </p:nvSpPr>
        <p:spPr bwMode="auto">
          <a:xfrm>
            <a:off x="1048079" y="1830850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5" name="Rectangle 362"/>
          <p:cNvSpPr>
            <a:spLocks noChangeArrowheads="1"/>
          </p:cNvSpPr>
          <p:nvPr/>
        </p:nvSpPr>
        <p:spPr bwMode="auto">
          <a:xfrm>
            <a:off x="1142324" y="1830850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6" name="Rectangle 363"/>
          <p:cNvSpPr>
            <a:spLocks noChangeArrowheads="1"/>
          </p:cNvSpPr>
          <p:nvPr/>
        </p:nvSpPr>
        <p:spPr bwMode="auto">
          <a:xfrm>
            <a:off x="1142324" y="1830850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7" name="Rectangle 364"/>
          <p:cNvSpPr>
            <a:spLocks noChangeArrowheads="1"/>
          </p:cNvSpPr>
          <p:nvPr/>
        </p:nvSpPr>
        <p:spPr bwMode="auto">
          <a:xfrm>
            <a:off x="1226098" y="1830850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" name="Rectangle 365"/>
          <p:cNvSpPr>
            <a:spLocks noChangeArrowheads="1"/>
          </p:cNvSpPr>
          <p:nvPr/>
        </p:nvSpPr>
        <p:spPr bwMode="auto">
          <a:xfrm>
            <a:off x="1226098" y="1830850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9" name="Rectangle 366"/>
          <p:cNvSpPr>
            <a:spLocks noChangeArrowheads="1"/>
          </p:cNvSpPr>
          <p:nvPr/>
        </p:nvSpPr>
        <p:spPr bwMode="auto">
          <a:xfrm>
            <a:off x="1309872" y="1830850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0" name="Rectangle 367"/>
          <p:cNvSpPr>
            <a:spLocks noChangeArrowheads="1"/>
          </p:cNvSpPr>
          <p:nvPr/>
        </p:nvSpPr>
        <p:spPr bwMode="auto">
          <a:xfrm>
            <a:off x="1309872" y="1830850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1" name="Rectangle 368"/>
          <p:cNvSpPr>
            <a:spLocks noChangeArrowheads="1"/>
          </p:cNvSpPr>
          <p:nvPr/>
        </p:nvSpPr>
        <p:spPr bwMode="auto">
          <a:xfrm>
            <a:off x="1414589" y="1830850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2" name="Rectangle 369"/>
          <p:cNvSpPr>
            <a:spLocks noChangeArrowheads="1"/>
          </p:cNvSpPr>
          <p:nvPr/>
        </p:nvSpPr>
        <p:spPr bwMode="auto">
          <a:xfrm>
            <a:off x="1414589" y="1830850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3" name="Rectangle 370"/>
          <p:cNvSpPr>
            <a:spLocks noChangeArrowheads="1"/>
          </p:cNvSpPr>
          <p:nvPr/>
        </p:nvSpPr>
        <p:spPr bwMode="auto">
          <a:xfrm>
            <a:off x="1498362" y="1830850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4" name="Rectangle 371"/>
          <p:cNvSpPr>
            <a:spLocks noChangeArrowheads="1"/>
          </p:cNvSpPr>
          <p:nvPr/>
        </p:nvSpPr>
        <p:spPr bwMode="auto">
          <a:xfrm>
            <a:off x="1498362" y="1830850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5" name="Rectangle 372"/>
          <p:cNvSpPr>
            <a:spLocks noChangeArrowheads="1"/>
          </p:cNvSpPr>
          <p:nvPr/>
        </p:nvSpPr>
        <p:spPr bwMode="auto">
          <a:xfrm>
            <a:off x="1582136" y="1830850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6" name="Rectangle 373"/>
          <p:cNvSpPr>
            <a:spLocks noChangeArrowheads="1"/>
          </p:cNvSpPr>
          <p:nvPr/>
        </p:nvSpPr>
        <p:spPr bwMode="auto">
          <a:xfrm>
            <a:off x="1582136" y="1830850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7" name="Rectangle 374"/>
          <p:cNvSpPr>
            <a:spLocks noChangeArrowheads="1"/>
          </p:cNvSpPr>
          <p:nvPr/>
        </p:nvSpPr>
        <p:spPr bwMode="auto">
          <a:xfrm>
            <a:off x="1048079" y="1935567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8" name="Rectangle 375"/>
          <p:cNvSpPr>
            <a:spLocks noChangeArrowheads="1"/>
          </p:cNvSpPr>
          <p:nvPr/>
        </p:nvSpPr>
        <p:spPr bwMode="auto">
          <a:xfrm>
            <a:off x="1048079" y="1935567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9" name="Rectangle 376"/>
          <p:cNvSpPr>
            <a:spLocks noChangeArrowheads="1"/>
          </p:cNvSpPr>
          <p:nvPr/>
        </p:nvSpPr>
        <p:spPr bwMode="auto">
          <a:xfrm>
            <a:off x="1142324" y="1935567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0" name="Rectangle 377"/>
          <p:cNvSpPr>
            <a:spLocks noChangeArrowheads="1"/>
          </p:cNvSpPr>
          <p:nvPr/>
        </p:nvSpPr>
        <p:spPr bwMode="auto">
          <a:xfrm>
            <a:off x="1142324" y="1935567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1" name="Rectangle 378"/>
          <p:cNvSpPr>
            <a:spLocks noChangeArrowheads="1"/>
          </p:cNvSpPr>
          <p:nvPr/>
        </p:nvSpPr>
        <p:spPr bwMode="auto">
          <a:xfrm>
            <a:off x="1226098" y="1935567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2" name="Rectangle 379"/>
          <p:cNvSpPr>
            <a:spLocks noChangeArrowheads="1"/>
          </p:cNvSpPr>
          <p:nvPr/>
        </p:nvSpPr>
        <p:spPr bwMode="auto">
          <a:xfrm>
            <a:off x="1226098" y="1935567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3" name="Rectangle 380"/>
          <p:cNvSpPr>
            <a:spLocks noChangeArrowheads="1"/>
          </p:cNvSpPr>
          <p:nvPr/>
        </p:nvSpPr>
        <p:spPr bwMode="auto">
          <a:xfrm>
            <a:off x="1309872" y="1935567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4" name="Rectangle 381"/>
          <p:cNvSpPr>
            <a:spLocks noChangeArrowheads="1"/>
          </p:cNvSpPr>
          <p:nvPr/>
        </p:nvSpPr>
        <p:spPr bwMode="auto">
          <a:xfrm>
            <a:off x="1309872" y="1935567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5" name="Rectangle 382"/>
          <p:cNvSpPr>
            <a:spLocks noChangeArrowheads="1"/>
          </p:cNvSpPr>
          <p:nvPr/>
        </p:nvSpPr>
        <p:spPr bwMode="auto">
          <a:xfrm>
            <a:off x="1414589" y="1935567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6" name="Rectangle 383"/>
          <p:cNvSpPr>
            <a:spLocks noChangeArrowheads="1"/>
          </p:cNvSpPr>
          <p:nvPr/>
        </p:nvSpPr>
        <p:spPr bwMode="auto">
          <a:xfrm>
            <a:off x="1414589" y="1935567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7" name="Rectangle 384"/>
          <p:cNvSpPr>
            <a:spLocks noChangeArrowheads="1"/>
          </p:cNvSpPr>
          <p:nvPr/>
        </p:nvSpPr>
        <p:spPr bwMode="auto">
          <a:xfrm>
            <a:off x="1498362" y="1935567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8" name="Rectangle 385"/>
          <p:cNvSpPr>
            <a:spLocks noChangeArrowheads="1"/>
          </p:cNvSpPr>
          <p:nvPr/>
        </p:nvSpPr>
        <p:spPr bwMode="auto">
          <a:xfrm>
            <a:off x="1498362" y="1935567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9" name="Rectangle 386"/>
          <p:cNvSpPr>
            <a:spLocks noChangeArrowheads="1"/>
          </p:cNvSpPr>
          <p:nvPr/>
        </p:nvSpPr>
        <p:spPr bwMode="auto">
          <a:xfrm>
            <a:off x="1582136" y="1935567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0" name="Rectangle 387"/>
          <p:cNvSpPr>
            <a:spLocks noChangeArrowheads="1"/>
          </p:cNvSpPr>
          <p:nvPr/>
        </p:nvSpPr>
        <p:spPr bwMode="auto">
          <a:xfrm>
            <a:off x="1582136" y="1935567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1" name="Rectangle 388"/>
          <p:cNvSpPr>
            <a:spLocks noChangeArrowheads="1"/>
          </p:cNvSpPr>
          <p:nvPr/>
        </p:nvSpPr>
        <p:spPr bwMode="auto">
          <a:xfrm>
            <a:off x="1048079" y="2040284"/>
            <a:ext cx="62830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2" name="Rectangle 389"/>
          <p:cNvSpPr>
            <a:spLocks noChangeArrowheads="1"/>
          </p:cNvSpPr>
          <p:nvPr/>
        </p:nvSpPr>
        <p:spPr bwMode="auto">
          <a:xfrm>
            <a:off x="1048079" y="2040284"/>
            <a:ext cx="62830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3" name="Rectangle 390"/>
          <p:cNvSpPr>
            <a:spLocks noChangeArrowheads="1"/>
          </p:cNvSpPr>
          <p:nvPr/>
        </p:nvSpPr>
        <p:spPr bwMode="auto">
          <a:xfrm>
            <a:off x="1142324" y="2040284"/>
            <a:ext cx="62830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4" name="Rectangle 391"/>
          <p:cNvSpPr>
            <a:spLocks noChangeArrowheads="1"/>
          </p:cNvSpPr>
          <p:nvPr/>
        </p:nvSpPr>
        <p:spPr bwMode="auto">
          <a:xfrm>
            <a:off x="1142324" y="2040284"/>
            <a:ext cx="62830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5" name="Rectangle 392"/>
          <p:cNvSpPr>
            <a:spLocks noChangeArrowheads="1"/>
          </p:cNvSpPr>
          <p:nvPr/>
        </p:nvSpPr>
        <p:spPr bwMode="auto">
          <a:xfrm>
            <a:off x="1226098" y="2040284"/>
            <a:ext cx="62830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6" name="Rectangle 393"/>
          <p:cNvSpPr>
            <a:spLocks noChangeArrowheads="1"/>
          </p:cNvSpPr>
          <p:nvPr/>
        </p:nvSpPr>
        <p:spPr bwMode="auto">
          <a:xfrm>
            <a:off x="1226098" y="2040284"/>
            <a:ext cx="62830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7" name="Rectangle 394"/>
          <p:cNvSpPr>
            <a:spLocks noChangeArrowheads="1"/>
          </p:cNvSpPr>
          <p:nvPr/>
        </p:nvSpPr>
        <p:spPr bwMode="auto">
          <a:xfrm>
            <a:off x="1309872" y="2040284"/>
            <a:ext cx="73302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8" name="Rectangle 395"/>
          <p:cNvSpPr>
            <a:spLocks noChangeArrowheads="1"/>
          </p:cNvSpPr>
          <p:nvPr/>
        </p:nvSpPr>
        <p:spPr bwMode="auto">
          <a:xfrm>
            <a:off x="1309872" y="2040284"/>
            <a:ext cx="73302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9" name="Rectangle 396"/>
          <p:cNvSpPr>
            <a:spLocks noChangeArrowheads="1"/>
          </p:cNvSpPr>
          <p:nvPr/>
        </p:nvSpPr>
        <p:spPr bwMode="auto">
          <a:xfrm>
            <a:off x="1414589" y="2040284"/>
            <a:ext cx="62830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0" name="Rectangle 397"/>
          <p:cNvSpPr>
            <a:spLocks noChangeArrowheads="1"/>
          </p:cNvSpPr>
          <p:nvPr/>
        </p:nvSpPr>
        <p:spPr bwMode="auto">
          <a:xfrm>
            <a:off x="1414589" y="2040284"/>
            <a:ext cx="62830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1" name="Freeform 398"/>
          <p:cNvSpPr>
            <a:spLocks noEditPoints="1"/>
          </p:cNvSpPr>
          <p:nvPr/>
        </p:nvSpPr>
        <p:spPr bwMode="auto">
          <a:xfrm>
            <a:off x="1048079" y="1474812"/>
            <a:ext cx="607359" cy="83774"/>
          </a:xfrm>
          <a:custGeom>
            <a:avLst/>
            <a:gdLst>
              <a:gd name="T0" fmla="*/ 19 w 58"/>
              <a:gd name="T1" fmla="*/ 6 h 8"/>
              <a:gd name="T2" fmla="*/ 19 w 58"/>
              <a:gd name="T3" fmla="*/ 2 h 8"/>
              <a:gd name="T4" fmla="*/ 39 w 58"/>
              <a:gd name="T5" fmla="*/ 2 h 8"/>
              <a:gd name="T6" fmla="*/ 39 w 58"/>
              <a:gd name="T7" fmla="*/ 6 h 8"/>
              <a:gd name="T8" fmla="*/ 19 w 58"/>
              <a:gd name="T9" fmla="*/ 6 h 8"/>
              <a:gd name="T10" fmla="*/ 58 w 58"/>
              <a:gd name="T11" fmla="*/ 0 h 8"/>
              <a:gd name="T12" fmla="*/ 0 w 58"/>
              <a:gd name="T13" fmla="*/ 0 h 8"/>
              <a:gd name="T14" fmla="*/ 0 w 58"/>
              <a:gd name="T15" fmla="*/ 8 h 8"/>
              <a:gd name="T16" fmla="*/ 58 w 58"/>
              <a:gd name="T17" fmla="*/ 8 h 8"/>
              <a:gd name="T18" fmla="*/ 58 w 58"/>
              <a:gd name="T1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" h="8">
                <a:moveTo>
                  <a:pt x="19" y="6"/>
                </a:moveTo>
                <a:lnTo>
                  <a:pt x="19" y="2"/>
                </a:lnTo>
                <a:lnTo>
                  <a:pt x="39" y="2"/>
                </a:lnTo>
                <a:lnTo>
                  <a:pt x="39" y="6"/>
                </a:lnTo>
                <a:lnTo>
                  <a:pt x="19" y="6"/>
                </a:lnTo>
                <a:close/>
                <a:moveTo>
                  <a:pt x="58" y="0"/>
                </a:moveTo>
                <a:lnTo>
                  <a:pt x="0" y="0"/>
                </a:lnTo>
                <a:lnTo>
                  <a:pt x="0" y="8"/>
                </a:lnTo>
                <a:lnTo>
                  <a:pt x="58" y="8"/>
                </a:lnTo>
                <a:lnTo>
                  <a:pt x="58" y="0"/>
                </a:lnTo>
                <a:close/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2" name="Freeform 399"/>
          <p:cNvSpPr>
            <a:spLocks noEditPoints="1"/>
          </p:cNvSpPr>
          <p:nvPr/>
        </p:nvSpPr>
        <p:spPr bwMode="auto">
          <a:xfrm>
            <a:off x="1048079" y="1474812"/>
            <a:ext cx="607359" cy="83774"/>
          </a:xfrm>
          <a:custGeom>
            <a:avLst/>
            <a:gdLst>
              <a:gd name="T0" fmla="*/ 19 w 58"/>
              <a:gd name="T1" fmla="*/ 6 h 8"/>
              <a:gd name="T2" fmla="*/ 19 w 58"/>
              <a:gd name="T3" fmla="*/ 2 h 8"/>
              <a:gd name="T4" fmla="*/ 39 w 58"/>
              <a:gd name="T5" fmla="*/ 2 h 8"/>
              <a:gd name="T6" fmla="*/ 39 w 58"/>
              <a:gd name="T7" fmla="*/ 6 h 8"/>
              <a:gd name="T8" fmla="*/ 19 w 58"/>
              <a:gd name="T9" fmla="*/ 6 h 8"/>
              <a:gd name="T10" fmla="*/ 58 w 58"/>
              <a:gd name="T11" fmla="*/ 0 h 8"/>
              <a:gd name="T12" fmla="*/ 0 w 58"/>
              <a:gd name="T13" fmla="*/ 0 h 8"/>
              <a:gd name="T14" fmla="*/ 0 w 58"/>
              <a:gd name="T15" fmla="*/ 8 h 8"/>
              <a:gd name="T16" fmla="*/ 58 w 58"/>
              <a:gd name="T17" fmla="*/ 8 h 8"/>
              <a:gd name="T18" fmla="*/ 58 w 58"/>
              <a:gd name="T1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" h="8">
                <a:moveTo>
                  <a:pt x="19" y="6"/>
                </a:moveTo>
                <a:lnTo>
                  <a:pt x="19" y="2"/>
                </a:lnTo>
                <a:lnTo>
                  <a:pt x="39" y="2"/>
                </a:lnTo>
                <a:lnTo>
                  <a:pt x="39" y="6"/>
                </a:lnTo>
                <a:lnTo>
                  <a:pt x="19" y="6"/>
                </a:lnTo>
                <a:moveTo>
                  <a:pt x="58" y="0"/>
                </a:moveTo>
                <a:lnTo>
                  <a:pt x="0" y="0"/>
                </a:lnTo>
                <a:lnTo>
                  <a:pt x="0" y="8"/>
                </a:lnTo>
                <a:lnTo>
                  <a:pt x="58" y="8"/>
                </a:lnTo>
                <a:lnTo>
                  <a:pt x="5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7" name="Freeform 404"/>
          <p:cNvSpPr/>
          <p:nvPr/>
        </p:nvSpPr>
        <p:spPr bwMode="auto">
          <a:xfrm>
            <a:off x="891003" y="1338680"/>
            <a:ext cx="900567" cy="869151"/>
          </a:xfrm>
          <a:custGeom>
            <a:avLst/>
            <a:gdLst>
              <a:gd name="T0" fmla="*/ 488 w 488"/>
              <a:gd name="T1" fmla="*/ 463 h 472"/>
              <a:gd name="T2" fmla="*/ 479 w 488"/>
              <a:gd name="T3" fmla="*/ 472 h 472"/>
              <a:gd name="T4" fmla="*/ 7 w 488"/>
              <a:gd name="T5" fmla="*/ 472 h 472"/>
              <a:gd name="T6" fmla="*/ 0 w 488"/>
              <a:gd name="T7" fmla="*/ 463 h 472"/>
              <a:gd name="T8" fmla="*/ 0 w 488"/>
              <a:gd name="T9" fmla="*/ 11 h 472"/>
              <a:gd name="T10" fmla="*/ 7 w 488"/>
              <a:gd name="T11" fmla="*/ 0 h 472"/>
              <a:gd name="T12" fmla="*/ 479 w 488"/>
              <a:gd name="T13" fmla="*/ 0 h 472"/>
              <a:gd name="T14" fmla="*/ 488 w 488"/>
              <a:gd name="T15" fmla="*/ 11 h 472"/>
              <a:gd name="T16" fmla="*/ 488 w 488"/>
              <a:gd name="T17" fmla="*/ 463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8" h="472">
                <a:moveTo>
                  <a:pt x="488" y="463"/>
                </a:moveTo>
                <a:cubicBezTo>
                  <a:pt x="488" y="468"/>
                  <a:pt x="484" y="472"/>
                  <a:pt x="479" y="472"/>
                </a:cubicBezTo>
                <a:cubicBezTo>
                  <a:pt x="7" y="472"/>
                  <a:pt x="7" y="472"/>
                  <a:pt x="7" y="472"/>
                </a:cubicBezTo>
                <a:cubicBezTo>
                  <a:pt x="2" y="472"/>
                  <a:pt x="0" y="468"/>
                  <a:pt x="0" y="46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"/>
                  <a:pt x="2" y="0"/>
                  <a:pt x="7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484" y="0"/>
                  <a:pt x="488" y="6"/>
                  <a:pt x="488" y="11"/>
                </a:cubicBezTo>
                <a:lnTo>
                  <a:pt x="488" y="4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8" name="Freeform 405"/>
          <p:cNvSpPr/>
          <p:nvPr/>
        </p:nvSpPr>
        <p:spPr bwMode="auto">
          <a:xfrm>
            <a:off x="964305" y="1286321"/>
            <a:ext cx="31415" cy="94245"/>
          </a:xfrm>
          <a:custGeom>
            <a:avLst/>
            <a:gdLst>
              <a:gd name="T0" fmla="*/ 16 w 16"/>
              <a:gd name="T1" fmla="*/ 44 h 52"/>
              <a:gd name="T2" fmla="*/ 8 w 16"/>
              <a:gd name="T3" fmla="*/ 52 h 52"/>
              <a:gd name="T4" fmla="*/ 0 w 16"/>
              <a:gd name="T5" fmla="*/ 44 h 52"/>
              <a:gd name="T6" fmla="*/ 0 w 16"/>
              <a:gd name="T7" fmla="*/ 8 h 52"/>
              <a:gd name="T8" fmla="*/ 8 w 16"/>
              <a:gd name="T9" fmla="*/ 0 h 52"/>
              <a:gd name="T10" fmla="*/ 16 w 16"/>
              <a:gd name="T11" fmla="*/ 8 h 52"/>
              <a:gd name="T12" fmla="*/ 16 w 16"/>
              <a:gd name="T13" fmla="*/ 4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52">
                <a:moveTo>
                  <a:pt x="16" y="44"/>
                </a:moveTo>
                <a:cubicBezTo>
                  <a:pt x="16" y="48"/>
                  <a:pt x="12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44"/>
                </a:lnTo>
                <a:close/>
              </a:path>
            </a:pathLst>
          </a:custGeom>
          <a:solidFill>
            <a:srgbClr val="545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" name="Freeform 406"/>
          <p:cNvSpPr/>
          <p:nvPr/>
        </p:nvSpPr>
        <p:spPr bwMode="auto">
          <a:xfrm>
            <a:off x="1016664" y="1286321"/>
            <a:ext cx="31415" cy="94245"/>
          </a:xfrm>
          <a:custGeom>
            <a:avLst/>
            <a:gdLst>
              <a:gd name="T0" fmla="*/ 16 w 16"/>
              <a:gd name="T1" fmla="*/ 44 h 52"/>
              <a:gd name="T2" fmla="*/ 8 w 16"/>
              <a:gd name="T3" fmla="*/ 52 h 52"/>
              <a:gd name="T4" fmla="*/ 0 w 16"/>
              <a:gd name="T5" fmla="*/ 44 h 52"/>
              <a:gd name="T6" fmla="*/ 0 w 16"/>
              <a:gd name="T7" fmla="*/ 8 h 52"/>
              <a:gd name="T8" fmla="*/ 8 w 16"/>
              <a:gd name="T9" fmla="*/ 0 h 52"/>
              <a:gd name="T10" fmla="*/ 16 w 16"/>
              <a:gd name="T11" fmla="*/ 8 h 52"/>
              <a:gd name="T12" fmla="*/ 16 w 16"/>
              <a:gd name="T13" fmla="*/ 4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52">
                <a:moveTo>
                  <a:pt x="16" y="44"/>
                </a:moveTo>
                <a:cubicBezTo>
                  <a:pt x="16" y="48"/>
                  <a:pt x="12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44"/>
                </a:lnTo>
                <a:close/>
              </a:path>
            </a:pathLst>
          </a:custGeom>
          <a:solidFill>
            <a:srgbClr val="545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0" name="Freeform 407"/>
          <p:cNvSpPr/>
          <p:nvPr/>
        </p:nvSpPr>
        <p:spPr bwMode="auto">
          <a:xfrm>
            <a:off x="1069022" y="1286321"/>
            <a:ext cx="31415" cy="94245"/>
          </a:xfrm>
          <a:custGeom>
            <a:avLst/>
            <a:gdLst>
              <a:gd name="T0" fmla="*/ 16 w 16"/>
              <a:gd name="T1" fmla="*/ 44 h 52"/>
              <a:gd name="T2" fmla="*/ 8 w 16"/>
              <a:gd name="T3" fmla="*/ 52 h 52"/>
              <a:gd name="T4" fmla="*/ 0 w 16"/>
              <a:gd name="T5" fmla="*/ 44 h 52"/>
              <a:gd name="T6" fmla="*/ 0 w 16"/>
              <a:gd name="T7" fmla="*/ 8 h 52"/>
              <a:gd name="T8" fmla="*/ 8 w 16"/>
              <a:gd name="T9" fmla="*/ 0 h 52"/>
              <a:gd name="T10" fmla="*/ 16 w 16"/>
              <a:gd name="T11" fmla="*/ 8 h 52"/>
              <a:gd name="T12" fmla="*/ 16 w 16"/>
              <a:gd name="T13" fmla="*/ 4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52">
                <a:moveTo>
                  <a:pt x="16" y="44"/>
                </a:moveTo>
                <a:cubicBezTo>
                  <a:pt x="16" y="48"/>
                  <a:pt x="12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44"/>
                </a:lnTo>
                <a:close/>
              </a:path>
            </a:pathLst>
          </a:custGeom>
          <a:solidFill>
            <a:srgbClr val="545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1" name="Freeform 408"/>
          <p:cNvSpPr/>
          <p:nvPr/>
        </p:nvSpPr>
        <p:spPr bwMode="auto">
          <a:xfrm>
            <a:off x="1121381" y="1286321"/>
            <a:ext cx="31415" cy="94245"/>
          </a:xfrm>
          <a:custGeom>
            <a:avLst/>
            <a:gdLst>
              <a:gd name="T0" fmla="*/ 16 w 16"/>
              <a:gd name="T1" fmla="*/ 44 h 52"/>
              <a:gd name="T2" fmla="*/ 8 w 16"/>
              <a:gd name="T3" fmla="*/ 52 h 52"/>
              <a:gd name="T4" fmla="*/ 0 w 16"/>
              <a:gd name="T5" fmla="*/ 44 h 52"/>
              <a:gd name="T6" fmla="*/ 0 w 16"/>
              <a:gd name="T7" fmla="*/ 8 h 52"/>
              <a:gd name="T8" fmla="*/ 8 w 16"/>
              <a:gd name="T9" fmla="*/ 0 h 52"/>
              <a:gd name="T10" fmla="*/ 16 w 16"/>
              <a:gd name="T11" fmla="*/ 8 h 52"/>
              <a:gd name="T12" fmla="*/ 16 w 16"/>
              <a:gd name="T13" fmla="*/ 4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52">
                <a:moveTo>
                  <a:pt x="16" y="44"/>
                </a:moveTo>
                <a:cubicBezTo>
                  <a:pt x="16" y="48"/>
                  <a:pt x="12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44"/>
                </a:lnTo>
                <a:close/>
              </a:path>
            </a:pathLst>
          </a:custGeom>
          <a:solidFill>
            <a:srgbClr val="545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2" name="Freeform 409"/>
          <p:cNvSpPr/>
          <p:nvPr/>
        </p:nvSpPr>
        <p:spPr bwMode="auto">
          <a:xfrm>
            <a:off x="1173739" y="1286321"/>
            <a:ext cx="31415" cy="94245"/>
          </a:xfrm>
          <a:custGeom>
            <a:avLst/>
            <a:gdLst>
              <a:gd name="T0" fmla="*/ 16 w 16"/>
              <a:gd name="T1" fmla="*/ 44 h 52"/>
              <a:gd name="T2" fmla="*/ 8 w 16"/>
              <a:gd name="T3" fmla="*/ 52 h 52"/>
              <a:gd name="T4" fmla="*/ 0 w 16"/>
              <a:gd name="T5" fmla="*/ 44 h 52"/>
              <a:gd name="T6" fmla="*/ 0 w 16"/>
              <a:gd name="T7" fmla="*/ 8 h 52"/>
              <a:gd name="T8" fmla="*/ 8 w 16"/>
              <a:gd name="T9" fmla="*/ 0 h 52"/>
              <a:gd name="T10" fmla="*/ 16 w 16"/>
              <a:gd name="T11" fmla="*/ 8 h 52"/>
              <a:gd name="T12" fmla="*/ 16 w 16"/>
              <a:gd name="T13" fmla="*/ 4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52">
                <a:moveTo>
                  <a:pt x="16" y="44"/>
                </a:moveTo>
                <a:cubicBezTo>
                  <a:pt x="16" y="48"/>
                  <a:pt x="12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44"/>
                </a:lnTo>
                <a:close/>
              </a:path>
            </a:pathLst>
          </a:custGeom>
          <a:solidFill>
            <a:srgbClr val="545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3" name="Freeform 410"/>
          <p:cNvSpPr/>
          <p:nvPr/>
        </p:nvSpPr>
        <p:spPr bwMode="auto">
          <a:xfrm>
            <a:off x="1226098" y="1286321"/>
            <a:ext cx="31415" cy="94245"/>
          </a:xfrm>
          <a:custGeom>
            <a:avLst/>
            <a:gdLst>
              <a:gd name="T0" fmla="*/ 16 w 16"/>
              <a:gd name="T1" fmla="*/ 44 h 52"/>
              <a:gd name="T2" fmla="*/ 8 w 16"/>
              <a:gd name="T3" fmla="*/ 52 h 52"/>
              <a:gd name="T4" fmla="*/ 0 w 16"/>
              <a:gd name="T5" fmla="*/ 44 h 52"/>
              <a:gd name="T6" fmla="*/ 0 w 16"/>
              <a:gd name="T7" fmla="*/ 8 h 52"/>
              <a:gd name="T8" fmla="*/ 8 w 16"/>
              <a:gd name="T9" fmla="*/ 0 h 52"/>
              <a:gd name="T10" fmla="*/ 16 w 16"/>
              <a:gd name="T11" fmla="*/ 8 h 52"/>
              <a:gd name="T12" fmla="*/ 16 w 16"/>
              <a:gd name="T13" fmla="*/ 4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52">
                <a:moveTo>
                  <a:pt x="16" y="44"/>
                </a:moveTo>
                <a:cubicBezTo>
                  <a:pt x="16" y="48"/>
                  <a:pt x="12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44"/>
                </a:lnTo>
                <a:close/>
              </a:path>
            </a:pathLst>
          </a:custGeom>
          <a:solidFill>
            <a:srgbClr val="545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4" name="Freeform 411"/>
          <p:cNvSpPr/>
          <p:nvPr/>
        </p:nvSpPr>
        <p:spPr bwMode="auto">
          <a:xfrm>
            <a:off x="1278456" y="1286321"/>
            <a:ext cx="31415" cy="94245"/>
          </a:xfrm>
          <a:custGeom>
            <a:avLst/>
            <a:gdLst>
              <a:gd name="T0" fmla="*/ 16 w 16"/>
              <a:gd name="T1" fmla="*/ 44 h 52"/>
              <a:gd name="T2" fmla="*/ 8 w 16"/>
              <a:gd name="T3" fmla="*/ 52 h 52"/>
              <a:gd name="T4" fmla="*/ 0 w 16"/>
              <a:gd name="T5" fmla="*/ 44 h 52"/>
              <a:gd name="T6" fmla="*/ 0 w 16"/>
              <a:gd name="T7" fmla="*/ 8 h 52"/>
              <a:gd name="T8" fmla="*/ 8 w 16"/>
              <a:gd name="T9" fmla="*/ 0 h 52"/>
              <a:gd name="T10" fmla="*/ 16 w 16"/>
              <a:gd name="T11" fmla="*/ 8 h 52"/>
              <a:gd name="T12" fmla="*/ 16 w 16"/>
              <a:gd name="T13" fmla="*/ 4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52">
                <a:moveTo>
                  <a:pt x="16" y="44"/>
                </a:moveTo>
                <a:cubicBezTo>
                  <a:pt x="16" y="48"/>
                  <a:pt x="12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44"/>
                </a:lnTo>
                <a:close/>
              </a:path>
            </a:pathLst>
          </a:custGeom>
          <a:solidFill>
            <a:srgbClr val="545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5" name="Freeform 412"/>
          <p:cNvSpPr/>
          <p:nvPr/>
        </p:nvSpPr>
        <p:spPr bwMode="auto">
          <a:xfrm>
            <a:off x="1330815" y="1286321"/>
            <a:ext cx="31415" cy="94245"/>
          </a:xfrm>
          <a:custGeom>
            <a:avLst/>
            <a:gdLst>
              <a:gd name="T0" fmla="*/ 16 w 16"/>
              <a:gd name="T1" fmla="*/ 44 h 52"/>
              <a:gd name="T2" fmla="*/ 8 w 16"/>
              <a:gd name="T3" fmla="*/ 52 h 52"/>
              <a:gd name="T4" fmla="*/ 0 w 16"/>
              <a:gd name="T5" fmla="*/ 44 h 52"/>
              <a:gd name="T6" fmla="*/ 0 w 16"/>
              <a:gd name="T7" fmla="*/ 8 h 52"/>
              <a:gd name="T8" fmla="*/ 8 w 16"/>
              <a:gd name="T9" fmla="*/ 0 h 52"/>
              <a:gd name="T10" fmla="*/ 16 w 16"/>
              <a:gd name="T11" fmla="*/ 8 h 52"/>
              <a:gd name="T12" fmla="*/ 16 w 16"/>
              <a:gd name="T13" fmla="*/ 4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52">
                <a:moveTo>
                  <a:pt x="16" y="44"/>
                </a:moveTo>
                <a:cubicBezTo>
                  <a:pt x="16" y="48"/>
                  <a:pt x="12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44"/>
                </a:lnTo>
                <a:close/>
              </a:path>
            </a:pathLst>
          </a:custGeom>
          <a:solidFill>
            <a:srgbClr val="545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6" name="Freeform 413"/>
          <p:cNvSpPr/>
          <p:nvPr/>
        </p:nvSpPr>
        <p:spPr bwMode="auto">
          <a:xfrm>
            <a:off x="1383174" y="1286321"/>
            <a:ext cx="31415" cy="94245"/>
          </a:xfrm>
          <a:custGeom>
            <a:avLst/>
            <a:gdLst>
              <a:gd name="T0" fmla="*/ 16 w 16"/>
              <a:gd name="T1" fmla="*/ 44 h 52"/>
              <a:gd name="T2" fmla="*/ 8 w 16"/>
              <a:gd name="T3" fmla="*/ 52 h 52"/>
              <a:gd name="T4" fmla="*/ 0 w 16"/>
              <a:gd name="T5" fmla="*/ 44 h 52"/>
              <a:gd name="T6" fmla="*/ 0 w 16"/>
              <a:gd name="T7" fmla="*/ 8 h 52"/>
              <a:gd name="T8" fmla="*/ 8 w 16"/>
              <a:gd name="T9" fmla="*/ 0 h 52"/>
              <a:gd name="T10" fmla="*/ 16 w 16"/>
              <a:gd name="T11" fmla="*/ 8 h 52"/>
              <a:gd name="T12" fmla="*/ 16 w 16"/>
              <a:gd name="T13" fmla="*/ 4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52">
                <a:moveTo>
                  <a:pt x="16" y="44"/>
                </a:moveTo>
                <a:cubicBezTo>
                  <a:pt x="16" y="48"/>
                  <a:pt x="12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44"/>
                </a:lnTo>
                <a:close/>
              </a:path>
            </a:pathLst>
          </a:custGeom>
          <a:solidFill>
            <a:srgbClr val="545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7" name="Freeform 414"/>
          <p:cNvSpPr/>
          <p:nvPr/>
        </p:nvSpPr>
        <p:spPr bwMode="auto">
          <a:xfrm>
            <a:off x="1435532" y="1286321"/>
            <a:ext cx="20943" cy="94245"/>
          </a:xfrm>
          <a:custGeom>
            <a:avLst/>
            <a:gdLst>
              <a:gd name="T0" fmla="*/ 16 w 16"/>
              <a:gd name="T1" fmla="*/ 44 h 52"/>
              <a:gd name="T2" fmla="*/ 8 w 16"/>
              <a:gd name="T3" fmla="*/ 52 h 52"/>
              <a:gd name="T4" fmla="*/ 0 w 16"/>
              <a:gd name="T5" fmla="*/ 44 h 52"/>
              <a:gd name="T6" fmla="*/ 0 w 16"/>
              <a:gd name="T7" fmla="*/ 8 h 52"/>
              <a:gd name="T8" fmla="*/ 8 w 16"/>
              <a:gd name="T9" fmla="*/ 0 h 52"/>
              <a:gd name="T10" fmla="*/ 16 w 16"/>
              <a:gd name="T11" fmla="*/ 8 h 52"/>
              <a:gd name="T12" fmla="*/ 16 w 16"/>
              <a:gd name="T13" fmla="*/ 4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52">
                <a:moveTo>
                  <a:pt x="16" y="44"/>
                </a:moveTo>
                <a:cubicBezTo>
                  <a:pt x="16" y="48"/>
                  <a:pt x="12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44"/>
                </a:lnTo>
                <a:close/>
              </a:path>
            </a:pathLst>
          </a:custGeom>
          <a:solidFill>
            <a:srgbClr val="545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8" name="Freeform 415"/>
          <p:cNvSpPr/>
          <p:nvPr/>
        </p:nvSpPr>
        <p:spPr bwMode="auto">
          <a:xfrm>
            <a:off x="1487891" y="1286321"/>
            <a:ext cx="20943" cy="94245"/>
          </a:xfrm>
          <a:custGeom>
            <a:avLst/>
            <a:gdLst>
              <a:gd name="T0" fmla="*/ 16 w 16"/>
              <a:gd name="T1" fmla="*/ 44 h 52"/>
              <a:gd name="T2" fmla="*/ 8 w 16"/>
              <a:gd name="T3" fmla="*/ 52 h 52"/>
              <a:gd name="T4" fmla="*/ 0 w 16"/>
              <a:gd name="T5" fmla="*/ 44 h 52"/>
              <a:gd name="T6" fmla="*/ 0 w 16"/>
              <a:gd name="T7" fmla="*/ 8 h 52"/>
              <a:gd name="T8" fmla="*/ 8 w 16"/>
              <a:gd name="T9" fmla="*/ 0 h 52"/>
              <a:gd name="T10" fmla="*/ 16 w 16"/>
              <a:gd name="T11" fmla="*/ 8 h 52"/>
              <a:gd name="T12" fmla="*/ 16 w 16"/>
              <a:gd name="T13" fmla="*/ 4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52">
                <a:moveTo>
                  <a:pt x="16" y="44"/>
                </a:moveTo>
                <a:cubicBezTo>
                  <a:pt x="16" y="48"/>
                  <a:pt x="12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44"/>
                </a:lnTo>
                <a:close/>
              </a:path>
            </a:pathLst>
          </a:custGeom>
          <a:solidFill>
            <a:srgbClr val="545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9" name="Freeform 416"/>
          <p:cNvSpPr/>
          <p:nvPr/>
        </p:nvSpPr>
        <p:spPr bwMode="auto">
          <a:xfrm>
            <a:off x="1529778" y="1286321"/>
            <a:ext cx="31415" cy="94245"/>
          </a:xfrm>
          <a:custGeom>
            <a:avLst/>
            <a:gdLst>
              <a:gd name="T0" fmla="*/ 16 w 16"/>
              <a:gd name="T1" fmla="*/ 44 h 52"/>
              <a:gd name="T2" fmla="*/ 8 w 16"/>
              <a:gd name="T3" fmla="*/ 52 h 52"/>
              <a:gd name="T4" fmla="*/ 0 w 16"/>
              <a:gd name="T5" fmla="*/ 44 h 52"/>
              <a:gd name="T6" fmla="*/ 0 w 16"/>
              <a:gd name="T7" fmla="*/ 8 h 52"/>
              <a:gd name="T8" fmla="*/ 8 w 16"/>
              <a:gd name="T9" fmla="*/ 0 h 52"/>
              <a:gd name="T10" fmla="*/ 16 w 16"/>
              <a:gd name="T11" fmla="*/ 8 h 52"/>
              <a:gd name="T12" fmla="*/ 16 w 16"/>
              <a:gd name="T13" fmla="*/ 4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52">
                <a:moveTo>
                  <a:pt x="16" y="44"/>
                </a:moveTo>
                <a:cubicBezTo>
                  <a:pt x="16" y="48"/>
                  <a:pt x="12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44"/>
                </a:lnTo>
                <a:close/>
              </a:path>
            </a:pathLst>
          </a:custGeom>
          <a:solidFill>
            <a:srgbClr val="545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0" name="Freeform 417"/>
          <p:cNvSpPr/>
          <p:nvPr/>
        </p:nvSpPr>
        <p:spPr bwMode="auto">
          <a:xfrm>
            <a:off x="1582136" y="1286321"/>
            <a:ext cx="31415" cy="94245"/>
          </a:xfrm>
          <a:custGeom>
            <a:avLst/>
            <a:gdLst>
              <a:gd name="T0" fmla="*/ 16 w 16"/>
              <a:gd name="T1" fmla="*/ 44 h 52"/>
              <a:gd name="T2" fmla="*/ 8 w 16"/>
              <a:gd name="T3" fmla="*/ 52 h 52"/>
              <a:gd name="T4" fmla="*/ 0 w 16"/>
              <a:gd name="T5" fmla="*/ 44 h 52"/>
              <a:gd name="T6" fmla="*/ 0 w 16"/>
              <a:gd name="T7" fmla="*/ 8 h 52"/>
              <a:gd name="T8" fmla="*/ 8 w 16"/>
              <a:gd name="T9" fmla="*/ 0 h 52"/>
              <a:gd name="T10" fmla="*/ 16 w 16"/>
              <a:gd name="T11" fmla="*/ 8 h 52"/>
              <a:gd name="T12" fmla="*/ 16 w 16"/>
              <a:gd name="T13" fmla="*/ 4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52">
                <a:moveTo>
                  <a:pt x="16" y="44"/>
                </a:moveTo>
                <a:cubicBezTo>
                  <a:pt x="16" y="48"/>
                  <a:pt x="12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44"/>
                </a:lnTo>
                <a:close/>
              </a:path>
            </a:pathLst>
          </a:custGeom>
          <a:solidFill>
            <a:srgbClr val="545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1" name="Freeform 418"/>
          <p:cNvSpPr/>
          <p:nvPr/>
        </p:nvSpPr>
        <p:spPr bwMode="auto">
          <a:xfrm>
            <a:off x="1634495" y="1286321"/>
            <a:ext cx="31415" cy="94245"/>
          </a:xfrm>
          <a:custGeom>
            <a:avLst/>
            <a:gdLst>
              <a:gd name="T0" fmla="*/ 16 w 16"/>
              <a:gd name="T1" fmla="*/ 44 h 52"/>
              <a:gd name="T2" fmla="*/ 8 w 16"/>
              <a:gd name="T3" fmla="*/ 52 h 52"/>
              <a:gd name="T4" fmla="*/ 0 w 16"/>
              <a:gd name="T5" fmla="*/ 44 h 52"/>
              <a:gd name="T6" fmla="*/ 0 w 16"/>
              <a:gd name="T7" fmla="*/ 8 h 52"/>
              <a:gd name="T8" fmla="*/ 8 w 16"/>
              <a:gd name="T9" fmla="*/ 0 h 52"/>
              <a:gd name="T10" fmla="*/ 16 w 16"/>
              <a:gd name="T11" fmla="*/ 8 h 52"/>
              <a:gd name="T12" fmla="*/ 16 w 16"/>
              <a:gd name="T13" fmla="*/ 4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52">
                <a:moveTo>
                  <a:pt x="16" y="44"/>
                </a:moveTo>
                <a:cubicBezTo>
                  <a:pt x="16" y="48"/>
                  <a:pt x="12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44"/>
                </a:lnTo>
                <a:close/>
              </a:path>
            </a:pathLst>
          </a:custGeom>
          <a:solidFill>
            <a:srgbClr val="545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2" name="Freeform 419"/>
          <p:cNvSpPr/>
          <p:nvPr/>
        </p:nvSpPr>
        <p:spPr bwMode="auto">
          <a:xfrm>
            <a:off x="1686853" y="1286321"/>
            <a:ext cx="31415" cy="94245"/>
          </a:xfrm>
          <a:custGeom>
            <a:avLst/>
            <a:gdLst>
              <a:gd name="T0" fmla="*/ 16 w 16"/>
              <a:gd name="T1" fmla="*/ 44 h 52"/>
              <a:gd name="T2" fmla="*/ 8 w 16"/>
              <a:gd name="T3" fmla="*/ 52 h 52"/>
              <a:gd name="T4" fmla="*/ 0 w 16"/>
              <a:gd name="T5" fmla="*/ 44 h 52"/>
              <a:gd name="T6" fmla="*/ 0 w 16"/>
              <a:gd name="T7" fmla="*/ 8 h 52"/>
              <a:gd name="T8" fmla="*/ 8 w 16"/>
              <a:gd name="T9" fmla="*/ 0 h 52"/>
              <a:gd name="T10" fmla="*/ 16 w 16"/>
              <a:gd name="T11" fmla="*/ 8 h 52"/>
              <a:gd name="T12" fmla="*/ 16 w 16"/>
              <a:gd name="T13" fmla="*/ 4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52">
                <a:moveTo>
                  <a:pt x="16" y="44"/>
                </a:moveTo>
                <a:cubicBezTo>
                  <a:pt x="16" y="48"/>
                  <a:pt x="12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44"/>
                </a:lnTo>
                <a:close/>
              </a:path>
            </a:pathLst>
          </a:custGeom>
          <a:solidFill>
            <a:srgbClr val="545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3" name="Rectangle 421"/>
          <p:cNvSpPr>
            <a:spLocks noChangeArrowheads="1"/>
          </p:cNvSpPr>
          <p:nvPr/>
        </p:nvSpPr>
        <p:spPr bwMode="auto">
          <a:xfrm>
            <a:off x="1037607" y="1715664"/>
            <a:ext cx="73305" cy="7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4" name="Rectangle 422"/>
          <p:cNvSpPr>
            <a:spLocks noChangeArrowheads="1"/>
          </p:cNvSpPr>
          <p:nvPr/>
        </p:nvSpPr>
        <p:spPr bwMode="auto">
          <a:xfrm>
            <a:off x="1131849" y="1715664"/>
            <a:ext cx="62830" cy="7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5" name="Rectangle 423"/>
          <p:cNvSpPr>
            <a:spLocks noChangeArrowheads="1"/>
          </p:cNvSpPr>
          <p:nvPr/>
        </p:nvSpPr>
        <p:spPr bwMode="auto">
          <a:xfrm>
            <a:off x="1215623" y="1715664"/>
            <a:ext cx="73305" cy="7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6" name="Rectangle 424"/>
          <p:cNvSpPr>
            <a:spLocks noChangeArrowheads="1"/>
          </p:cNvSpPr>
          <p:nvPr/>
        </p:nvSpPr>
        <p:spPr bwMode="auto">
          <a:xfrm>
            <a:off x="1309872" y="1715664"/>
            <a:ext cx="73305" cy="7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7" name="Rectangle 425"/>
          <p:cNvSpPr>
            <a:spLocks noChangeArrowheads="1"/>
          </p:cNvSpPr>
          <p:nvPr/>
        </p:nvSpPr>
        <p:spPr bwMode="auto">
          <a:xfrm>
            <a:off x="1404114" y="1715664"/>
            <a:ext cx="62830" cy="7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8" name="Rectangle 426"/>
          <p:cNvSpPr>
            <a:spLocks noChangeArrowheads="1"/>
          </p:cNvSpPr>
          <p:nvPr/>
        </p:nvSpPr>
        <p:spPr bwMode="auto">
          <a:xfrm>
            <a:off x="1487887" y="1715664"/>
            <a:ext cx="73305" cy="7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9" name="Rectangle 427"/>
          <p:cNvSpPr>
            <a:spLocks noChangeArrowheads="1"/>
          </p:cNvSpPr>
          <p:nvPr/>
        </p:nvSpPr>
        <p:spPr bwMode="auto">
          <a:xfrm>
            <a:off x="1582136" y="1715664"/>
            <a:ext cx="73305" cy="7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0" name="Rectangle 428"/>
          <p:cNvSpPr>
            <a:spLocks noChangeArrowheads="1"/>
          </p:cNvSpPr>
          <p:nvPr/>
        </p:nvSpPr>
        <p:spPr bwMode="auto">
          <a:xfrm>
            <a:off x="1404114" y="1600472"/>
            <a:ext cx="62830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1" name="Rectangle 429"/>
          <p:cNvSpPr>
            <a:spLocks noChangeArrowheads="1"/>
          </p:cNvSpPr>
          <p:nvPr/>
        </p:nvSpPr>
        <p:spPr bwMode="auto">
          <a:xfrm>
            <a:off x="1487887" y="1600472"/>
            <a:ext cx="73305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2" name="Rectangle 430"/>
          <p:cNvSpPr>
            <a:spLocks noChangeArrowheads="1"/>
          </p:cNvSpPr>
          <p:nvPr/>
        </p:nvSpPr>
        <p:spPr bwMode="auto">
          <a:xfrm>
            <a:off x="1582136" y="1600472"/>
            <a:ext cx="73305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3" name="Rectangle 431"/>
          <p:cNvSpPr>
            <a:spLocks noChangeArrowheads="1"/>
          </p:cNvSpPr>
          <p:nvPr/>
        </p:nvSpPr>
        <p:spPr bwMode="auto">
          <a:xfrm>
            <a:off x="1037607" y="1820381"/>
            <a:ext cx="73305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4" name="Rectangle 432"/>
          <p:cNvSpPr>
            <a:spLocks noChangeArrowheads="1"/>
          </p:cNvSpPr>
          <p:nvPr/>
        </p:nvSpPr>
        <p:spPr bwMode="auto">
          <a:xfrm>
            <a:off x="1131849" y="1820381"/>
            <a:ext cx="62830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5" name="Rectangle 433"/>
          <p:cNvSpPr>
            <a:spLocks noChangeArrowheads="1"/>
          </p:cNvSpPr>
          <p:nvPr/>
        </p:nvSpPr>
        <p:spPr bwMode="auto">
          <a:xfrm>
            <a:off x="1215623" y="1820381"/>
            <a:ext cx="73305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6" name="Rectangle 434"/>
          <p:cNvSpPr>
            <a:spLocks noChangeArrowheads="1"/>
          </p:cNvSpPr>
          <p:nvPr/>
        </p:nvSpPr>
        <p:spPr bwMode="auto">
          <a:xfrm>
            <a:off x="1309872" y="1820381"/>
            <a:ext cx="73305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7" name="Rectangle 435"/>
          <p:cNvSpPr>
            <a:spLocks noChangeArrowheads="1"/>
          </p:cNvSpPr>
          <p:nvPr/>
        </p:nvSpPr>
        <p:spPr bwMode="auto">
          <a:xfrm>
            <a:off x="1404114" y="1820381"/>
            <a:ext cx="62830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8" name="Rectangle 436"/>
          <p:cNvSpPr>
            <a:spLocks noChangeArrowheads="1"/>
          </p:cNvSpPr>
          <p:nvPr/>
        </p:nvSpPr>
        <p:spPr bwMode="auto">
          <a:xfrm>
            <a:off x="1487887" y="1820381"/>
            <a:ext cx="73305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9" name="Rectangle 437"/>
          <p:cNvSpPr>
            <a:spLocks noChangeArrowheads="1"/>
          </p:cNvSpPr>
          <p:nvPr/>
        </p:nvSpPr>
        <p:spPr bwMode="auto">
          <a:xfrm>
            <a:off x="1582136" y="1820381"/>
            <a:ext cx="73305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0" name="Rectangle 438"/>
          <p:cNvSpPr>
            <a:spLocks noChangeArrowheads="1"/>
          </p:cNvSpPr>
          <p:nvPr/>
        </p:nvSpPr>
        <p:spPr bwMode="auto">
          <a:xfrm>
            <a:off x="1037607" y="1925098"/>
            <a:ext cx="73305" cy="7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1" name="Rectangle 439"/>
          <p:cNvSpPr>
            <a:spLocks noChangeArrowheads="1"/>
          </p:cNvSpPr>
          <p:nvPr/>
        </p:nvSpPr>
        <p:spPr bwMode="auto">
          <a:xfrm>
            <a:off x="1131849" y="1925098"/>
            <a:ext cx="62830" cy="7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2" name="Rectangle 440"/>
          <p:cNvSpPr>
            <a:spLocks noChangeArrowheads="1"/>
          </p:cNvSpPr>
          <p:nvPr/>
        </p:nvSpPr>
        <p:spPr bwMode="auto">
          <a:xfrm>
            <a:off x="1215623" y="1925098"/>
            <a:ext cx="73305" cy="7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3" name="Rectangle 441"/>
          <p:cNvSpPr>
            <a:spLocks noChangeArrowheads="1"/>
          </p:cNvSpPr>
          <p:nvPr/>
        </p:nvSpPr>
        <p:spPr bwMode="auto">
          <a:xfrm>
            <a:off x="1309872" y="1925098"/>
            <a:ext cx="73305" cy="7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4" name="Rectangle 442"/>
          <p:cNvSpPr>
            <a:spLocks noChangeArrowheads="1"/>
          </p:cNvSpPr>
          <p:nvPr/>
        </p:nvSpPr>
        <p:spPr bwMode="auto">
          <a:xfrm>
            <a:off x="1404114" y="1925098"/>
            <a:ext cx="62830" cy="7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5" name="Rectangle 443"/>
          <p:cNvSpPr>
            <a:spLocks noChangeArrowheads="1"/>
          </p:cNvSpPr>
          <p:nvPr/>
        </p:nvSpPr>
        <p:spPr bwMode="auto">
          <a:xfrm>
            <a:off x="1487887" y="1925098"/>
            <a:ext cx="73305" cy="7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6" name="Rectangle 444"/>
          <p:cNvSpPr>
            <a:spLocks noChangeArrowheads="1"/>
          </p:cNvSpPr>
          <p:nvPr/>
        </p:nvSpPr>
        <p:spPr bwMode="auto">
          <a:xfrm>
            <a:off x="1582136" y="1925098"/>
            <a:ext cx="73305" cy="7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7" name="Rectangle 445"/>
          <p:cNvSpPr>
            <a:spLocks noChangeArrowheads="1"/>
          </p:cNvSpPr>
          <p:nvPr/>
        </p:nvSpPr>
        <p:spPr bwMode="auto">
          <a:xfrm>
            <a:off x="1037607" y="2029815"/>
            <a:ext cx="73305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8" name="Rectangle 446"/>
          <p:cNvSpPr>
            <a:spLocks noChangeArrowheads="1"/>
          </p:cNvSpPr>
          <p:nvPr/>
        </p:nvSpPr>
        <p:spPr bwMode="auto">
          <a:xfrm>
            <a:off x="1131849" y="2029815"/>
            <a:ext cx="62830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9" name="Rectangle 447"/>
          <p:cNvSpPr>
            <a:spLocks noChangeArrowheads="1"/>
          </p:cNvSpPr>
          <p:nvPr/>
        </p:nvSpPr>
        <p:spPr bwMode="auto">
          <a:xfrm>
            <a:off x="1215623" y="2029815"/>
            <a:ext cx="73305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Rectangle 448"/>
          <p:cNvSpPr>
            <a:spLocks noChangeArrowheads="1"/>
          </p:cNvSpPr>
          <p:nvPr/>
        </p:nvSpPr>
        <p:spPr bwMode="auto">
          <a:xfrm>
            <a:off x="1309872" y="2029815"/>
            <a:ext cx="73305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1" name="Rectangle 449"/>
          <p:cNvSpPr>
            <a:spLocks noChangeArrowheads="1"/>
          </p:cNvSpPr>
          <p:nvPr/>
        </p:nvSpPr>
        <p:spPr bwMode="auto">
          <a:xfrm>
            <a:off x="1404114" y="2029815"/>
            <a:ext cx="62830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3" name="Rectangle 451"/>
          <p:cNvSpPr>
            <a:spLocks noChangeArrowheads="1"/>
          </p:cNvSpPr>
          <p:nvPr/>
        </p:nvSpPr>
        <p:spPr bwMode="auto">
          <a:xfrm>
            <a:off x="1236566" y="1474811"/>
            <a:ext cx="198966" cy="12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itchFamily="18" charset="0"/>
              </a:rPr>
              <a:t>APR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4" name="Rectangle 452"/>
          <p:cNvSpPr>
            <a:spLocks noChangeArrowheads="1"/>
          </p:cNvSpPr>
          <p:nvPr/>
        </p:nvSpPr>
        <p:spPr bwMode="auto">
          <a:xfrm>
            <a:off x="1393645" y="1474811"/>
            <a:ext cx="62830" cy="12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itchFamily="18" charset="0"/>
              </a:rPr>
              <a:t>I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5" name="Rectangle 453"/>
          <p:cNvSpPr>
            <a:spLocks noChangeArrowheads="1"/>
          </p:cNvSpPr>
          <p:nvPr/>
        </p:nvSpPr>
        <p:spPr bwMode="auto">
          <a:xfrm>
            <a:off x="1425057" y="1474811"/>
            <a:ext cx="83774" cy="12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itchFamily="18" charset="0"/>
              </a:rPr>
              <a:t>L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7" name="Rectangle 455"/>
          <p:cNvSpPr>
            <a:spLocks noChangeArrowheads="1"/>
          </p:cNvSpPr>
          <p:nvPr/>
        </p:nvSpPr>
        <p:spPr bwMode="auto">
          <a:xfrm>
            <a:off x="4210530" y="1118773"/>
            <a:ext cx="869155" cy="6806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8" name="Rectangle 456"/>
          <p:cNvSpPr>
            <a:spLocks noChangeArrowheads="1"/>
          </p:cNvSpPr>
          <p:nvPr/>
        </p:nvSpPr>
        <p:spPr bwMode="auto">
          <a:xfrm>
            <a:off x="4283835" y="1181604"/>
            <a:ext cx="722551" cy="5550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9" name="Rectangle 457"/>
          <p:cNvSpPr>
            <a:spLocks noChangeArrowheads="1"/>
          </p:cNvSpPr>
          <p:nvPr/>
        </p:nvSpPr>
        <p:spPr bwMode="auto">
          <a:xfrm>
            <a:off x="4388552" y="1286321"/>
            <a:ext cx="513117" cy="3455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0" name="Freeform 458"/>
          <p:cNvSpPr/>
          <p:nvPr/>
        </p:nvSpPr>
        <p:spPr bwMode="auto">
          <a:xfrm>
            <a:off x="4430439" y="1359626"/>
            <a:ext cx="418868" cy="198966"/>
          </a:xfrm>
          <a:custGeom>
            <a:avLst/>
            <a:gdLst>
              <a:gd name="T0" fmla="*/ 219 w 226"/>
              <a:gd name="T1" fmla="*/ 46 h 106"/>
              <a:gd name="T2" fmla="*/ 157 w 226"/>
              <a:gd name="T3" fmla="*/ 4 h 106"/>
              <a:gd name="T4" fmla="*/ 128 w 226"/>
              <a:gd name="T5" fmla="*/ 31 h 106"/>
              <a:gd name="T6" fmla="*/ 124 w 226"/>
              <a:gd name="T7" fmla="*/ 0 h 106"/>
              <a:gd name="T8" fmla="*/ 117 w 226"/>
              <a:gd name="T9" fmla="*/ 11 h 106"/>
              <a:gd name="T10" fmla="*/ 113 w 226"/>
              <a:gd name="T11" fmla="*/ 10 h 106"/>
              <a:gd name="T12" fmla="*/ 109 w 226"/>
              <a:gd name="T13" fmla="*/ 11 h 106"/>
              <a:gd name="T14" fmla="*/ 102 w 226"/>
              <a:gd name="T15" fmla="*/ 0 h 106"/>
              <a:gd name="T16" fmla="*/ 98 w 226"/>
              <a:gd name="T17" fmla="*/ 31 h 106"/>
              <a:gd name="T18" fmla="*/ 69 w 226"/>
              <a:gd name="T19" fmla="*/ 4 h 106"/>
              <a:gd name="T20" fmla="*/ 6 w 226"/>
              <a:gd name="T21" fmla="*/ 46 h 106"/>
              <a:gd name="T22" fmla="*/ 45 w 226"/>
              <a:gd name="T23" fmla="*/ 101 h 106"/>
              <a:gd name="T24" fmla="*/ 47 w 226"/>
              <a:gd name="T25" fmla="*/ 74 h 106"/>
              <a:gd name="T26" fmla="*/ 73 w 226"/>
              <a:gd name="T27" fmla="*/ 86 h 106"/>
              <a:gd name="T28" fmla="*/ 90 w 226"/>
              <a:gd name="T29" fmla="*/ 74 h 106"/>
              <a:gd name="T30" fmla="*/ 113 w 226"/>
              <a:gd name="T31" fmla="*/ 106 h 106"/>
              <a:gd name="T32" fmla="*/ 135 w 226"/>
              <a:gd name="T33" fmla="*/ 74 h 106"/>
              <a:gd name="T34" fmla="*/ 153 w 226"/>
              <a:gd name="T35" fmla="*/ 86 h 106"/>
              <a:gd name="T36" fmla="*/ 179 w 226"/>
              <a:gd name="T37" fmla="*/ 74 h 106"/>
              <a:gd name="T38" fmla="*/ 181 w 226"/>
              <a:gd name="T39" fmla="*/ 101 h 106"/>
              <a:gd name="T40" fmla="*/ 219 w 226"/>
              <a:gd name="T41" fmla="*/ 4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6" h="106">
                <a:moveTo>
                  <a:pt x="219" y="46"/>
                </a:moveTo>
                <a:cubicBezTo>
                  <a:pt x="213" y="20"/>
                  <a:pt x="182" y="9"/>
                  <a:pt x="157" y="4"/>
                </a:cubicBezTo>
                <a:cubicBezTo>
                  <a:pt x="182" y="38"/>
                  <a:pt x="137" y="50"/>
                  <a:pt x="128" y="31"/>
                </a:cubicBezTo>
                <a:cubicBezTo>
                  <a:pt x="122" y="19"/>
                  <a:pt x="124" y="0"/>
                  <a:pt x="124" y="0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09" y="11"/>
                  <a:pt x="109" y="11"/>
                  <a:pt x="109" y="11"/>
                </a:cubicBezTo>
                <a:cubicBezTo>
                  <a:pt x="102" y="0"/>
                  <a:pt x="102" y="0"/>
                  <a:pt x="102" y="0"/>
                </a:cubicBezTo>
                <a:cubicBezTo>
                  <a:pt x="102" y="0"/>
                  <a:pt x="104" y="19"/>
                  <a:pt x="98" y="31"/>
                </a:cubicBezTo>
                <a:cubicBezTo>
                  <a:pt x="88" y="50"/>
                  <a:pt x="43" y="38"/>
                  <a:pt x="69" y="4"/>
                </a:cubicBezTo>
                <a:cubicBezTo>
                  <a:pt x="43" y="9"/>
                  <a:pt x="13" y="20"/>
                  <a:pt x="6" y="46"/>
                </a:cubicBezTo>
                <a:cubicBezTo>
                  <a:pt x="0" y="73"/>
                  <a:pt x="32" y="97"/>
                  <a:pt x="45" y="101"/>
                </a:cubicBezTo>
                <a:cubicBezTo>
                  <a:pt x="45" y="101"/>
                  <a:pt x="32" y="82"/>
                  <a:pt x="47" y="74"/>
                </a:cubicBezTo>
                <a:cubicBezTo>
                  <a:pt x="61" y="67"/>
                  <a:pt x="73" y="86"/>
                  <a:pt x="73" y="86"/>
                </a:cubicBezTo>
                <a:cubicBezTo>
                  <a:pt x="73" y="86"/>
                  <a:pt x="78" y="71"/>
                  <a:pt x="90" y="74"/>
                </a:cubicBezTo>
                <a:cubicBezTo>
                  <a:pt x="103" y="77"/>
                  <a:pt x="113" y="106"/>
                  <a:pt x="113" y="106"/>
                </a:cubicBezTo>
                <a:cubicBezTo>
                  <a:pt x="113" y="106"/>
                  <a:pt x="123" y="77"/>
                  <a:pt x="135" y="74"/>
                </a:cubicBezTo>
                <a:cubicBezTo>
                  <a:pt x="148" y="71"/>
                  <a:pt x="153" y="86"/>
                  <a:pt x="153" y="86"/>
                </a:cubicBezTo>
                <a:cubicBezTo>
                  <a:pt x="153" y="86"/>
                  <a:pt x="165" y="67"/>
                  <a:pt x="179" y="74"/>
                </a:cubicBezTo>
                <a:cubicBezTo>
                  <a:pt x="193" y="82"/>
                  <a:pt x="181" y="101"/>
                  <a:pt x="181" y="101"/>
                </a:cubicBezTo>
                <a:cubicBezTo>
                  <a:pt x="193" y="97"/>
                  <a:pt x="226" y="73"/>
                  <a:pt x="219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1" name="Rectangle 459"/>
          <p:cNvSpPr>
            <a:spLocks noChangeArrowheads="1"/>
          </p:cNvSpPr>
          <p:nvPr/>
        </p:nvSpPr>
        <p:spPr bwMode="auto">
          <a:xfrm>
            <a:off x="4210530" y="1118773"/>
            <a:ext cx="869155" cy="6806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2" name="Rectangle 460"/>
          <p:cNvSpPr>
            <a:spLocks noChangeArrowheads="1"/>
          </p:cNvSpPr>
          <p:nvPr/>
        </p:nvSpPr>
        <p:spPr bwMode="auto">
          <a:xfrm>
            <a:off x="4283835" y="1181604"/>
            <a:ext cx="722551" cy="555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3" name="Rectangle 461"/>
          <p:cNvSpPr>
            <a:spLocks noChangeArrowheads="1"/>
          </p:cNvSpPr>
          <p:nvPr/>
        </p:nvSpPr>
        <p:spPr bwMode="auto">
          <a:xfrm>
            <a:off x="4388552" y="1286321"/>
            <a:ext cx="513117" cy="3455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4" name="Freeform 462"/>
          <p:cNvSpPr/>
          <p:nvPr/>
        </p:nvSpPr>
        <p:spPr bwMode="auto">
          <a:xfrm>
            <a:off x="4430439" y="1359626"/>
            <a:ext cx="418868" cy="198966"/>
          </a:xfrm>
          <a:custGeom>
            <a:avLst/>
            <a:gdLst>
              <a:gd name="T0" fmla="*/ 219 w 226"/>
              <a:gd name="T1" fmla="*/ 46 h 106"/>
              <a:gd name="T2" fmla="*/ 157 w 226"/>
              <a:gd name="T3" fmla="*/ 4 h 106"/>
              <a:gd name="T4" fmla="*/ 128 w 226"/>
              <a:gd name="T5" fmla="*/ 31 h 106"/>
              <a:gd name="T6" fmla="*/ 124 w 226"/>
              <a:gd name="T7" fmla="*/ 0 h 106"/>
              <a:gd name="T8" fmla="*/ 117 w 226"/>
              <a:gd name="T9" fmla="*/ 11 h 106"/>
              <a:gd name="T10" fmla="*/ 113 w 226"/>
              <a:gd name="T11" fmla="*/ 10 h 106"/>
              <a:gd name="T12" fmla="*/ 109 w 226"/>
              <a:gd name="T13" fmla="*/ 11 h 106"/>
              <a:gd name="T14" fmla="*/ 102 w 226"/>
              <a:gd name="T15" fmla="*/ 0 h 106"/>
              <a:gd name="T16" fmla="*/ 98 w 226"/>
              <a:gd name="T17" fmla="*/ 31 h 106"/>
              <a:gd name="T18" fmla="*/ 69 w 226"/>
              <a:gd name="T19" fmla="*/ 4 h 106"/>
              <a:gd name="T20" fmla="*/ 6 w 226"/>
              <a:gd name="T21" fmla="*/ 46 h 106"/>
              <a:gd name="T22" fmla="*/ 45 w 226"/>
              <a:gd name="T23" fmla="*/ 101 h 106"/>
              <a:gd name="T24" fmla="*/ 47 w 226"/>
              <a:gd name="T25" fmla="*/ 74 h 106"/>
              <a:gd name="T26" fmla="*/ 73 w 226"/>
              <a:gd name="T27" fmla="*/ 86 h 106"/>
              <a:gd name="T28" fmla="*/ 90 w 226"/>
              <a:gd name="T29" fmla="*/ 74 h 106"/>
              <a:gd name="T30" fmla="*/ 113 w 226"/>
              <a:gd name="T31" fmla="*/ 106 h 106"/>
              <a:gd name="T32" fmla="*/ 135 w 226"/>
              <a:gd name="T33" fmla="*/ 74 h 106"/>
              <a:gd name="T34" fmla="*/ 153 w 226"/>
              <a:gd name="T35" fmla="*/ 86 h 106"/>
              <a:gd name="T36" fmla="*/ 179 w 226"/>
              <a:gd name="T37" fmla="*/ 74 h 106"/>
              <a:gd name="T38" fmla="*/ 181 w 226"/>
              <a:gd name="T39" fmla="*/ 101 h 106"/>
              <a:gd name="T40" fmla="*/ 219 w 226"/>
              <a:gd name="T41" fmla="*/ 4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6" h="106">
                <a:moveTo>
                  <a:pt x="219" y="46"/>
                </a:moveTo>
                <a:cubicBezTo>
                  <a:pt x="213" y="20"/>
                  <a:pt x="182" y="9"/>
                  <a:pt x="157" y="4"/>
                </a:cubicBezTo>
                <a:cubicBezTo>
                  <a:pt x="182" y="38"/>
                  <a:pt x="137" y="50"/>
                  <a:pt x="128" y="31"/>
                </a:cubicBezTo>
                <a:cubicBezTo>
                  <a:pt x="122" y="19"/>
                  <a:pt x="124" y="0"/>
                  <a:pt x="124" y="0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09" y="11"/>
                  <a:pt x="109" y="11"/>
                  <a:pt x="109" y="11"/>
                </a:cubicBezTo>
                <a:cubicBezTo>
                  <a:pt x="102" y="0"/>
                  <a:pt x="102" y="0"/>
                  <a:pt x="102" y="0"/>
                </a:cubicBezTo>
                <a:cubicBezTo>
                  <a:pt x="102" y="0"/>
                  <a:pt x="104" y="19"/>
                  <a:pt x="98" y="31"/>
                </a:cubicBezTo>
                <a:cubicBezTo>
                  <a:pt x="88" y="50"/>
                  <a:pt x="43" y="38"/>
                  <a:pt x="69" y="4"/>
                </a:cubicBezTo>
                <a:cubicBezTo>
                  <a:pt x="43" y="9"/>
                  <a:pt x="13" y="20"/>
                  <a:pt x="6" y="46"/>
                </a:cubicBezTo>
                <a:cubicBezTo>
                  <a:pt x="0" y="73"/>
                  <a:pt x="32" y="97"/>
                  <a:pt x="45" y="101"/>
                </a:cubicBezTo>
                <a:cubicBezTo>
                  <a:pt x="45" y="101"/>
                  <a:pt x="32" y="82"/>
                  <a:pt x="47" y="74"/>
                </a:cubicBezTo>
                <a:cubicBezTo>
                  <a:pt x="61" y="67"/>
                  <a:pt x="73" y="86"/>
                  <a:pt x="73" y="86"/>
                </a:cubicBezTo>
                <a:cubicBezTo>
                  <a:pt x="73" y="86"/>
                  <a:pt x="78" y="71"/>
                  <a:pt x="90" y="74"/>
                </a:cubicBezTo>
                <a:cubicBezTo>
                  <a:pt x="103" y="77"/>
                  <a:pt x="113" y="106"/>
                  <a:pt x="113" y="106"/>
                </a:cubicBezTo>
                <a:cubicBezTo>
                  <a:pt x="113" y="106"/>
                  <a:pt x="123" y="77"/>
                  <a:pt x="135" y="74"/>
                </a:cubicBezTo>
                <a:cubicBezTo>
                  <a:pt x="148" y="71"/>
                  <a:pt x="153" y="86"/>
                  <a:pt x="153" y="86"/>
                </a:cubicBezTo>
                <a:cubicBezTo>
                  <a:pt x="153" y="86"/>
                  <a:pt x="165" y="67"/>
                  <a:pt x="179" y="74"/>
                </a:cubicBezTo>
                <a:cubicBezTo>
                  <a:pt x="193" y="82"/>
                  <a:pt x="181" y="101"/>
                  <a:pt x="181" y="101"/>
                </a:cubicBezTo>
                <a:cubicBezTo>
                  <a:pt x="193" y="97"/>
                  <a:pt x="226" y="73"/>
                  <a:pt x="219" y="46"/>
                </a:cubicBezTo>
                <a:close/>
              </a:path>
            </a:pathLst>
          </a:custGeom>
          <a:solidFill>
            <a:srgbClr val="3235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94" name="组合 493"/>
          <p:cNvGrpSpPr/>
          <p:nvPr/>
        </p:nvGrpSpPr>
        <p:grpSpPr>
          <a:xfrm>
            <a:off x="5603470" y="3712188"/>
            <a:ext cx="622903" cy="898520"/>
            <a:chOff x="6147259" y="3733702"/>
            <a:chExt cx="622903" cy="898520"/>
          </a:xfrm>
        </p:grpSpPr>
        <p:sp>
          <p:nvSpPr>
            <p:cNvPr id="456" name="Freeform 65"/>
            <p:cNvSpPr/>
            <p:nvPr/>
          </p:nvSpPr>
          <p:spPr bwMode="auto">
            <a:xfrm>
              <a:off x="6180515" y="3733702"/>
              <a:ext cx="589647" cy="898520"/>
            </a:xfrm>
            <a:custGeom>
              <a:avLst/>
              <a:gdLst>
                <a:gd name="T0" fmla="*/ 686802 w 195"/>
                <a:gd name="T1" fmla="*/ 422275 h 296"/>
                <a:gd name="T2" fmla="*/ 322759 w 195"/>
                <a:gd name="T3" fmla="*/ 15081 h 296"/>
                <a:gd name="T4" fmla="*/ 161380 w 195"/>
                <a:gd name="T5" fmla="*/ 49014 h 296"/>
                <a:gd name="T6" fmla="*/ 161380 w 195"/>
                <a:gd name="T7" fmla="*/ 64095 h 296"/>
                <a:gd name="T8" fmla="*/ 172639 w 195"/>
                <a:gd name="T9" fmla="*/ 64095 h 296"/>
                <a:gd name="T10" fmla="*/ 319006 w 195"/>
                <a:gd name="T11" fmla="*/ 33933 h 296"/>
                <a:gd name="T12" fmla="*/ 671790 w 195"/>
                <a:gd name="T13" fmla="*/ 429815 h 296"/>
                <a:gd name="T14" fmla="*/ 671790 w 195"/>
                <a:gd name="T15" fmla="*/ 742751 h 296"/>
                <a:gd name="T16" fmla="*/ 465374 w 195"/>
                <a:gd name="T17" fmla="*/ 953889 h 296"/>
                <a:gd name="T18" fmla="*/ 491645 w 195"/>
                <a:gd name="T19" fmla="*/ 821928 h 296"/>
                <a:gd name="T20" fmla="*/ 334018 w 195"/>
                <a:gd name="T21" fmla="*/ 452437 h 296"/>
                <a:gd name="T22" fmla="*/ 412832 w 195"/>
                <a:gd name="T23" fmla="*/ 312936 h 296"/>
                <a:gd name="T24" fmla="*/ 360289 w 195"/>
                <a:gd name="T25" fmla="*/ 263922 h 296"/>
                <a:gd name="T26" fmla="*/ 277723 w 195"/>
                <a:gd name="T27" fmla="*/ 165894 h 296"/>
                <a:gd name="T28" fmla="*/ 243946 w 195"/>
                <a:gd name="T29" fmla="*/ 260151 h 296"/>
                <a:gd name="T30" fmla="*/ 191404 w 195"/>
                <a:gd name="T31" fmla="*/ 275233 h 296"/>
                <a:gd name="T32" fmla="*/ 123850 w 195"/>
                <a:gd name="T33" fmla="*/ 309165 h 296"/>
                <a:gd name="T34" fmla="*/ 22518 w 195"/>
                <a:gd name="T35" fmla="*/ 275233 h 296"/>
                <a:gd name="T36" fmla="*/ 45036 w 195"/>
                <a:gd name="T37" fmla="*/ 395883 h 296"/>
                <a:gd name="T38" fmla="*/ 45036 w 195"/>
                <a:gd name="T39" fmla="*/ 444897 h 296"/>
                <a:gd name="T40" fmla="*/ 266464 w 195"/>
                <a:gd name="T41" fmla="*/ 486370 h 296"/>
                <a:gd name="T42" fmla="*/ 202663 w 195"/>
                <a:gd name="T43" fmla="*/ 878482 h 296"/>
                <a:gd name="T44" fmla="*/ 439103 w 195"/>
                <a:gd name="T45" fmla="*/ 991592 h 296"/>
                <a:gd name="T46" fmla="*/ 690555 w 195"/>
                <a:gd name="T47" fmla="*/ 750292 h 296"/>
                <a:gd name="T48" fmla="*/ 686802 w 195"/>
                <a:gd name="T49" fmla="*/ 422275 h 29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5" h="296">
                  <a:moveTo>
                    <a:pt x="183" y="112"/>
                  </a:moveTo>
                  <a:cubicBezTo>
                    <a:pt x="151" y="27"/>
                    <a:pt x="104" y="8"/>
                    <a:pt x="86" y="4"/>
                  </a:cubicBezTo>
                  <a:cubicBezTo>
                    <a:pt x="68" y="0"/>
                    <a:pt x="52" y="4"/>
                    <a:pt x="43" y="13"/>
                  </a:cubicBezTo>
                  <a:cubicBezTo>
                    <a:pt x="42" y="14"/>
                    <a:pt x="42" y="16"/>
                    <a:pt x="43" y="17"/>
                  </a:cubicBezTo>
                  <a:cubicBezTo>
                    <a:pt x="44" y="18"/>
                    <a:pt x="45" y="18"/>
                    <a:pt x="46" y="17"/>
                  </a:cubicBezTo>
                  <a:cubicBezTo>
                    <a:pt x="54" y="9"/>
                    <a:pt x="69" y="6"/>
                    <a:pt x="85" y="9"/>
                  </a:cubicBezTo>
                  <a:cubicBezTo>
                    <a:pt x="102" y="13"/>
                    <a:pt x="147" y="31"/>
                    <a:pt x="179" y="114"/>
                  </a:cubicBezTo>
                  <a:cubicBezTo>
                    <a:pt x="190" y="145"/>
                    <a:pt x="190" y="173"/>
                    <a:pt x="179" y="197"/>
                  </a:cubicBezTo>
                  <a:cubicBezTo>
                    <a:pt x="166" y="225"/>
                    <a:pt x="141" y="243"/>
                    <a:pt x="124" y="253"/>
                  </a:cubicBezTo>
                  <a:cubicBezTo>
                    <a:pt x="129" y="244"/>
                    <a:pt x="132" y="233"/>
                    <a:pt x="131" y="218"/>
                  </a:cubicBezTo>
                  <a:cubicBezTo>
                    <a:pt x="127" y="149"/>
                    <a:pt x="101" y="127"/>
                    <a:pt x="89" y="120"/>
                  </a:cubicBezTo>
                  <a:cubicBezTo>
                    <a:pt x="105" y="109"/>
                    <a:pt x="114" y="95"/>
                    <a:pt x="110" y="83"/>
                  </a:cubicBezTo>
                  <a:cubicBezTo>
                    <a:pt x="108" y="77"/>
                    <a:pt x="103" y="73"/>
                    <a:pt x="96" y="70"/>
                  </a:cubicBezTo>
                  <a:cubicBezTo>
                    <a:pt x="96" y="70"/>
                    <a:pt x="87" y="46"/>
                    <a:pt x="74" y="44"/>
                  </a:cubicBezTo>
                  <a:cubicBezTo>
                    <a:pt x="74" y="44"/>
                    <a:pt x="71" y="61"/>
                    <a:pt x="65" y="69"/>
                  </a:cubicBezTo>
                  <a:cubicBezTo>
                    <a:pt x="60" y="70"/>
                    <a:pt x="55" y="71"/>
                    <a:pt x="51" y="73"/>
                  </a:cubicBezTo>
                  <a:cubicBezTo>
                    <a:pt x="44" y="75"/>
                    <a:pt x="38" y="78"/>
                    <a:pt x="33" y="82"/>
                  </a:cubicBezTo>
                  <a:cubicBezTo>
                    <a:pt x="22" y="83"/>
                    <a:pt x="6" y="73"/>
                    <a:pt x="6" y="73"/>
                  </a:cubicBezTo>
                  <a:cubicBezTo>
                    <a:pt x="0" y="83"/>
                    <a:pt x="9" y="100"/>
                    <a:pt x="12" y="105"/>
                  </a:cubicBezTo>
                  <a:cubicBezTo>
                    <a:pt x="10" y="110"/>
                    <a:pt x="10" y="114"/>
                    <a:pt x="12" y="118"/>
                  </a:cubicBezTo>
                  <a:cubicBezTo>
                    <a:pt x="17" y="134"/>
                    <a:pt x="44" y="138"/>
                    <a:pt x="71" y="129"/>
                  </a:cubicBezTo>
                  <a:cubicBezTo>
                    <a:pt x="71" y="129"/>
                    <a:pt x="107" y="186"/>
                    <a:pt x="54" y="233"/>
                  </a:cubicBezTo>
                  <a:cubicBezTo>
                    <a:pt x="12" y="270"/>
                    <a:pt x="85" y="296"/>
                    <a:pt x="117" y="263"/>
                  </a:cubicBezTo>
                  <a:cubicBezTo>
                    <a:pt x="133" y="255"/>
                    <a:pt x="167" y="235"/>
                    <a:pt x="184" y="199"/>
                  </a:cubicBezTo>
                  <a:cubicBezTo>
                    <a:pt x="195" y="173"/>
                    <a:pt x="195" y="144"/>
                    <a:pt x="183" y="11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" name="Line 66"/>
            <p:cNvSpPr>
              <a:spLocks noChangeShapeType="1"/>
            </p:cNvSpPr>
            <p:nvPr/>
          </p:nvSpPr>
          <p:spPr bwMode="auto">
            <a:xfrm flipH="1">
              <a:off x="6147259" y="4097967"/>
              <a:ext cx="144534" cy="33231"/>
            </a:xfrm>
            <a:prstGeom prst="line">
              <a:avLst/>
            </a:prstGeom>
            <a:solidFill>
              <a:schemeClr val="tx1"/>
            </a:solidFill>
            <a:ln w="3175" cap="rnd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" name="Line 67"/>
            <p:cNvSpPr>
              <a:spLocks noChangeShapeType="1"/>
            </p:cNvSpPr>
            <p:nvPr/>
          </p:nvSpPr>
          <p:spPr bwMode="auto">
            <a:xfrm flipH="1">
              <a:off x="6156213" y="4094133"/>
              <a:ext cx="130464" cy="63906"/>
            </a:xfrm>
            <a:prstGeom prst="line">
              <a:avLst/>
            </a:prstGeom>
            <a:solidFill>
              <a:schemeClr val="tx1"/>
            </a:solidFill>
            <a:ln w="3175" cap="rnd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9" name="Line 68"/>
            <p:cNvSpPr>
              <a:spLocks noChangeShapeType="1"/>
            </p:cNvSpPr>
            <p:nvPr/>
          </p:nvSpPr>
          <p:spPr bwMode="auto">
            <a:xfrm flipH="1">
              <a:off x="6162608" y="4097967"/>
              <a:ext cx="120232" cy="84356"/>
            </a:xfrm>
            <a:prstGeom prst="line">
              <a:avLst/>
            </a:prstGeom>
            <a:solidFill>
              <a:schemeClr val="tx1"/>
            </a:solidFill>
            <a:ln w="3175" cap="rnd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" name="Line 69"/>
            <p:cNvSpPr>
              <a:spLocks noChangeShapeType="1"/>
            </p:cNvSpPr>
            <p:nvPr/>
          </p:nvSpPr>
          <p:spPr bwMode="auto">
            <a:xfrm flipV="1">
              <a:off x="6461908" y="3910083"/>
              <a:ext cx="102325" cy="102250"/>
            </a:xfrm>
            <a:prstGeom prst="line">
              <a:avLst/>
            </a:prstGeom>
            <a:solidFill>
              <a:schemeClr val="tx1"/>
            </a:solidFill>
            <a:ln w="3175" cap="rnd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" name="Line 70"/>
            <p:cNvSpPr>
              <a:spLocks noChangeShapeType="1"/>
            </p:cNvSpPr>
            <p:nvPr/>
          </p:nvSpPr>
          <p:spPr bwMode="auto">
            <a:xfrm flipV="1">
              <a:off x="6461908" y="3930533"/>
              <a:ext cx="124069" cy="76687"/>
            </a:xfrm>
            <a:prstGeom prst="line">
              <a:avLst/>
            </a:prstGeom>
            <a:solidFill>
              <a:schemeClr val="tx1"/>
            </a:solidFill>
            <a:ln w="3175" cap="rnd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" name="Line 71"/>
            <p:cNvSpPr>
              <a:spLocks noChangeShapeType="1"/>
            </p:cNvSpPr>
            <p:nvPr/>
          </p:nvSpPr>
          <p:spPr bwMode="auto">
            <a:xfrm flipV="1">
              <a:off x="6464466" y="3948427"/>
              <a:ext cx="136860" cy="54959"/>
            </a:xfrm>
            <a:prstGeom prst="line">
              <a:avLst/>
            </a:prstGeom>
            <a:solidFill>
              <a:schemeClr val="tx1"/>
            </a:solidFill>
            <a:ln w="3175" cap="rnd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3" name="Freeform 72"/>
            <p:cNvSpPr/>
            <p:nvPr/>
          </p:nvSpPr>
          <p:spPr bwMode="auto">
            <a:xfrm>
              <a:off x="6373653" y="4064735"/>
              <a:ext cx="24303" cy="17894"/>
            </a:xfrm>
            <a:custGeom>
              <a:avLst/>
              <a:gdLst>
                <a:gd name="T0" fmla="*/ 0 w 8"/>
                <a:gd name="T1" fmla="*/ 14817 h 6"/>
                <a:gd name="T2" fmla="*/ 18852 w 8"/>
                <a:gd name="T3" fmla="*/ 22225 h 6"/>
                <a:gd name="T4" fmla="*/ 30163 w 8"/>
                <a:gd name="T5" fmla="*/ 3704 h 6"/>
                <a:gd name="T6" fmla="*/ 0 w 8"/>
                <a:gd name="T7" fmla="*/ 14817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6">
                  <a:moveTo>
                    <a:pt x="0" y="4"/>
                  </a:moveTo>
                  <a:cubicBezTo>
                    <a:pt x="0" y="4"/>
                    <a:pt x="4" y="6"/>
                    <a:pt x="5" y="6"/>
                  </a:cubicBezTo>
                  <a:cubicBezTo>
                    <a:pt x="5" y="6"/>
                    <a:pt x="7" y="3"/>
                    <a:pt x="8" y="1"/>
                  </a:cubicBezTo>
                  <a:cubicBezTo>
                    <a:pt x="8" y="1"/>
                    <a:pt x="3" y="0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" name="Freeform 73"/>
            <p:cNvSpPr/>
            <p:nvPr/>
          </p:nvSpPr>
          <p:spPr bwMode="auto">
            <a:xfrm>
              <a:off x="6271328" y="4031504"/>
              <a:ext cx="78023" cy="86912"/>
            </a:xfrm>
            <a:custGeom>
              <a:avLst/>
              <a:gdLst>
                <a:gd name="T0" fmla="*/ 0 w 26"/>
                <a:gd name="T1" fmla="*/ 63281 h 29"/>
                <a:gd name="T2" fmla="*/ 96838 w 26"/>
                <a:gd name="T3" fmla="*/ 40947 h 29"/>
                <a:gd name="T4" fmla="*/ 0 w 26"/>
                <a:gd name="T5" fmla="*/ 63281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" h="29">
                  <a:moveTo>
                    <a:pt x="0" y="17"/>
                  </a:moveTo>
                  <a:cubicBezTo>
                    <a:pt x="0" y="17"/>
                    <a:pt x="7" y="0"/>
                    <a:pt x="26" y="11"/>
                  </a:cubicBezTo>
                  <a:cubicBezTo>
                    <a:pt x="26" y="11"/>
                    <a:pt x="17" y="29"/>
                    <a:pt x="0" y="17"/>
                  </a:cubicBezTo>
                </a:path>
              </a:pathLst>
            </a:custGeom>
            <a:solidFill>
              <a:srgbClr val="FFFFFF"/>
            </a:solidFill>
            <a:ln w="3175" cap="rnd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" name="Freeform 74"/>
            <p:cNvSpPr/>
            <p:nvPr/>
          </p:nvSpPr>
          <p:spPr bwMode="auto">
            <a:xfrm>
              <a:off x="6271328" y="4031504"/>
              <a:ext cx="78023" cy="86912"/>
            </a:xfrm>
            <a:custGeom>
              <a:avLst/>
              <a:gdLst>
                <a:gd name="T0" fmla="*/ 0 w 26"/>
                <a:gd name="T1" fmla="*/ 63281 h 29"/>
                <a:gd name="T2" fmla="*/ 96838 w 26"/>
                <a:gd name="T3" fmla="*/ 40947 h 29"/>
                <a:gd name="T4" fmla="*/ 0 w 26"/>
                <a:gd name="T5" fmla="*/ 63281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" h="29">
                  <a:moveTo>
                    <a:pt x="0" y="17"/>
                  </a:moveTo>
                  <a:cubicBezTo>
                    <a:pt x="0" y="17"/>
                    <a:pt x="7" y="0"/>
                    <a:pt x="26" y="11"/>
                  </a:cubicBezTo>
                  <a:cubicBezTo>
                    <a:pt x="26" y="11"/>
                    <a:pt x="17" y="29"/>
                    <a:pt x="0" y="17"/>
                  </a:cubicBezTo>
                </a:path>
              </a:pathLst>
            </a:custGeom>
            <a:solidFill>
              <a:srgbClr val="FFFFFF"/>
            </a:solidFill>
            <a:ln w="3175" cap="rnd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6" name="Freeform 75"/>
            <p:cNvSpPr/>
            <p:nvPr/>
          </p:nvSpPr>
          <p:spPr bwMode="auto">
            <a:xfrm>
              <a:off x="6289235" y="4051954"/>
              <a:ext cx="39651" cy="42178"/>
            </a:xfrm>
            <a:custGeom>
              <a:avLst/>
              <a:gdLst>
                <a:gd name="T0" fmla="*/ 45427 w 13"/>
                <a:gd name="T1" fmla="*/ 18710 h 14"/>
                <a:gd name="T2" fmla="*/ 34071 w 13"/>
                <a:gd name="T3" fmla="*/ 48645 h 14"/>
                <a:gd name="T4" fmla="*/ 3786 w 13"/>
                <a:gd name="T5" fmla="*/ 33677 h 14"/>
                <a:gd name="T6" fmla="*/ 15142 w 13"/>
                <a:gd name="T7" fmla="*/ 7484 h 14"/>
                <a:gd name="T8" fmla="*/ 45427 w 13"/>
                <a:gd name="T9" fmla="*/ 1871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4">
                  <a:moveTo>
                    <a:pt x="12" y="5"/>
                  </a:moveTo>
                  <a:cubicBezTo>
                    <a:pt x="13" y="8"/>
                    <a:pt x="12" y="11"/>
                    <a:pt x="9" y="13"/>
                  </a:cubicBez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1" y="3"/>
                    <a:pt x="4" y="2"/>
                  </a:cubicBezTo>
                  <a:cubicBezTo>
                    <a:pt x="7" y="0"/>
                    <a:pt x="11" y="2"/>
                    <a:pt x="12" y="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7" name="Freeform 76"/>
            <p:cNvSpPr/>
            <p:nvPr/>
          </p:nvSpPr>
          <p:spPr bwMode="auto">
            <a:xfrm>
              <a:off x="6295630" y="4055789"/>
              <a:ext cx="24303" cy="33231"/>
            </a:xfrm>
            <a:custGeom>
              <a:avLst/>
              <a:gdLst>
                <a:gd name="T0" fmla="*/ 7541 w 8"/>
                <a:gd name="T1" fmla="*/ 0 h 11"/>
                <a:gd name="T2" fmla="*/ 22622 w 8"/>
                <a:gd name="T3" fmla="*/ 41275 h 11"/>
                <a:gd name="T4" fmla="*/ 7541 w 8"/>
                <a:gd name="T5" fmla="*/ 0 h 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11">
                  <a:moveTo>
                    <a:pt x="2" y="0"/>
                  </a:moveTo>
                  <a:cubicBezTo>
                    <a:pt x="2" y="0"/>
                    <a:pt x="0" y="7"/>
                    <a:pt x="6" y="11"/>
                  </a:cubicBezTo>
                  <a:cubicBezTo>
                    <a:pt x="6" y="11"/>
                    <a:pt x="8" y="5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" name="Freeform 77"/>
            <p:cNvSpPr/>
            <p:nvPr/>
          </p:nvSpPr>
          <p:spPr bwMode="auto">
            <a:xfrm>
              <a:off x="6397955" y="3979102"/>
              <a:ext cx="66511" cy="76687"/>
            </a:xfrm>
            <a:custGeom>
              <a:avLst/>
              <a:gdLst>
                <a:gd name="T0" fmla="*/ 82550 w 22"/>
                <a:gd name="T1" fmla="*/ 19050 h 25"/>
                <a:gd name="T2" fmla="*/ 0 w 22"/>
                <a:gd name="T3" fmla="*/ 80010 h 25"/>
                <a:gd name="T4" fmla="*/ 82550 w 22"/>
                <a:gd name="T5" fmla="*/ 1905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" h="25">
                  <a:moveTo>
                    <a:pt x="22" y="5"/>
                  </a:moveTo>
                  <a:cubicBezTo>
                    <a:pt x="22" y="5"/>
                    <a:pt x="4" y="0"/>
                    <a:pt x="0" y="21"/>
                  </a:cubicBezTo>
                  <a:cubicBezTo>
                    <a:pt x="0" y="21"/>
                    <a:pt x="20" y="25"/>
                    <a:pt x="22" y="5"/>
                  </a:cubicBezTo>
                </a:path>
              </a:pathLst>
            </a:custGeom>
            <a:solidFill>
              <a:srgbClr val="FFFFFF"/>
            </a:solidFill>
            <a:ln w="3175" cap="rnd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9" name="Freeform 78"/>
            <p:cNvSpPr/>
            <p:nvPr/>
          </p:nvSpPr>
          <p:spPr bwMode="auto">
            <a:xfrm>
              <a:off x="6397955" y="3979102"/>
              <a:ext cx="66511" cy="76687"/>
            </a:xfrm>
            <a:custGeom>
              <a:avLst/>
              <a:gdLst>
                <a:gd name="T0" fmla="*/ 82550 w 22"/>
                <a:gd name="T1" fmla="*/ 19050 h 25"/>
                <a:gd name="T2" fmla="*/ 0 w 22"/>
                <a:gd name="T3" fmla="*/ 80010 h 25"/>
                <a:gd name="T4" fmla="*/ 82550 w 22"/>
                <a:gd name="T5" fmla="*/ 1905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" h="25">
                  <a:moveTo>
                    <a:pt x="22" y="5"/>
                  </a:moveTo>
                  <a:cubicBezTo>
                    <a:pt x="22" y="5"/>
                    <a:pt x="4" y="0"/>
                    <a:pt x="0" y="21"/>
                  </a:cubicBezTo>
                  <a:cubicBezTo>
                    <a:pt x="0" y="21"/>
                    <a:pt x="20" y="25"/>
                    <a:pt x="22" y="5"/>
                  </a:cubicBezTo>
                </a:path>
              </a:pathLst>
            </a:custGeom>
            <a:solidFill>
              <a:srgbClr val="FFFFFF"/>
            </a:solidFill>
            <a:ln w="3175" cap="rnd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" name="Freeform 79"/>
            <p:cNvSpPr/>
            <p:nvPr/>
          </p:nvSpPr>
          <p:spPr bwMode="auto">
            <a:xfrm>
              <a:off x="6415862" y="3994439"/>
              <a:ext cx="42209" cy="42178"/>
            </a:xfrm>
            <a:custGeom>
              <a:avLst/>
              <a:gdLst>
                <a:gd name="T0" fmla="*/ 44904 w 14"/>
                <a:gd name="T1" fmla="*/ 18710 h 14"/>
                <a:gd name="T2" fmla="*/ 33678 w 14"/>
                <a:gd name="T3" fmla="*/ 44903 h 14"/>
                <a:gd name="T4" fmla="*/ 3742 w 14"/>
                <a:gd name="T5" fmla="*/ 33677 h 14"/>
                <a:gd name="T6" fmla="*/ 14968 w 14"/>
                <a:gd name="T7" fmla="*/ 3742 h 14"/>
                <a:gd name="T8" fmla="*/ 44904 w 14"/>
                <a:gd name="T9" fmla="*/ 1871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" h="14">
                  <a:moveTo>
                    <a:pt x="12" y="5"/>
                  </a:moveTo>
                  <a:cubicBezTo>
                    <a:pt x="14" y="8"/>
                    <a:pt x="12" y="11"/>
                    <a:pt x="9" y="12"/>
                  </a:cubicBez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1" y="3"/>
                    <a:pt x="4" y="1"/>
                  </a:cubicBezTo>
                  <a:cubicBezTo>
                    <a:pt x="8" y="0"/>
                    <a:pt x="11" y="2"/>
                    <a:pt x="12" y="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" name="Freeform 80"/>
            <p:cNvSpPr/>
            <p:nvPr/>
          </p:nvSpPr>
          <p:spPr bwMode="auto">
            <a:xfrm>
              <a:off x="6422257" y="3996995"/>
              <a:ext cx="24303" cy="34509"/>
            </a:xfrm>
            <a:custGeom>
              <a:avLst/>
              <a:gdLst>
                <a:gd name="T0" fmla="*/ 7541 w 8"/>
                <a:gd name="T1" fmla="*/ 0 h 11"/>
                <a:gd name="T2" fmla="*/ 26393 w 8"/>
                <a:gd name="T3" fmla="*/ 42862 h 11"/>
                <a:gd name="T4" fmla="*/ 7541 w 8"/>
                <a:gd name="T5" fmla="*/ 0 h 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11">
                  <a:moveTo>
                    <a:pt x="2" y="0"/>
                  </a:moveTo>
                  <a:cubicBezTo>
                    <a:pt x="2" y="0"/>
                    <a:pt x="0" y="6"/>
                    <a:pt x="7" y="11"/>
                  </a:cubicBezTo>
                  <a:cubicBezTo>
                    <a:pt x="7" y="11"/>
                    <a:pt x="8" y="5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72" name="图片 47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76145" y="5077084"/>
            <a:ext cx="622849" cy="10094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875535" y="838525"/>
            <a:ext cx="6030715" cy="1895407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 b="1">
                <a:ln w="317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78851" y="2792628"/>
            <a:ext cx="6027399" cy="73463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94450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E60F58-3108-4415-857A-6D0360DF626E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94450"/>
            <a:ext cx="411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94450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E85CE2-CEAD-46BB-861E-7D62265DC96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95720" y="1459105"/>
            <a:ext cx="680661" cy="785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1788" y="1466851"/>
            <a:ext cx="8488424" cy="2165349"/>
          </a:xfrm>
          <a:noFill/>
        </p:spPr>
        <p:txBody>
          <a:bodyPr lIns="0" anchor="ctr">
            <a:normAutofit/>
          </a:bodyPr>
          <a:lstStyle>
            <a:lvl1pPr algn="ctr">
              <a:lnSpc>
                <a:spcPct val="15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35393" y="3860800"/>
            <a:ext cx="6521215" cy="838200"/>
          </a:xfr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851788" y="3759200"/>
            <a:ext cx="8488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 13"/>
          <p:cNvSpPr/>
          <p:nvPr/>
        </p:nvSpPr>
        <p:spPr>
          <a:xfrm>
            <a:off x="0" y="0"/>
            <a:ext cx="1587500" cy="1638300"/>
          </a:xfrm>
          <a:custGeom>
            <a:avLst/>
            <a:gdLst>
              <a:gd name="connsiteX0" fmla="*/ 0 w 1587500"/>
              <a:gd name="connsiteY0" fmla="*/ 0 h 1638300"/>
              <a:gd name="connsiteX1" fmla="*/ 1435260 w 1587500"/>
              <a:gd name="connsiteY1" fmla="*/ 0 h 1638300"/>
              <a:gd name="connsiteX2" fmla="*/ 1456444 w 1587500"/>
              <a:gd name="connsiteY2" fmla="*/ 34870 h 1638300"/>
              <a:gd name="connsiteX3" fmla="*/ 1587500 w 1587500"/>
              <a:gd name="connsiteY3" fmla="*/ 552450 h 1638300"/>
              <a:gd name="connsiteX4" fmla="*/ 501650 w 1587500"/>
              <a:gd name="connsiteY4" fmla="*/ 1638300 h 1638300"/>
              <a:gd name="connsiteX5" fmla="*/ 78988 w 1587500"/>
              <a:gd name="connsiteY5" fmla="*/ 1552969 h 1638300"/>
              <a:gd name="connsiteX6" fmla="*/ 0 w 1587500"/>
              <a:gd name="connsiteY6" fmla="*/ 1514918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7500" h="1638300">
                <a:moveTo>
                  <a:pt x="0" y="0"/>
                </a:moveTo>
                <a:lnTo>
                  <a:pt x="1435260" y="0"/>
                </a:lnTo>
                <a:lnTo>
                  <a:pt x="1456444" y="34870"/>
                </a:lnTo>
                <a:cubicBezTo>
                  <a:pt x="1540024" y="188727"/>
                  <a:pt x="1587500" y="365044"/>
                  <a:pt x="1587500" y="552450"/>
                </a:cubicBezTo>
                <a:cubicBezTo>
                  <a:pt x="1587500" y="1152148"/>
                  <a:pt x="1101348" y="1638300"/>
                  <a:pt x="501650" y="1638300"/>
                </a:cubicBezTo>
                <a:cubicBezTo>
                  <a:pt x="351726" y="1638300"/>
                  <a:pt x="208898" y="1607916"/>
                  <a:pt x="78988" y="1552969"/>
                </a:cubicBezTo>
                <a:lnTo>
                  <a:pt x="0" y="151491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FFFFFF"/>
                </a:solidFill>
              </a:rPr>
              <a:t>A</a:t>
            </a:r>
            <a:endParaRPr lang="zh-CN" altLang="en-US" sz="6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6732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6732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162000"/>
            <a:ext cx="10515600" cy="1080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8304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30695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8304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30695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67C1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组合 459"/>
          <p:cNvGrpSpPr/>
          <p:nvPr/>
        </p:nvGrpSpPr>
        <p:grpSpPr>
          <a:xfrm>
            <a:off x="0" y="1118773"/>
            <a:ext cx="12192000" cy="5751927"/>
            <a:chOff x="0" y="1118773"/>
            <a:chExt cx="12192000" cy="5751927"/>
          </a:xfrm>
        </p:grpSpPr>
        <p:sp>
          <p:nvSpPr>
            <p:cNvPr id="6" name="任意多边形 5"/>
            <p:cNvSpPr/>
            <p:nvPr userDrawn="1"/>
          </p:nvSpPr>
          <p:spPr>
            <a:xfrm>
              <a:off x="0" y="5406171"/>
              <a:ext cx="12192000" cy="1464529"/>
            </a:xfrm>
            <a:custGeom>
              <a:avLst/>
              <a:gdLst>
                <a:gd name="connsiteX0" fmla="*/ 12192000 w 12192000"/>
                <a:gd name="connsiteY0" fmla="*/ 0 h 1464529"/>
                <a:gd name="connsiteX1" fmla="*/ 12192000 w 12192000"/>
                <a:gd name="connsiteY1" fmla="*/ 1464529 h 1464529"/>
                <a:gd name="connsiteX2" fmla="*/ 0 w 12192000"/>
                <a:gd name="connsiteY2" fmla="*/ 1464529 h 146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00" h="1464529">
                  <a:moveTo>
                    <a:pt x="12192000" y="0"/>
                  </a:moveTo>
                  <a:lnTo>
                    <a:pt x="12192000" y="1464529"/>
                  </a:lnTo>
                  <a:lnTo>
                    <a:pt x="0" y="1464529"/>
                  </a:lnTo>
                  <a:close/>
                </a:path>
              </a:pathLst>
            </a:custGeom>
            <a:solidFill>
              <a:srgbClr val="67C1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4481474"/>
              <a:ext cx="12192000" cy="2348425"/>
            </a:xfrm>
            <a:custGeom>
              <a:avLst/>
              <a:gdLst>
                <a:gd name="connsiteX0" fmla="*/ 0 w 12192000"/>
                <a:gd name="connsiteY0" fmla="*/ 0 h 1586425"/>
                <a:gd name="connsiteX1" fmla="*/ 12192000 w 12192000"/>
                <a:gd name="connsiteY1" fmla="*/ 0 h 1586425"/>
                <a:gd name="connsiteX2" fmla="*/ 12192000 w 12192000"/>
                <a:gd name="connsiteY2" fmla="*/ 693396 h 1586425"/>
                <a:gd name="connsiteX3" fmla="*/ 328171 w 12192000"/>
                <a:gd name="connsiteY3" fmla="*/ 1570859 h 1586425"/>
                <a:gd name="connsiteX4" fmla="*/ 0 w 12192000"/>
                <a:gd name="connsiteY4" fmla="*/ 1586425 h 1586425"/>
                <a:gd name="connsiteX0-1" fmla="*/ 0 w 12192000"/>
                <a:gd name="connsiteY0-2" fmla="*/ 0 h 1586425"/>
                <a:gd name="connsiteX1-3" fmla="*/ 12192000 w 12192000"/>
                <a:gd name="connsiteY1-4" fmla="*/ 0 h 1586425"/>
                <a:gd name="connsiteX2-5" fmla="*/ 12192000 w 12192000"/>
                <a:gd name="connsiteY2-6" fmla="*/ 693396 h 1586425"/>
                <a:gd name="connsiteX3-7" fmla="*/ 0 w 12192000"/>
                <a:gd name="connsiteY3-8" fmla="*/ 1586425 h 1586425"/>
                <a:gd name="connsiteX4-9" fmla="*/ 0 w 12192000"/>
                <a:gd name="connsiteY4-10" fmla="*/ 0 h 1586425"/>
                <a:gd name="connsiteX0-11" fmla="*/ 0 w 12192000"/>
                <a:gd name="connsiteY0-12" fmla="*/ 0 h 1815025"/>
                <a:gd name="connsiteX1-13" fmla="*/ 12192000 w 12192000"/>
                <a:gd name="connsiteY1-14" fmla="*/ 0 h 1815025"/>
                <a:gd name="connsiteX2-15" fmla="*/ 12192000 w 12192000"/>
                <a:gd name="connsiteY2-16" fmla="*/ 693396 h 1815025"/>
                <a:gd name="connsiteX3-17" fmla="*/ 0 w 12192000"/>
                <a:gd name="connsiteY3-18" fmla="*/ 1815025 h 1815025"/>
                <a:gd name="connsiteX4-19" fmla="*/ 0 w 12192000"/>
                <a:gd name="connsiteY4-20" fmla="*/ 0 h 1815025"/>
                <a:gd name="connsiteX0-21" fmla="*/ 0 w 12192000"/>
                <a:gd name="connsiteY0-22" fmla="*/ 0 h 2030925"/>
                <a:gd name="connsiteX1-23" fmla="*/ 12192000 w 12192000"/>
                <a:gd name="connsiteY1-24" fmla="*/ 0 h 2030925"/>
                <a:gd name="connsiteX2-25" fmla="*/ 12192000 w 12192000"/>
                <a:gd name="connsiteY2-26" fmla="*/ 693396 h 2030925"/>
                <a:gd name="connsiteX3-27" fmla="*/ 0 w 12192000"/>
                <a:gd name="connsiteY3-28" fmla="*/ 2030925 h 2030925"/>
                <a:gd name="connsiteX4-29" fmla="*/ 0 w 12192000"/>
                <a:gd name="connsiteY4-30" fmla="*/ 0 h 2030925"/>
                <a:gd name="connsiteX0-31" fmla="*/ 0 w 12192000"/>
                <a:gd name="connsiteY0-32" fmla="*/ 190500 h 2221425"/>
                <a:gd name="connsiteX1-33" fmla="*/ 12192000 w 12192000"/>
                <a:gd name="connsiteY1-34" fmla="*/ 0 h 2221425"/>
                <a:gd name="connsiteX2-35" fmla="*/ 12192000 w 12192000"/>
                <a:gd name="connsiteY2-36" fmla="*/ 883896 h 2221425"/>
                <a:gd name="connsiteX3-37" fmla="*/ 0 w 12192000"/>
                <a:gd name="connsiteY3-38" fmla="*/ 2221425 h 2221425"/>
                <a:gd name="connsiteX4-39" fmla="*/ 0 w 12192000"/>
                <a:gd name="connsiteY4-40" fmla="*/ 190500 h 2221425"/>
                <a:gd name="connsiteX0-41" fmla="*/ 0 w 12192000"/>
                <a:gd name="connsiteY0-42" fmla="*/ 190500 h 2348425"/>
                <a:gd name="connsiteX1-43" fmla="*/ 12192000 w 12192000"/>
                <a:gd name="connsiteY1-44" fmla="*/ 0 h 2348425"/>
                <a:gd name="connsiteX2-45" fmla="*/ 12192000 w 12192000"/>
                <a:gd name="connsiteY2-46" fmla="*/ 883896 h 2348425"/>
                <a:gd name="connsiteX3-47" fmla="*/ 0 w 12192000"/>
                <a:gd name="connsiteY3-48" fmla="*/ 2348425 h 2348425"/>
                <a:gd name="connsiteX4-49" fmla="*/ 0 w 12192000"/>
                <a:gd name="connsiteY4-50" fmla="*/ 190500 h 234842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12192000" h="2348425">
                  <a:moveTo>
                    <a:pt x="0" y="190500"/>
                  </a:moveTo>
                  <a:lnTo>
                    <a:pt x="12192000" y="0"/>
                  </a:lnTo>
                  <a:lnTo>
                    <a:pt x="12192000" y="883896"/>
                  </a:lnTo>
                  <a:lnTo>
                    <a:pt x="0" y="2348425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Freeform 19"/>
            <p:cNvSpPr/>
            <p:nvPr userDrawn="1"/>
          </p:nvSpPr>
          <p:spPr bwMode="auto">
            <a:xfrm>
              <a:off x="922419" y="5464537"/>
              <a:ext cx="209434" cy="52359"/>
            </a:xfrm>
            <a:custGeom>
              <a:avLst/>
              <a:gdLst>
                <a:gd name="T0" fmla="*/ 16 w 115"/>
                <a:gd name="T1" fmla="*/ 9 h 28"/>
                <a:gd name="T2" fmla="*/ 16 w 115"/>
                <a:gd name="T3" fmla="*/ 0 h 28"/>
                <a:gd name="T4" fmla="*/ 0 w 115"/>
                <a:gd name="T5" fmla="*/ 11 h 28"/>
                <a:gd name="T6" fmla="*/ 57 w 115"/>
                <a:gd name="T7" fmla="*/ 28 h 28"/>
                <a:gd name="T8" fmla="*/ 115 w 115"/>
                <a:gd name="T9" fmla="*/ 11 h 28"/>
                <a:gd name="T10" fmla="*/ 100 w 115"/>
                <a:gd name="T11" fmla="*/ 0 h 28"/>
                <a:gd name="T12" fmla="*/ 100 w 115"/>
                <a:gd name="T13" fmla="*/ 9 h 28"/>
                <a:gd name="T14" fmla="*/ 16 w 115"/>
                <a:gd name="T15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8">
                  <a:moveTo>
                    <a:pt x="16" y="9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6" y="3"/>
                    <a:pt x="0" y="7"/>
                    <a:pt x="0" y="11"/>
                  </a:cubicBezTo>
                  <a:cubicBezTo>
                    <a:pt x="0" y="20"/>
                    <a:pt x="26" y="28"/>
                    <a:pt x="57" y="28"/>
                  </a:cubicBezTo>
                  <a:cubicBezTo>
                    <a:pt x="89" y="28"/>
                    <a:pt x="115" y="20"/>
                    <a:pt x="115" y="11"/>
                  </a:cubicBezTo>
                  <a:cubicBezTo>
                    <a:pt x="115" y="7"/>
                    <a:pt x="109" y="3"/>
                    <a:pt x="100" y="0"/>
                  </a:cubicBezTo>
                  <a:cubicBezTo>
                    <a:pt x="100" y="9"/>
                    <a:pt x="100" y="9"/>
                    <a:pt x="100" y="9"/>
                  </a:cubicBezTo>
                  <a:lnTo>
                    <a:pt x="16" y="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20"/>
            <p:cNvSpPr/>
            <p:nvPr userDrawn="1"/>
          </p:nvSpPr>
          <p:spPr bwMode="auto">
            <a:xfrm>
              <a:off x="1110909" y="5024725"/>
              <a:ext cx="219906" cy="52359"/>
            </a:xfrm>
            <a:custGeom>
              <a:avLst/>
              <a:gdLst>
                <a:gd name="T0" fmla="*/ 16 w 115"/>
                <a:gd name="T1" fmla="*/ 13 h 28"/>
                <a:gd name="T2" fmla="*/ 16 w 115"/>
                <a:gd name="T3" fmla="*/ 0 h 28"/>
                <a:gd name="T4" fmla="*/ 0 w 115"/>
                <a:gd name="T5" fmla="*/ 11 h 28"/>
                <a:gd name="T6" fmla="*/ 57 w 115"/>
                <a:gd name="T7" fmla="*/ 28 h 28"/>
                <a:gd name="T8" fmla="*/ 115 w 115"/>
                <a:gd name="T9" fmla="*/ 11 h 28"/>
                <a:gd name="T10" fmla="*/ 100 w 115"/>
                <a:gd name="T11" fmla="*/ 0 h 28"/>
                <a:gd name="T12" fmla="*/ 100 w 115"/>
                <a:gd name="T13" fmla="*/ 13 h 28"/>
                <a:gd name="T14" fmla="*/ 16 w 115"/>
                <a:gd name="T15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8">
                  <a:moveTo>
                    <a:pt x="16" y="13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6" y="3"/>
                    <a:pt x="0" y="7"/>
                    <a:pt x="0" y="11"/>
                  </a:cubicBezTo>
                  <a:cubicBezTo>
                    <a:pt x="0" y="20"/>
                    <a:pt x="26" y="28"/>
                    <a:pt x="57" y="28"/>
                  </a:cubicBezTo>
                  <a:cubicBezTo>
                    <a:pt x="89" y="28"/>
                    <a:pt x="115" y="20"/>
                    <a:pt x="115" y="11"/>
                  </a:cubicBezTo>
                  <a:cubicBezTo>
                    <a:pt x="115" y="7"/>
                    <a:pt x="109" y="3"/>
                    <a:pt x="100" y="0"/>
                  </a:cubicBezTo>
                  <a:cubicBezTo>
                    <a:pt x="100" y="13"/>
                    <a:pt x="100" y="13"/>
                    <a:pt x="100" y="13"/>
                  </a:cubicBezTo>
                  <a:lnTo>
                    <a:pt x="16" y="1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21"/>
            <p:cNvSpPr/>
            <p:nvPr userDrawn="1"/>
          </p:nvSpPr>
          <p:spPr bwMode="auto">
            <a:xfrm>
              <a:off x="4859779" y="5454066"/>
              <a:ext cx="209434" cy="62830"/>
            </a:xfrm>
            <a:custGeom>
              <a:avLst/>
              <a:gdLst>
                <a:gd name="T0" fmla="*/ 20 w 115"/>
                <a:gd name="T1" fmla="*/ 11 h 30"/>
                <a:gd name="T2" fmla="*/ 20 w 115"/>
                <a:gd name="T3" fmla="*/ 0 h 30"/>
                <a:gd name="T4" fmla="*/ 0 w 115"/>
                <a:gd name="T5" fmla="*/ 13 h 30"/>
                <a:gd name="T6" fmla="*/ 57 w 115"/>
                <a:gd name="T7" fmla="*/ 30 h 30"/>
                <a:gd name="T8" fmla="*/ 115 w 115"/>
                <a:gd name="T9" fmla="*/ 13 h 30"/>
                <a:gd name="T10" fmla="*/ 104 w 115"/>
                <a:gd name="T11" fmla="*/ 3 h 30"/>
                <a:gd name="T12" fmla="*/ 104 w 115"/>
                <a:gd name="T13" fmla="*/ 11 h 30"/>
                <a:gd name="T14" fmla="*/ 20 w 115"/>
                <a:gd name="T1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30">
                  <a:moveTo>
                    <a:pt x="20" y="11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8" y="4"/>
                    <a:pt x="0" y="8"/>
                    <a:pt x="0" y="13"/>
                  </a:cubicBezTo>
                  <a:cubicBezTo>
                    <a:pt x="0" y="22"/>
                    <a:pt x="26" y="30"/>
                    <a:pt x="57" y="30"/>
                  </a:cubicBezTo>
                  <a:cubicBezTo>
                    <a:pt x="89" y="30"/>
                    <a:pt x="115" y="22"/>
                    <a:pt x="115" y="13"/>
                  </a:cubicBezTo>
                  <a:cubicBezTo>
                    <a:pt x="115" y="9"/>
                    <a:pt x="111" y="6"/>
                    <a:pt x="104" y="3"/>
                  </a:cubicBezTo>
                  <a:cubicBezTo>
                    <a:pt x="104" y="11"/>
                    <a:pt x="104" y="11"/>
                    <a:pt x="104" y="11"/>
                  </a:cubicBezTo>
                  <a:lnTo>
                    <a:pt x="20" y="1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22"/>
            <p:cNvSpPr/>
            <p:nvPr userDrawn="1"/>
          </p:nvSpPr>
          <p:spPr bwMode="auto">
            <a:xfrm>
              <a:off x="4681760" y="5024725"/>
              <a:ext cx="209434" cy="52359"/>
            </a:xfrm>
            <a:custGeom>
              <a:avLst/>
              <a:gdLst>
                <a:gd name="T0" fmla="*/ 16 w 115"/>
                <a:gd name="T1" fmla="*/ 13 h 28"/>
                <a:gd name="T2" fmla="*/ 16 w 115"/>
                <a:gd name="T3" fmla="*/ 0 h 28"/>
                <a:gd name="T4" fmla="*/ 0 w 115"/>
                <a:gd name="T5" fmla="*/ 11 h 28"/>
                <a:gd name="T6" fmla="*/ 57 w 115"/>
                <a:gd name="T7" fmla="*/ 28 h 28"/>
                <a:gd name="T8" fmla="*/ 115 w 115"/>
                <a:gd name="T9" fmla="*/ 11 h 28"/>
                <a:gd name="T10" fmla="*/ 100 w 115"/>
                <a:gd name="T11" fmla="*/ 0 h 28"/>
                <a:gd name="T12" fmla="*/ 100 w 115"/>
                <a:gd name="T13" fmla="*/ 13 h 28"/>
                <a:gd name="T14" fmla="*/ 16 w 115"/>
                <a:gd name="T15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8">
                  <a:moveTo>
                    <a:pt x="16" y="13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6" y="3"/>
                    <a:pt x="0" y="7"/>
                    <a:pt x="0" y="11"/>
                  </a:cubicBezTo>
                  <a:cubicBezTo>
                    <a:pt x="0" y="20"/>
                    <a:pt x="26" y="28"/>
                    <a:pt x="57" y="28"/>
                  </a:cubicBezTo>
                  <a:cubicBezTo>
                    <a:pt x="89" y="28"/>
                    <a:pt x="115" y="20"/>
                    <a:pt x="115" y="11"/>
                  </a:cubicBezTo>
                  <a:cubicBezTo>
                    <a:pt x="115" y="7"/>
                    <a:pt x="109" y="3"/>
                    <a:pt x="100" y="0"/>
                  </a:cubicBezTo>
                  <a:cubicBezTo>
                    <a:pt x="100" y="13"/>
                    <a:pt x="100" y="13"/>
                    <a:pt x="100" y="13"/>
                  </a:cubicBezTo>
                  <a:lnTo>
                    <a:pt x="16" y="1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3"/>
            <p:cNvSpPr/>
            <p:nvPr userDrawn="1"/>
          </p:nvSpPr>
          <p:spPr bwMode="auto">
            <a:xfrm>
              <a:off x="953834" y="3988026"/>
              <a:ext cx="157076" cy="1486983"/>
            </a:xfrm>
            <a:custGeom>
              <a:avLst/>
              <a:gdLst>
                <a:gd name="T0" fmla="*/ 0 w 15"/>
                <a:gd name="T1" fmla="*/ 141 h 142"/>
                <a:gd name="T2" fmla="*/ 0 w 15"/>
                <a:gd name="T3" fmla="*/ 142 h 142"/>
                <a:gd name="T4" fmla="*/ 15 w 15"/>
                <a:gd name="T5" fmla="*/ 142 h 142"/>
                <a:gd name="T6" fmla="*/ 15 w 15"/>
                <a:gd name="T7" fmla="*/ 141 h 142"/>
                <a:gd name="T8" fmla="*/ 15 w 15"/>
                <a:gd name="T9" fmla="*/ 0 h 142"/>
                <a:gd name="T10" fmla="*/ 0 w 15"/>
                <a:gd name="T11" fmla="*/ 0 h 142"/>
                <a:gd name="T12" fmla="*/ 0 w 15"/>
                <a:gd name="T13" fmla="*/ 14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42">
                  <a:moveTo>
                    <a:pt x="0" y="141"/>
                  </a:moveTo>
                  <a:lnTo>
                    <a:pt x="0" y="142"/>
                  </a:lnTo>
                  <a:lnTo>
                    <a:pt x="15" y="142"/>
                  </a:lnTo>
                  <a:lnTo>
                    <a:pt x="15" y="141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4"/>
            <p:cNvSpPr/>
            <p:nvPr userDrawn="1"/>
          </p:nvSpPr>
          <p:spPr bwMode="auto">
            <a:xfrm>
              <a:off x="1142324" y="3988026"/>
              <a:ext cx="157076" cy="1068115"/>
            </a:xfrm>
            <a:custGeom>
              <a:avLst/>
              <a:gdLst>
                <a:gd name="T0" fmla="*/ 0 w 15"/>
                <a:gd name="T1" fmla="*/ 99 h 102"/>
                <a:gd name="T2" fmla="*/ 0 w 15"/>
                <a:gd name="T3" fmla="*/ 102 h 102"/>
                <a:gd name="T4" fmla="*/ 15 w 15"/>
                <a:gd name="T5" fmla="*/ 102 h 102"/>
                <a:gd name="T6" fmla="*/ 15 w 15"/>
                <a:gd name="T7" fmla="*/ 99 h 102"/>
                <a:gd name="T8" fmla="*/ 15 w 15"/>
                <a:gd name="T9" fmla="*/ 0 h 102"/>
                <a:gd name="T10" fmla="*/ 0 w 15"/>
                <a:gd name="T11" fmla="*/ 0 h 102"/>
                <a:gd name="T12" fmla="*/ 0 w 15"/>
                <a:gd name="T13" fmla="*/ 9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02">
                  <a:moveTo>
                    <a:pt x="0" y="99"/>
                  </a:moveTo>
                  <a:lnTo>
                    <a:pt x="0" y="102"/>
                  </a:lnTo>
                  <a:lnTo>
                    <a:pt x="15" y="102"/>
                  </a:lnTo>
                  <a:lnTo>
                    <a:pt x="15" y="9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5"/>
            <p:cNvSpPr/>
            <p:nvPr userDrawn="1"/>
          </p:nvSpPr>
          <p:spPr bwMode="auto">
            <a:xfrm>
              <a:off x="4901666" y="3988026"/>
              <a:ext cx="157076" cy="1486983"/>
            </a:xfrm>
            <a:custGeom>
              <a:avLst/>
              <a:gdLst>
                <a:gd name="T0" fmla="*/ 0 w 15"/>
                <a:gd name="T1" fmla="*/ 0 h 142"/>
                <a:gd name="T2" fmla="*/ 0 w 15"/>
                <a:gd name="T3" fmla="*/ 140 h 142"/>
                <a:gd name="T4" fmla="*/ 0 w 15"/>
                <a:gd name="T5" fmla="*/ 142 h 142"/>
                <a:gd name="T6" fmla="*/ 15 w 15"/>
                <a:gd name="T7" fmla="*/ 142 h 142"/>
                <a:gd name="T8" fmla="*/ 15 w 15"/>
                <a:gd name="T9" fmla="*/ 141 h 142"/>
                <a:gd name="T10" fmla="*/ 15 w 15"/>
                <a:gd name="T11" fmla="*/ 0 h 142"/>
                <a:gd name="T12" fmla="*/ 0 w 15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42">
                  <a:moveTo>
                    <a:pt x="0" y="0"/>
                  </a:moveTo>
                  <a:lnTo>
                    <a:pt x="0" y="140"/>
                  </a:lnTo>
                  <a:lnTo>
                    <a:pt x="0" y="142"/>
                  </a:lnTo>
                  <a:lnTo>
                    <a:pt x="15" y="142"/>
                  </a:lnTo>
                  <a:lnTo>
                    <a:pt x="15" y="141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6"/>
            <p:cNvSpPr/>
            <p:nvPr userDrawn="1"/>
          </p:nvSpPr>
          <p:spPr bwMode="auto">
            <a:xfrm>
              <a:off x="4702703" y="3988026"/>
              <a:ext cx="157076" cy="1068115"/>
            </a:xfrm>
            <a:custGeom>
              <a:avLst/>
              <a:gdLst>
                <a:gd name="T0" fmla="*/ 0 w 15"/>
                <a:gd name="T1" fmla="*/ 99 h 102"/>
                <a:gd name="T2" fmla="*/ 0 w 15"/>
                <a:gd name="T3" fmla="*/ 102 h 102"/>
                <a:gd name="T4" fmla="*/ 15 w 15"/>
                <a:gd name="T5" fmla="*/ 102 h 102"/>
                <a:gd name="T6" fmla="*/ 15 w 15"/>
                <a:gd name="T7" fmla="*/ 99 h 102"/>
                <a:gd name="T8" fmla="*/ 15 w 15"/>
                <a:gd name="T9" fmla="*/ 0 h 102"/>
                <a:gd name="T10" fmla="*/ 0 w 15"/>
                <a:gd name="T11" fmla="*/ 0 h 102"/>
                <a:gd name="T12" fmla="*/ 0 w 15"/>
                <a:gd name="T13" fmla="*/ 9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02">
                  <a:moveTo>
                    <a:pt x="0" y="99"/>
                  </a:moveTo>
                  <a:lnTo>
                    <a:pt x="0" y="102"/>
                  </a:lnTo>
                  <a:lnTo>
                    <a:pt x="15" y="102"/>
                  </a:lnTo>
                  <a:lnTo>
                    <a:pt x="15" y="9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7"/>
            <p:cNvSpPr/>
            <p:nvPr userDrawn="1"/>
          </p:nvSpPr>
          <p:spPr bwMode="auto">
            <a:xfrm>
              <a:off x="870060" y="3066515"/>
              <a:ext cx="4272455" cy="774907"/>
            </a:xfrm>
            <a:custGeom>
              <a:avLst/>
              <a:gdLst>
                <a:gd name="T0" fmla="*/ 408 w 408"/>
                <a:gd name="T1" fmla="*/ 74 h 74"/>
                <a:gd name="T2" fmla="*/ 387 w 408"/>
                <a:gd name="T3" fmla="*/ 0 h 74"/>
                <a:gd name="T4" fmla="*/ 21 w 408"/>
                <a:gd name="T5" fmla="*/ 0 h 74"/>
                <a:gd name="T6" fmla="*/ 0 w 408"/>
                <a:gd name="T7" fmla="*/ 74 h 74"/>
                <a:gd name="T8" fmla="*/ 408 w 408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74">
                  <a:moveTo>
                    <a:pt x="408" y="74"/>
                  </a:moveTo>
                  <a:lnTo>
                    <a:pt x="387" y="0"/>
                  </a:lnTo>
                  <a:lnTo>
                    <a:pt x="21" y="0"/>
                  </a:lnTo>
                  <a:lnTo>
                    <a:pt x="0" y="74"/>
                  </a:lnTo>
                  <a:lnTo>
                    <a:pt x="408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8"/>
            <p:cNvSpPr/>
            <p:nvPr userDrawn="1"/>
          </p:nvSpPr>
          <p:spPr bwMode="auto">
            <a:xfrm>
              <a:off x="870060" y="3066515"/>
              <a:ext cx="4272455" cy="774907"/>
            </a:xfrm>
            <a:custGeom>
              <a:avLst/>
              <a:gdLst>
                <a:gd name="T0" fmla="*/ 408 w 408"/>
                <a:gd name="T1" fmla="*/ 74 h 74"/>
                <a:gd name="T2" fmla="*/ 387 w 408"/>
                <a:gd name="T3" fmla="*/ 0 h 74"/>
                <a:gd name="T4" fmla="*/ 21 w 408"/>
                <a:gd name="T5" fmla="*/ 0 h 74"/>
                <a:gd name="T6" fmla="*/ 0 w 408"/>
                <a:gd name="T7" fmla="*/ 74 h 74"/>
                <a:gd name="T8" fmla="*/ 408 w 408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74">
                  <a:moveTo>
                    <a:pt x="408" y="74"/>
                  </a:moveTo>
                  <a:lnTo>
                    <a:pt x="387" y="0"/>
                  </a:lnTo>
                  <a:lnTo>
                    <a:pt x="21" y="0"/>
                  </a:lnTo>
                  <a:lnTo>
                    <a:pt x="0" y="74"/>
                  </a:lnTo>
                  <a:lnTo>
                    <a:pt x="408" y="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9"/>
            <p:cNvSpPr/>
            <p:nvPr userDrawn="1"/>
          </p:nvSpPr>
          <p:spPr bwMode="auto">
            <a:xfrm>
              <a:off x="870060" y="3841422"/>
              <a:ext cx="4272455" cy="146604"/>
            </a:xfrm>
            <a:custGeom>
              <a:avLst/>
              <a:gdLst>
                <a:gd name="T0" fmla="*/ 408 w 408"/>
                <a:gd name="T1" fmla="*/ 14 h 14"/>
                <a:gd name="T2" fmla="*/ 408 w 408"/>
                <a:gd name="T3" fmla="*/ 0 h 14"/>
                <a:gd name="T4" fmla="*/ 0 w 408"/>
                <a:gd name="T5" fmla="*/ 0 h 14"/>
                <a:gd name="T6" fmla="*/ 0 w 408"/>
                <a:gd name="T7" fmla="*/ 14 h 14"/>
                <a:gd name="T8" fmla="*/ 8 w 408"/>
                <a:gd name="T9" fmla="*/ 14 h 14"/>
                <a:gd name="T10" fmla="*/ 23 w 408"/>
                <a:gd name="T11" fmla="*/ 14 h 14"/>
                <a:gd name="T12" fmla="*/ 26 w 408"/>
                <a:gd name="T13" fmla="*/ 14 h 14"/>
                <a:gd name="T14" fmla="*/ 41 w 408"/>
                <a:gd name="T15" fmla="*/ 14 h 14"/>
                <a:gd name="T16" fmla="*/ 366 w 408"/>
                <a:gd name="T17" fmla="*/ 14 h 14"/>
                <a:gd name="T18" fmla="*/ 381 w 408"/>
                <a:gd name="T19" fmla="*/ 14 h 14"/>
                <a:gd name="T20" fmla="*/ 385 w 408"/>
                <a:gd name="T21" fmla="*/ 14 h 14"/>
                <a:gd name="T22" fmla="*/ 400 w 408"/>
                <a:gd name="T23" fmla="*/ 14 h 14"/>
                <a:gd name="T24" fmla="*/ 408 w 408"/>
                <a:gd name="T2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8" h="14">
                  <a:moveTo>
                    <a:pt x="408" y="14"/>
                  </a:moveTo>
                  <a:lnTo>
                    <a:pt x="408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8" y="14"/>
                  </a:lnTo>
                  <a:lnTo>
                    <a:pt x="23" y="14"/>
                  </a:lnTo>
                  <a:lnTo>
                    <a:pt x="26" y="14"/>
                  </a:lnTo>
                  <a:lnTo>
                    <a:pt x="41" y="14"/>
                  </a:lnTo>
                  <a:lnTo>
                    <a:pt x="366" y="14"/>
                  </a:lnTo>
                  <a:lnTo>
                    <a:pt x="381" y="14"/>
                  </a:lnTo>
                  <a:lnTo>
                    <a:pt x="385" y="14"/>
                  </a:lnTo>
                  <a:lnTo>
                    <a:pt x="400" y="14"/>
                  </a:lnTo>
                  <a:lnTo>
                    <a:pt x="408" y="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30"/>
            <p:cNvSpPr/>
            <p:nvPr userDrawn="1"/>
          </p:nvSpPr>
          <p:spPr bwMode="auto">
            <a:xfrm>
              <a:off x="870060" y="3841422"/>
              <a:ext cx="4272455" cy="146604"/>
            </a:xfrm>
            <a:custGeom>
              <a:avLst/>
              <a:gdLst>
                <a:gd name="T0" fmla="*/ 408 w 408"/>
                <a:gd name="T1" fmla="*/ 14 h 14"/>
                <a:gd name="T2" fmla="*/ 408 w 408"/>
                <a:gd name="T3" fmla="*/ 0 h 14"/>
                <a:gd name="T4" fmla="*/ 0 w 408"/>
                <a:gd name="T5" fmla="*/ 0 h 14"/>
                <a:gd name="T6" fmla="*/ 0 w 408"/>
                <a:gd name="T7" fmla="*/ 14 h 14"/>
                <a:gd name="T8" fmla="*/ 8 w 408"/>
                <a:gd name="T9" fmla="*/ 14 h 14"/>
                <a:gd name="T10" fmla="*/ 23 w 408"/>
                <a:gd name="T11" fmla="*/ 14 h 14"/>
                <a:gd name="T12" fmla="*/ 26 w 408"/>
                <a:gd name="T13" fmla="*/ 14 h 14"/>
                <a:gd name="T14" fmla="*/ 41 w 408"/>
                <a:gd name="T15" fmla="*/ 14 h 14"/>
                <a:gd name="T16" fmla="*/ 366 w 408"/>
                <a:gd name="T17" fmla="*/ 14 h 14"/>
                <a:gd name="T18" fmla="*/ 381 w 408"/>
                <a:gd name="T19" fmla="*/ 14 h 14"/>
                <a:gd name="T20" fmla="*/ 385 w 408"/>
                <a:gd name="T21" fmla="*/ 14 h 14"/>
                <a:gd name="T22" fmla="*/ 400 w 408"/>
                <a:gd name="T23" fmla="*/ 14 h 14"/>
                <a:gd name="T24" fmla="*/ 408 w 408"/>
                <a:gd name="T2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8" h="14">
                  <a:moveTo>
                    <a:pt x="408" y="14"/>
                  </a:moveTo>
                  <a:lnTo>
                    <a:pt x="408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8" y="14"/>
                  </a:lnTo>
                  <a:lnTo>
                    <a:pt x="23" y="14"/>
                  </a:lnTo>
                  <a:lnTo>
                    <a:pt x="26" y="14"/>
                  </a:lnTo>
                  <a:lnTo>
                    <a:pt x="41" y="14"/>
                  </a:lnTo>
                  <a:lnTo>
                    <a:pt x="366" y="14"/>
                  </a:lnTo>
                  <a:lnTo>
                    <a:pt x="381" y="14"/>
                  </a:lnTo>
                  <a:lnTo>
                    <a:pt x="385" y="14"/>
                  </a:lnTo>
                  <a:lnTo>
                    <a:pt x="400" y="14"/>
                  </a:lnTo>
                  <a:lnTo>
                    <a:pt x="408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31"/>
            <p:cNvSpPr>
              <a:spLocks noChangeArrowheads="1"/>
            </p:cNvSpPr>
            <p:nvPr userDrawn="1"/>
          </p:nvSpPr>
          <p:spPr bwMode="auto">
            <a:xfrm>
              <a:off x="2786382" y="2951326"/>
              <a:ext cx="450283" cy="240849"/>
            </a:xfrm>
            <a:prstGeom prst="rect">
              <a:avLst/>
            </a:prstGeom>
            <a:solidFill>
              <a:srgbClr val="949B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32"/>
            <p:cNvSpPr/>
            <p:nvPr userDrawn="1"/>
          </p:nvSpPr>
          <p:spPr bwMode="auto">
            <a:xfrm>
              <a:off x="2001004" y="1527173"/>
              <a:ext cx="2010567" cy="1172832"/>
            </a:xfrm>
            <a:custGeom>
              <a:avLst/>
              <a:gdLst>
                <a:gd name="T0" fmla="*/ 0 w 1092"/>
                <a:gd name="T1" fmla="*/ 636 h 636"/>
                <a:gd name="T2" fmla="*/ 1092 w 1092"/>
                <a:gd name="T3" fmla="*/ 636 h 636"/>
                <a:gd name="T4" fmla="*/ 1092 w 1092"/>
                <a:gd name="T5" fmla="*/ 8 h 636"/>
                <a:gd name="T6" fmla="*/ 1081 w 1092"/>
                <a:gd name="T7" fmla="*/ 0 h 636"/>
                <a:gd name="T8" fmla="*/ 20 w 1092"/>
                <a:gd name="T9" fmla="*/ 0 h 636"/>
                <a:gd name="T10" fmla="*/ 2 w 1092"/>
                <a:gd name="T11" fmla="*/ 11 h 636"/>
                <a:gd name="T12" fmla="*/ 0 w 1092"/>
                <a:gd name="T13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2" h="636">
                  <a:moveTo>
                    <a:pt x="0" y="636"/>
                  </a:moveTo>
                  <a:cubicBezTo>
                    <a:pt x="1092" y="636"/>
                    <a:pt x="1092" y="636"/>
                    <a:pt x="1092" y="636"/>
                  </a:cubicBezTo>
                  <a:cubicBezTo>
                    <a:pt x="1092" y="8"/>
                    <a:pt x="1092" y="8"/>
                    <a:pt x="1092" y="8"/>
                  </a:cubicBezTo>
                  <a:cubicBezTo>
                    <a:pt x="1092" y="0"/>
                    <a:pt x="1089" y="0"/>
                    <a:pt x="108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2" y="0"/>
                    <a:pt x="2" y="3"/>
                    <a:pt x="2" y="11"/>
                  </a:cubicBezTo>
                  <a:cubicBezTo>
                    <a:pt x="0" y="636"/>
                    <a:pt x="0" y="636"/>
                    <a:pt x="0" y="636"/>
                  </a:cubicBezTo>
                </a:path>
              </a:pathLst>
            </a:custGeom>
            <a:solidFill>
              <a:srgbClr val="3235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3"/>
            <p:cNvSpPr/>
            <p:nvPr userDrawn="1"/>
          </p:nvSpPr>
          <p:spPr bwMode="auto">
            <a:xfrm>
              <a:off x="2001004" y="2700005"/>
              <a:ext cx="2010567" cy="251321"/>
            </a:xfrm>
            <a:custGeom>
              <a:avLst/>
              <a:gdLst>
                <a:gd name="T0" fmla="*/ 1096 w 1096"/>
                <a:gd name="T1" fmla="*/ 0 h 136"/>
                <a:gd name="T2" fmla="*/ 0 w 1096"/>
                <a:gd name="T3" fmla="*/ 0 h 136"/>
                <a:gd name="T4" fmla="*/ 0 w 1096"/>
                <a:gd name="T5" fmla="*/ 124 h 136"/>
                <a:gd name="T6" fmla="*/ 9 w 1096"/>
                <a:gd name="T7" fmla="*/ 134 h 136"/>
                <a:gd name="T8" fmla="*/ 22 w 1096"/>
                <a:gd name="T9" fmla="*/ 136 h 136"/>
                <a:gd name="T10" fmla="*/ 435 w 1096"/>
                <a:gd name="T11" fmla="*/ 136 h 136"/>
                <a:gd name="T12" fmla="*/ 670 w 1096"/>
                <a:gd name="T13" fmla="*/ 136 h 136"/>
                <a:gd name="T14" fmla="*/ 1084 w 1096"/>
                <a:gd name="T15" fmla="*/ 136 h 136"/>
                <a:gd name="T16" fmla="*/ 1092 w 1096"/>
                <a:gd name="T17" fmla="*/ 124 h 136"/>
                <a:gd name="T18" fmla="*/ 1092 w 1096"/>
                <a:gd name="T19" fmla="*/ 0 h 136"/>
                <a:gd name="T20" fmla="*/ 1096 w 1096"/>
                <a:gd name="T2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6" h="136">
                  <a:moveTo>
                    <a:pt x="109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9"/>
                    <a:pt x="6" y="131"/>
                    <a:pt x="9" y="134"/>
                  </a:cubicBezTo>
                  <a:cubicBezTo>
                    <a:pt x="12" y="136"/>
                    <a:pt x="19" y="136"/>
                    <a:pt x="22" y="136"/>
                  </a:cubicBezTo>
                  <a:cubicBezTo>
                    <a:pt x="435" y="136"/>
                    <a:pt x="435" y="136"/>
                    <a:pt x="435" y="136"/>
                  </a:cubicBezTo>
                  <a:cubicBezTo>
                    <a:pt x="670" y="136"/>
                    <a:pt x="670" y="136"/>
                    <a:pt x="670" y="136"/>
                  </a:cubicBezTo>
                  <a:cubicBezTo>
                    <a:pt x="1084" y="136"/>
                    <a:pt x="1084" y="136"/>
                    <a:pt x="1084" y="136"/>
                  </a:cubicBezTo>
                  <a:cubicBezTo>
                    <a:pt x="1092" y="136"/>
                    <a:pt x="1092" y="132"/>
                    <a:pt x="1092" y="124"/>
                  </a:cubicBezTo>
                  <a:cubicBezTo>
                    <a:pt x="1092" y="0"/>
                    <a:pt x="1092" y="0"/>
                    <a:pt x="1092" y="0"/>
                  </a:cubicBezTo>
                  <a:cubicBezTo>
                    <a:pt x="1096" y="0"/>
                    <a:pt x="1096" y="0"/>
                    <a:pt x="109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4"/>
            <p:cNvSpPr/>
            <p:nvPr userDrawn="1"/>
          </p:nvSpPr>
          <p:spPr bwMode="auto">
            <a:xfrm>
              <a:off x="2974872" y="2741892"/>
              <a:ext cx="83774" cy="167547"/>
            </a:xfrm>
            <a:custGeom>
              <a:avLst/>
              <a:gdLst>
                <a:gd name="T0" fmla="*/ 38 w 44"/>
                <a:gd name="T1" fmla="*/ 61 h 95"/>
                <a:gd name="T2" fmla="*/ 32 w 44"/>
                <a:gd name="T3" fmla="*/ 50 h 95"/>
                <a:gd name="T4" fmla="*/ 29 w 44"/>
                <a:gd name="T5" fmla="*/ 35 h 95"/>
                <a:gd name="T6" fmla="*/ 22 w 44"/>
                <a:gd name="T7" fmla="*/ 28 h 95"/>
                <a:gd name="T8" fmla="*/ 20 w 44"/>
                <a:gd name="T9" fmla="*/ 21 h 95"/>
                <a:gd name="T10" fmla="*/ 28 w 44"/>
                <a:gd name="T11" fmla="*/ 21 h 95"/>
                <a:gd name="T12" fmla="*/ 34 w 44"/>
                <a:gd name="T13" fmla="*/ 15 h 95"/>
                <a:gd name="T14" fmla="*/ 34 w 44"/>
                <a:gd name="T15" fmla="*/ 9 h 95"/>
                <a:gd name="T16" fmla="*/ 33 w 44"/>
                <a:gd name="T17" fmla="*/ 9 h 95"/>
                <a:gd name="T18" fmla="*/ 23 w 44"/>
                <a:gd name="T19" fmla="*/ 13 h 95"/>
                <a:gd name="T20" fmla="*/ 20 w 44"/>
                <a:gd name="T21" fmla="*/ 17 h 95"/>
                <a:gd name="T22" fmla="*/ 21 w 44"/>
                <a:gd name="T23" fmla="*/ 1 h 95"/>
                <a:gd name="T24" fmla="*/ 19 w 44"/>
                <a:gd name="T25" fmla="*/ 1 h 95"/>
                <a:gd name="T26" fmla="*/ 18 w 44"/>
                <a:gd name="T27" fmla="*/ 28 h 95"/>
                <a:gd name="T28" fmla="*/ 17 w 44"/>
                <a:gd name="T29" fmla="*/ 29 h 95"/>
                <a:gd name="T30" fmla="*/ 15 w 44"/>
                <a:gd name="T31" fmla="*/ 30 h 95"/>
                <a:gd name="T32" fmla="*/ 11 w 44"/>
                <a:gd name="T33" fmla="*/ 34 h 95"/>
                <a:gd name="T34" fmla="*/ 4 w 44"/>
                <a:gd name="T35" fmla="*/ 68 h 95"/>
                <a:gd name="T36" fmla="*/ 23 w 44"/>
                <a:gd name="T37" fmla="*/ 94 h 95"/>
                <a:gd name="T38" fmla="*/ 38 w 44"/>
                <a:gd name="T39" fmla="*/ 6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" h="95">
                  <a:moveTo>
                    <a:pt x="38" y="61"/>
                  </a:moveTo>
                  <a:cubicBezTo>
                    <a:pt x="37" y="58"/>
                    <a:pt x="34" y="54"/>
                    <a:pt x="32" y="50"/>
                  </a:cubicBezTo>
                  <a:cubicBezTo>
                    <a:pt x="30" y="45"/>
                    <a:pt x="31" y="40"/>
                    <a:pt x="29" y="35"/>
                  </a:cubicBezTo>
                  <a:cubicBezTo>
                    <a:pt x="28" y="31"/>
                    <a:pt x="25" y="29"/>
                    <a:pt x="22" y="28"/>
                  </a:cubicBezTo>
                  <a:cubicBezTo>
                    <a:pt x="21" y="26"/>
                    <a:pt x="21" y="24"/>
                    <a:pt x="20" y="21"/>
                  </a:cubicBezTo>
                  <a:cubicBezTo>
                    <a:pt x="23" y="22"/>
                    <a:pt x="25" y="22"/>
                    <a:pt x="28" y="21"/>
                  </a:cubicBezTo>
                  <a:cubicBezTo>
                    <a:pt x="30" y="20"/>
                    <a:pt x="33" y="18"/>
                    <a:pt x="34" y="15"/>
                  </a:cubicBezTo>
                  <a:cubicBezTo>
                    <a:pt x="35" y="13"/>
                    <a:pt x="36" y="11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8"/>
                    <a:pt x="26" y="11"/>
                    <a:pt x="23" y="13"/>
                  </a:cubicBezTo>
                  <a:cubicBezTo>
                    <a:pt x="22" y="14"/>
                    <a:pt x="20" y="15"/>
                    <a:pt x="20" y="17"/>
                  </a:cubicBezTo>
                  <a:cubicBezTo>
                    <a:pt x="19" y="12"/>
                    <a:pt x="19" y="7"/>
                    <a:pt x="21" y="1"/>
                  </a:cubicBezTo>
                  <a:cubicBezTo>
                    <a:pt x="21" y="1"/>
                    <a:pt x="20" y="0"/>
                    <a:pt x="19" y="1"/>
                  </a:cubicBezTo>
                  <a:cubicBezTo>
                    <a:pt x="15" y="8"/>
                    <a:pt x="16" y="19"/>
                    <a:pt x="18" y="28"/>
                  </a:cubicBezTo>
                  <a:cubicBezTo>
                    <a:pt x="18" y="29"/>
                    <a:pt x="17" y="29"/>
                    <a:pt x="17" y="29"/>
                  </a:cubicBezTo>
                  <a:cubicBezTo>
                    <a:pt x="16" y="29"/>
                    <a:pt x="16" y="29"/>
                    <a:pt x="15" y="30"/>
                  </a:cubicBezTo>
                  <a:cubicBezTo>
                    <a:pt x="13" y="30"/>
                    <a:pt x="12" y="32"/>
                    <a:pt x="11" y="34"/>
                  </a:cubicBezTo>
                  <a:cubicBezTo>
                    <a:pt x="8" y="45"/>
                    <a:pt x="7" y="57"/>
                    <a:pt x="4" y="68"/>
                  </a:cubicBezTo>
                  <a:cubicBezTo>
                    <a:pt x="0" y="82"/>
                    <a:pt x="7" y="95"/>
                    <a:pt x="23" y="94"/>
                  </a:cubicBezTo>
                  <a:cubicBezTo>
                    <a:pt x="41" y="92"/>
                    <a:pt x="44" y="76"/>
                    <a:pt x="38" y="61"/>
                  </a:cubicBezTo>
                </a:path>
              </a:pathLst>
            </a:custGeom>
            <a:solidFill>
              <a:srgbClr val="3235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5"/>
            <p:cNvSpPr/>
            <p:nvPr userDrawn="1"/>
          </p:nvSpPr>
          <p:spPr bwMode="auto">
            <a:xfrm>
              <a:off x="2723552" y="3181704"/>
              <a:ext cx="575944" cy="31415"/>
            </a:xfrm>
            <a:custGeom>
              <a:avLst/>
              <a:gdLst>
                <a:gd name="T0" fmla="*/ 309 w 309"/>
                <a:gd name="T1" fmla="*/ 16 h 16"/>
                <a:gd name="T2" fmla="*/ 290 w 309"/>
                <a:gd name="T3" fmla="*/ 0 h 16"/>
                <a:gd name="T4" fmla="*/ 19 w 309"/>
                <a:gd name="T5" fmla="*/ 0 h 16"/>
                <a:gd name="T6" fmla="*/ 0 w 309"/>
                <a:gd name="T7" fmla="*/ 16 h 16"/>
                <a:gd name="T8" fmla="*/ 309 w 30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16">
                  <a:moveTo>
                    <a:pt x="309" y="16"/>
                  </a:moveTo>
                  <a:cubicBezTo>
                    <a:pt x="307" y="7"/>
                    <a:pt x="300" y="0"/>
                    <a:pt x="29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0" y="0"/>
                    <a:pt x="2" y="7"/>
                    <a:pt x="0" y="16"/>
                  </a:cubicBezTo>
                  <a:lnTo>
                    <a:pt x="309" y="16"/>
                  </a:lnTo>
                  <a:close/>
                </a:path>
              </a:pathLst>
            </a:custGeom>
            <a:solidFill>
              <a:srgbClr val="3235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36"/>
            <p:cNvSpPr>
              <a:spLocks noChangeArrowheads="1"/>
            </p:cNvSpPr>
            <p:nvPr userDrawn="1"/>
          </p:nvSpPr>
          <p:spPr bwMode="auto">
            <a:xfrm>
              <a:off x="2095249" y="1621418"/>
              <a:ext cx="1822076" cy="9738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37"/>
            <p:cNvSpPr>
              <a:spLocks noChangeArrowheads="1"/>
            </p:cNvSpPr>
            <p:nvPr userDrawn="1"/>
          </p:nvSpPr>
          <p:spPr bwMode="auto">
            <a:xfrm>
              <a:off x="2095249" y="1621418"/>
              <a:ext cx="1822076" cy="973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38"/>
            <p:cNvSpPr>
              <a:spLocks noChangeArrowheads="1"/>
            </p:cNvSpPr>
            <p:nvPr userDrawn="1"/>
          </p:nvSpPr>
          <p:spPr bwMode="auto">
            <a:xfrm>
              <a:off x="2095249" y="1621418"/>
              <a:ext cx="1822076" cy="4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39"/>
            <p:cNvSpPr>
              <a:spLocks noChangeArrowheads="1"/>
            </p:cNvSpPr>
            <p:nvPr userDrawn="1"/>
          </p:nvSpPr>
          <p:spPr bwMode="auto">
            <a:xfrm>
              <a:off x="2095249" y="2553401"/>
              <a:ext cx="1822076" cy="41887"/>
            </a:xfrm>
            <a:prstGeom prst="rect">
              <a:avLst/>
            </a:prstGeom>
            <a:solidFill>
              <a:srgbClr val="9DDC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40"/>
            <p:cNvSpPr>
              <a:spLocks noChangeArrowheads="1"/>
            </p:cNvSpPr>
            <p:nvPr userDrawn="1"/>
          </p:nvSpPr>
          <p:spPr bwMode="auto">
            <a:xfrm>
              <a:off x="2095249" y="2553401"/>
              <a:ext cx="1822076" cy="4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41"/>
            <p:cNvSpPr>
              <a:spLocks noChangeArrowheads="1"/>
            </p:cNvSpPr>
            <p:nvPr userDrawn="1"/>
          </p:nvSpPr>
          <p:spPr bwMode="auto">
            <a:xfrm>
              <a:off x="2168551" y="1757551"/>
              <a:ext cx="1665001" cy="7120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42"/>
            <p:cNvSpPr>
              <a:spLocks noChangeArrowheads="1"/>
            </p:cNvSpPr>
            <p:nvPr userDrawn="1"/>
          </p:nvSpPr>
          <p:spPr bwMode="auto">
            <a:xfrm>
              <a:off x="2168551" y="1872740"/>
              <a:ext cx="188491" cy="4921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43"/>
            <p:cNvSpPr>
              <a:spLocks noChangeArrowheads="1"/>
            </p:cNvSpPr>
            <p:nvPr userDrawn="1"/>
          </p:nvSpPr>
          <p:spPr bwMode="auto">
            <a:xfrm>
              <a:off x="3624118" y="1872740"/>
              <a:ext cx="146604" cy="2513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44"/>
            <p:cNvSpPr>
              <a:spLocks noChangeArrowheads="1"/>
            </p:cNvSpPr>
            <p:nvPr userDrawn="1"/>
          </p:nvSpPr>
          <p:spPr bwMode="auto">
            <a:xfrm>
              <a:off x="3624118" y="2197363"/>
              <a:ext cx="146604" cy="2722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45"/>
            <p:cNvSpPr>
              <a:spLocks noChangeArrowheads="1"/>
            </p:cNvSpPr>
            <p:nvPr userDrawn="1"/>
          </p:nvSpPr>
          <p:spPr bwMode="auto">
            <a:xfrm>
              <a:off x="2168551" y="1726136"/>
              <a:ext cx="1665001" cy="314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46"/>
            <p:cNvSpPr>
              <a:spLocks noChangeArrowheads="1"/>
            </p:cNvSpPr>
            <p:nvPr userDrawn="1"/>
          </p:nvSpPr>
          <p:spPr bwMode="auto">
            <a:xfrm>
              <a:off x="2503646" y="2050759"/>
              <a:ext cx="984340" cy="4188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47"/>
            <p:cNvSpPr>
              <a:spLocks noChangeArrowheads="1"/>
            </p:cNvSpPr>
            <p:nvPr userDrawn="1"/>
          </p:nvSpPr>
          <p:spPr bwMode="auto">
            <a:xfrm>
              <a:off x="2503646" y="1872740"/>
              <a:ext cx="984340" cy="628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48"/>
            <p:cNvSpPr>
              <a:spLocks noChangeArrowheads="1"/>
            </p:cNvSpPr>
            <p:nvPr userDrawn="1"/>
          </p:nvSpPr>
          <p:spPr bwMode="auto">
            <a:xfrm>
              <a:off x="2556004" y="2134532"/>
              <a:ext cx="890095" cy="209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49"/>
            <p:cNvSpPr>
              <a:spLocks noChangeArrowheads="1"/>
            </p:cNvSpPr>
            <p:nvPr userDrawn="1"/>
          </p:nvSpPr>
          <p:spPr bwMode="auto">
            <a:xfrm>
              <a:off x="2556004" y="2207834"/>
              <a:ext cx="890095" cy="209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50"/>
            <p:cNvSpPr>
              <a:spLocks noChangeArrowheads="1"/>
            </p:cNvSpPr>
            <p:nvPr userDrawn="1"/>
          </p:nvSpPr>
          <p:spPr bwMode="auto">
            <a:xfrm>
              <a:off x="2556004" y="2281136"/>
              <a:ext cx="890095" cy="209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51"/>
            <p:cNvSpPr>
              <a:spLocks noChangeArrowheads="1"/>
            </p:cNvSpPr>
            <p:nvPr userDrawn="1"/>
          </p:nvSpPr>
          <p:spPr bwMode="auto">
            <a:xfrm>
              <a:off x="2556004" y="2354438"/>
              <a:ext cx="890095" cy="209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Rectangle 52"/>
            <p:cNvSpPr>
              <a:spLocks noChangeArrowheads="1"/>
            </p:cNvSpPr>
            <p:nvPr userDrawn="1"/>
          </p:nvSpPr>
          <p:spPr bwMode="auto">
            <a:xfrm>
              <a:off x="2556004" y="2427740"/>
              <a:ext cx="890095" cy="209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53"/>
            <p:cNvSpPr>
              <a:spLocks noChangeArrowheads="1"/>
            </p:cNvSpPr>
            <p:nvPr userDrawn="1"/>
          </p:nvSpPr>
          <p:spPr bwMode="auto">
            <a:xfrm>
              <a:off x="2503646" y="1956513"/>
              <a:ext cx="638774" cy="628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54"/>
            <p:cNvSpPr/>
            <p:nvPr userDrawn="1"/>
          </p:nvSpPr>
          <p:spPr bwMode="auto">
            <a:xfrm>
              <a:off x="1676381" y="3118874"/>
              <a:ext cx="471227" cy="125661"/>
            </a:xfrm>
            <a:custGeom>
              <a:avLst/>
              <a:gdLst>
                <a:gd name="T0" fmla="*/ 253 w 257"/>
                <a:gd name="T1" fmla="*/ 35 h 65"/>
                <a:gd name="T2" fmla="*/ 129 w 257"/>
                <a:gd name="T3" fmla="*/ 65 h 65"/>
                <a:gd name="T4" fmla="*/ 6 w 257"/>
                <a:gd name="T5" fmla="*/ 35 h 65"/>
                <a:gd name="T6" fmla="*/ 15 w 257"/>
                <a:gd name="T7" fmla="*/ 7 h 65"/>
                <a:gd name="T8" fmla="*/ 129 w 257"/>
                <a:gd name="T9" fmla="*/ 5 h 65"/>
                <a:gd name="T10" fmla="*/ 244 w 257"/>
                <a:gd name="T11" fmla="*/ 9 h 65"/>
                <a:gd name="T12" fmla="*/ 253 w 257"/>
                <a:gd name="T13" fmla="*/ 3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65">
                  <a:moveTo>
                    <a:pt x="253" y="35"/>
                  </a:moveTo>
                  <a:cubicBezTo>
                    <a:pt x="253" y="51"/>
                    <a:pt x="198" y="65"/>
                    <a:pt x="129" y="65"/>
                  </a:cubicBezTo>
                  <a:cubicBezTo>
                    <a:pt x="61" y="65"/>
                    <a:pt x="6" y="51"/>
                    <a:pt x="6" y="35"/>
                  </a:cubicBezTo>
                  <a:cubicBezTo>
                    <a:pt x="6" y="28"/>
                    <a:pt x="0" y="12"/>
                    <a:pt x="15" y="7"/>
                  </a:cubicBezTo>
                  <a:cubicBezTo>
                    <a:pt x="38" y="0"/>
                    <a:pt x="88" y="5"/>
                    <a:pt x="129" y="5"/>
                  </a:cubicBezTo>
                  <a:cubicBezTo>
                    <a:pt x="173" y="5"/>
                    <a:pt x="222" y="1"/>
                    <a:pt x="244" y="9"/>
                  </a:cubicBezTo>
                  <a:cubicBezTo>
                    <a:pt x="257" y="13"/>
                    <a:pt x="253" y="29"/>
                    <a:pt x="253" y="35"/>
                  </a:cubicBezTo>
                  <a:close/>
                </a:path>
              </a:pathLst>
            </a:custGeom>
            <a:solidFill>
              <a:srgbClr val="50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Oval 55"/>
            <p:cNvSpPr>
              <a:spLocks noChangeArrowheads="1"/>
            </p:cNvSpPr>
            <p:nvPr userDrawn="1"/>
          </p:nvSpPr>
          <p:spPr bwMode="auto">
            <a:xfrm>
              <a:off x="1686853" y="3014156"/>
              <a:ext cx="450283" cy="18849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56"/>
            <p:cNvSpPr>
              <a:spLocks noChangeArrowheads="1"/>
            </p:cNvSpPr>
            <p:nvPr userDrawn="1"/>
          </p:nvSpPr>
          <p:spPr bwMode="auto">
            <a:xfrm>
              <a:off x="1885815" y="3024628"/>
              <a:ext cx="52359" cy="20943"/>
            </a:xfrm>
            <a:prstGeom prst="rect">
              <a:avLst/>
            </a:prstGeom>
            <a:solidFill>
              <a:srgbClr val="50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57"/>
            <p:cNvSpPr/>
            <p:nvPr userDrawn="1"/>
          </p:nvSpPr>
          <p:spPr bwMode="auto">
            <a:xfrm>
              <a:off x="1896287" y="3014156"/>
              <a:ext cx="31415" cy="31415"/>
            </a:xfrm>
            <a:custGeom>
              <a:avLst/>
              <a:gdLst>
                <a:gd name="T0" fmla="*/ 17 w 17"/>
                <a:gd name="T1" fmla="*/ 10 h 19"/>
                <a:gd name="T2" fmla="*/ 17 w 17"/>
                <a:gd name="T3" fmla="*/ 9 h 19"/>
                <a:gd name="T4" fmla="*/ 8 w 17"/>
                <a:gd name="T5" fmla="*/ 0 h 19"/>
                <a:gd name="T6" fmla="*/ 0 w 17"/>
                <a:gd name="T7" fmla="*/ 9 h 19"/>
                <a:gd name="T8" fmla="*/ 0 w 17"/>
                <a:gd name="T9" fmla="*/ 10 h 19"/>
                <a:gd name="T10" fmla="*/ 8 w 17"/>
                <a:gd name="T11" fmla="*/ 19 h 19"/>
                <a:gd name="T12" fmla="*/ 17 w 17"/>
                <a:gd name="T13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9">
                  <a:moveTo>
                    <a:pt x="17" y="10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17" y="4"/>
                    <a:pt x="13" y="0"/>
                    <a:pt x="8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5"/>
                    <a:pt x="3" y="19"/>
                    <a:pt x="8" y="19"/>
                  </a:cubicBezTo>
                  <a:cubicBezTo>
                    <a:pt x="13" y="19"/>
                    <a:pt x="17" y="15"/>
                    <a:pt x="17" y="10"/>
                  </a:cubicBezTo>
                  <a:close/>
                </a:path>
              </a:pathLst>
            </a:custGeom>
            <a:solidFill>
              <a:srgbClr val="61A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8"/>
            <p:cNvSpPr>
              <a:spLocks noEditPoints="1"/>
            </p:cNvSpPr>
            <p:nvPr userDrawn="1"/>
          </p:nvSpPr>
          <p:spPr bwMode="auto">
            <a:xfrm>
              <a:off x="1760155" y="2323023"/>
              <a:ext cx="471227" cy="691133"/>
            </a:xfrm>
            <a:custGeom>
              <a:avLst/>
              <a:gdLst>
                <a:gd name="T0" fmla="*/ 250 w 254"/>
                <a:gd name="T1" fmla="*/ 52 h 377"/>
                <a:gd name="T2" fmla="*/ 224 w 254"/>
                <a:gd name="T3" fmla="*/ 52 h 377"/>
                <a:gd name="T4" fmla="*/ 235 w 254"/>
                <a:gd name="T5" fmla="*/ 38 h 377"/>
                <a:gd name="T6" fmla="*/ 213 w 254"/>
                <a:gd name="T7" fmla="*/ 43 h 377"/>
                <a:gd name="T8" fmla="*/ 209 w 254"/>
                <a:gd name="T9" fmla="*/ 30 h 377"/>
                <a:gd name="T10" fmla="*/ 211 w 254"/>
                <a:gd name="T11" fmla="*/ 31 h 377"/>
                <a:gd name="T12" fmla="*/ 197 w 254"/>
                <a:gd name="T13" fmla="*/ 34 h 377"/>
                <a:gd name="T14" fmla="*/ 191 w 254"/>
                <a:gd name="T15" fmla="*/ 12 h 377"/>
                <a:gd name="T16" fmla="*/ 167 w 254"/>
                <a:gd name="T17" fmla="*/ 22 h 377"/>
                <a:gd name="T18" fmla="*/ 171 w 254"/>
                <a:gd name="T19" fmla="*/ 5 h 377"/>
                <a:gd name="T20" fmla="*/ 153 w 254"/>
                <a:gd name="T21" fmla="*/ 19 h 377"/>
                <a:gd name="T22" fmla="*/ 144 w 254"/>
                <a:gd name="T23" fmla="*/ 9 h 377"/>
                <a:gd name="T24" fmla="*/ 146 w 254"/>
                <a:gd name="T25" fmla="*/ 9 h 377"/>
                <a:gd name="T26" fmla="*/ 135 w 254"/>
                <a:gd name="T27" fmla="*/ 18 h 377"/>
                <a:gd name="T28" fmla="*/ 129 w 254"/>
                <a:gd name="T29" fmla="*/ 9 h 377"/>
                <a:gd name="T30" fmla="*/ 119 w 254"/>
                <a:gd name="T31" fmla="*/ 19 h 377"/>
                <a:gd name="T32" fmla="*/ 101 w 254"/>
                <a:gd name="T33" fmla="*/ 4 h 377"/>
                <a:gd name="T34" fmla="*/ 88 w 254"/>
                <a:gd name="T35" fmla="*/ 26 h 377"/>
                <a:gd name="T36" fmla="*/ 81 w 254"/>
                <a:gd name="T37" fmla="*/ 10 h 377"/>
                <a:gd name="T38" fmla="*/ 75 w 254"/>
                <a:gd name="T39" fmla="*/ 32 h 377"/>
                <a:gd name="T40" fmla="*/ 62 w 254"/>
                <a:gd name="T41" fmla="*/ 29 h 377"/>
                <a:gd name="T42" fmla="*/ 64 w 254"/>
                <a:gd name="T43" fmla="*/ 28 h 377"/>
                <a:gd name="T44" fmla="*/ 60 w 254"/>
                <a:gd name="T45" fmla="*/ 42 h 377"/>
                <a:gd name="T46" fmla="*/ 38 w 254"/>
                <a:gd name="T47" fmla="*/ 38 h 377"/>
                <a:gd name="T48" fmla="*/ 38 w 254"/>
                <a:gd name="T49" fmla="*/ 64 h 377"/>
                <a:gd name="T50" fmla="*/ 24 w 254"/>
                <a:gd name="T51" fmla="*/ 54 h 377"/>
                <a:gd name="T52" fmla="*/ 31 w 254"/>
                <a:gd name="T53" fmla="*/ 76 h 377"/>
                <a:gd name="T54" fmla="*/ 18 w 254"/>
                <a:gd name="T55" fmla="*/ 81 h 377"/>
                <a:gd name="T56" fmla="*/ 19 w 254"/>
                <a:gd name="T57" fmla="*/ 79 h 377"/>
                <a:gd name="T58" fmla="*/ 23 w 254"/>
                <a:gd name="T59" fmla="*/ 92 h 377"/>
                <a:gd name="T60" fmla="*/ 3 w 254"/>
                <a:gd name="T61" fmla="*/ 102 h 377"/>
                <a:gd name="T62" fmla="*/ 18 w 254"/>
                <a:gd name="T63" fmla="*/ 124 h 377"/>
                <a:gd name="T64" fmla="*/ 0 w 254"/>
                <a:gd name="T65" fmla="*/ 123 h 377"/>
                <a:gd name="T66" fmla="*/ 18 w 254"/>
                <a:gd name="T67" fmla="*/ 138 h 377"/>
                <a:gd name="T68" fmla="*/ 10 w 254"/>
                <a:gd name="T69" fmla="*/ 149 h 377"/>
                <a:gd name="T70" fmla="*/ 9 w 254"/>
                <a:gd name="T71" fmla="*/ 146 h 377"/>
                <a:gd name="T72" fmla="*/ 19 w 254"/>
                <a:gd name="T73" fmla="*/ 156 h 377"/>
                <a:gd name="T74" fmla="*/ 4 w 254"/>
                <a:gd name="T75" fmla="*/ 174 h 377"/>
                <a:gd name="T76" fmla="*/ 26 w 254"/>
                <a:gd name="T77" fmla="*/ 189 h 377"/>
                <a:gd name="T78" fmla="*/ 9 w 254"/>
                <a:gd name="T79" fmla="*/ 193 h 377"/>
                <a:gd name="T80" fmla="*/ 30 w 254"/>
                <a:gd name="T81" fmla="*/ 202 h 377"/>
                <a:gd name="T82" fmla="*/ 25 w 254"/>
                <a:gd name="T83" fmla="*/ 216 h 377"/>
                <a:gd name="T84" fmla="*/ 25 w 254"/>
                <a:gd name="T85" fmla="*/ 213 h 377"/>
                <a:gd name="T86" fmla="*/ 37 w 254"/>
                <a:gd name="T87" fmla="*/ 220 h 377"/>
                <a:gd name="T88" fmla="*/ 26 w 254"/>
                <a:gd name="T89" fmla="*/ 241 h 377"/>
                <a:gd name="T90" fmla="*/ 50 w 254"/>
                <a:gd name="T91" fmla="*/ 251 h 377"/>
                <a:gd name="T92" fmla="*/ 35 w 254"/>
                <a:gd name="T93" fmla="*/ 259 h 377"/>
                <a:gd name="T94" fmla="*/ 57 w 254"/>
                <a:gd name="T95" fmla="*/ 265 h 377"/>
                <a:gd name="T96" fmla="*/ 54 w 254"/>
                <a:gd name="T97" fmla="*/ 278 h 377"/>
                <a:gd name="T98" fmla="*/ 52 w 254"/>
                <a:gd name="T99" fmla="*/ 276 h 377"/>
                <a:gd name="T100" fmla="*/ 65 w 254"/>
                <a:gd name="T101" fmla="*/ 282 h 377"/>
                <a:gd name="T102" fmla="*/ 55 w 254"/>
                <a:gd name="T103" fmla="*/ 303 h 377"/>
                <a:gd name="T104" fmla="*/ 78 w 254"/>
                <a:gd name="T105" fmla="*/ 315 h 377"/>
                <a:gd name="T106" fmla="*/ 62 w 254"/>
                <a:gd name="T107" fmla="*/ 321 h 377"/>
                <a:gd name="T108" fmla="*/ 83 w 254"/>
                <a:gd name="T109" fmla="*/ 329 h 377"/>
                <a:gd name="T110" fmla="*/ 78 w 254"/>
                <a:gd name="T111" fmla="*/ 343 h 377"/>
                <a:gd name="T112" fmla="*/ 77 w 254"/>
                <a:gd name="T113" fmla="*/ 340 h 377"/>
                <a:gd name="T114" fmla="*/ 88 w 254"/>
                <a:gd name="T115" fmla="*/ 349 h 377"/>
                <a:gd name="T116" fmla="*/ 73 w 254"/>
                <a:gd name="T117" fmla="*/ 36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4" h="377">
                  <a:moveTo>
                    <a:pt x="236" y="63"/>
                  </a:moveTo>
                  <a:cubicBezTo>
                    <a:pt x="237" y="63"/>
                    <a:pt x="237" y="64"/>
                    <a:pt x="238" y="64"/>
                  </a:cubicBezTo>
                  <a:cubicBezTo>
                    <a:pt x="241" y="68"/>
                    <a:pt x="247" y="68"/>
                    <a:pt x="250" y="64"/>
                  </a:cubicBezTo>
                  <a:cubicBezTo>
                    <a:pt x="254" y="61"/>
                    <a:pt x="254" y="56"/>
                    <a:pt x="250" y="52"/>
                  </a:cubicBezTo>
                  <a:cubicBezTo>
                    <a:pt x="250" y="51"/>
                    <a:pt x="249" y="51"/>
                    <a:pt x="248" y="50"/>
                  </a:cubicBezTo>
                  <a:cubicBezTo>
                    <a:pt x="245" y="47"/>
                    <a:pt x="240" y="47"/>
                    <a:pt x="236" y="50"/>
                  </a:cubicBezTo>
                  <a:cubicBezTo>
                    <a:pt x="233" y="54"/>
                    <a:pt x="233" y="59"/>
                    <a:pt x="236" y="63"/>
                  </a:cubicBezTo>
                  <a:moveTo>
                    <a:pt x="224" y="52"/>
                  </a:moveTo>
                  <a:cubicBezTo>
                    <a:pt x="225" y="52"/>
                    <a:pt x="225" y="53"/>
                    <a:pt x="226" y="53"/>
                  </a:cubicBezTo>
                  <a:cubicBezTo>
                    <a:pt x="230" y="56"/>
                    <a:pt x="235" y="56"/>
                    <a:pt x="238" y="52"/>
                  </a:cubicBezTo>
                  <a:cubicBezTo>
                    <a:pt x="241" y="48"/>
                    <a:pt x="241" y="43"/>
                    <a:pt x="237" y="40"/>
                  </a:cubicBezTo>
                  <a:cubicBezTo>
                    <a:pt x="236" y="39"/>
                    <a:pt x="236" y="39"/>
                    <a:pt x="235" y="38"/>
                  </a:cubicBezTo>
                  <a:cubicBezTo>
                    <a:pt x="231" y="35"/>
                    <a:pt x="226" y="36"/>
                    <a:pt x="223" y="39"/>
                  </a:cubicBezTo>
                  <a:cubicBezTo>
                    <a:pt x="220" y="43"/>
                    <a:pt x="220" y="49"/>
                    <a:pt x="224" y="52"/>
                  </a:cubicBezTo>
                  <a:moveTo>
                    <a:pt x="211" y="42"/>
                  </a:moveTo>
                  <a:cubicBezTo>
                    <a:pt x="212" y="42"/>
                    <a:pt x="212" y="43"/>
                    <a:pt x="213" y="43"/>
                  </a:cubicBezTo>
                  <a:cubicBezTo>
                    <a:pt x="217" y="46"/>
                    <a:pt x="222" y="45"/>
                    <a:pt x="225" y="41"/>
                  </a:cubicBezTo>
                  <a:cubicBezTo>
                    <a:pt x="228" y="37"/>
                    <a:pt x="227" y="32"/>
                    <a:pt x="223" y="29"/>
                  </a:cubicBezTo>
                  <a:cubicBezTo>
                    <a:pt x="222" y="28"/>
                    <a:pt x="221" y="28"/>
                    <a:pt x="221" y="28"/>
                  </a:cubicBezTo>
                  <a:cubicBezTo>
                    <a:pt x="217" y="25"/>
                    <a:pt x="211" y="26"/>
                    <a:pt x="209" y="30"/>
                  </a:cubicBezTo>
                  <a:cubicBezTo>
                    <a:pt x="206" y="34"/>
                    <a:pt x="207" y="39"/>
                    <a:pt x="211" y="42"/>
                  </a:cubicBezTo>
                  <a:moveTo>
                    <a:pt x="197" y="34"/>
                  </a:moveTo>
                  <a:cubicBezTo>
                    <a:pt x="198" y="34"/>
                    <a:pt x="198" y="34"/>
                    <a:pt x="199" y="35"/>
                  </a:cubicBezTo>
                  <a:cubicBezTo>
                    <a:pt x="203" y="37"/>
                    <a:pt x="209" y="35"/>
                    <a:pt x="211" y="31"/>
                  </a:cubicBezTo>
                  <a:cubicBezTo>
                    <a:pt x="213" y="27"/>
                    <a:pt x="211" y="22"/>
                    <a:pt x="207" y="20"/>
                  </a:cubicBezTo>
                  <a:cubicBezTo>
                    <a:pt x="207" y="19"/>
                    <a:pt x="206" y="19"/>
                    <a:pt x="205" y="18"/>
                  </a:cubicBezTo>
                  <a:cubicBezTo>
                    <a:pt x="201" y="16"/>
                    <a:pt x="196" y="18"/>
                    <a:pt x="193" y="22"/>
                  </a:cubicBezTo>
                  <a:cubicBezTo>
                    <a:pt x="191" y="26"/>
                    <a:pt x="193" y="31"/>
                    <a:pt x="197" y="34"/>
                  </a:cubicBezTo>
                  <a:moveTo>
                    <a:pt x="182" y="27"/>
                  </a:moveTo>
                  <a:cubicBezTo>
                    <a:pt x="183" y="27"/>
                    <a:pt x="184" y="28"/>
                    <a:pt x="184" y="28"/>
                  </a:cubicBezTo>
                  <a:cubicBezTo>
                    <a:pt x="189" y="30"/>
                    <a:pt x="194" y="28"/>
                    <a:pt x="196" y="23"/>
                  </a:cubicBezTo>
                  <a:cubicBezTo>
                    <a:pt x="197" y="19"/>
                    <a:pt x="195" y="14"/>
                    <a:pt x="191" y="12"/>
                  </a:cubicBezTo>
                  <a:cubicBezTo>
                    <a:pt x="190" y="11"/>
                    <a:pt x="189" y="11"/>
                    <a:pt x="188" y="11"/>
                  </a:cubicBezTo>
                  <a:cubicBezTo>
                    <a:pt x="184" y="9"/>
                    <a:pt x="179" y="11"/>
                    <a:pt x="177" y="16"/>
                  </a:cubicBezTo>
                  <a:cubicBezTo>
                    <a:pt x="176" y="20"/>
                    <a:pt x="178" y="25"/>
                    <a:pt x="182" y="27"/>
                  </a:cubicBezTo>
                  <a:moveTo>
                    <a:pt x="167" y="22"/>
                  </a:moveTo>
                  <a:cubicBezTo>
                    <a:pt x="168" y="22"/>
                    <a:pt x="168" y="22"/>
                    <a:pt x="169" y="23"/>
                  </a:cubicBezTo>
                  <a:cubicBezTo>
                    <a:pt x="174" y="24"/>
                    <a:pt x="178" y="21"/>
                    <a:pt x="180" y="17"/>
                  </a:cubicBezTo>
                  <a:cubicBezTo>
                    <a:pt x="181" y="12"/>
                    <a:pt x="178" y="7"/>
                    <a:pt x="174" y="6"/>
                  </a:cubicBezTo>
                  <a:cubicBezTo>
                    <a:pt x="173" y="6"/>
                    <a:pt x="172" y="6"/>
                    <a:pt x="171" y="5"/>
                  </a:cubicBezTo>
                  <a:cubicBezTo>
                    <a:pt x="167" y="4"/>
                    <a:pt x="162" y="7"/>
                    <a:pt x="161" y="12"/>
                  </a:cubicBezTo>
                  <a:cubicBezTo>
                    <a:pt x="159" y="16"/>
                    <a:pt x="162" y="21"/>
                    <a:pt x="167" y="22"/>
                  </a:cubicBezTo>
                  <a:moveTo>
                    <a:pt x="151" y="19"/>
                  </a:moveTo>
                  <a:cubicBezTo>
                    <a:pt x="152" y="19"/>
                    <a:pt x="153" y="19"/>
                    <a:pt x="153" y="19"/>
                  </a:cubicBezTo>
                  <a:cubicBezTo>
                    <a:pt x="158" y="20"/>
                    <a:pt x="162" y="17"/>
                    <a:pt x="163" y="12"/>
                  </a:cubicBezTo>
                  <a:cubicBezTo>
                    <a:pt x="164" y="7"/>
                    <a:pt x="161" y="3"/>
                    <a:pt x="156" y="2"/>
                  </a:cubicBezTo>
                  <a:cubicBezTo>
                    <a:pt x="155" y="2"/>
                    <a:pt x="154" y="2"/>
                    <a:pt x="153" y="2"/>
                  </a:cubicBezTo>
                  <a:cubicBezTo>
                    <a:pt x="149" y="1"/>
                    <a:pt x="144" y="4"/>
                    <a:pt x="144" y="9"/>
                  </a:cubicBezTo>
                  <a:cubicBezTo>
                    <a:pt x="143" y="14"/>
                    <a:pt x="146" y="18"/>
                    <a:pt x="151" y="19"/>
                  </a:cubicBezTo>
                  <a:moveTo>
                    <a:pt x="135" y="18"/>
                  </a:moveTo>
                  <a:cubicBezTo>
                    <a:pt x="136" y="18"/>
                    <a:pt x="136" y="18"/>
                    <a:pt x="137" y="18"/>
                  </a:cubicBezTo>
                  <a:cubicBezTo>
                    <a:pt x="142" y="18"/>
                    <a:pt x="146" y="14"/>
                    <a:pt x="146" y="9"/>
                  </a:cubicBezTo>
                  <a:cubicBezTo>
                    <a:pt x="146" y="5"/>
                    <a:pt x="143" y="1"/>
                    <a:pt x="138" y="0"/>
                  </a:cubicBezTo>
                  <a:cubicBezTo>
                    <a:pt x="137" y="0"/>
                    <a:pt x="136" y="0"/>
                    <a:pt x="135" y="0"/>
                  </a:cubicBezTo>
                  <a:cubicBezTo>
                    <a:pt x="130" y="0"/>
                    <a:pt x="126" y="4"/>
                    <a:pt x="126" y="9"/>
                  </a:cubicBezTo>
                  <a:cubicBezTo>
                    <a:pt x="126" y="14"/>
                    <a:pt x="130" y="18"/>
                    <a:pt x="135" y="18"/>
                  </a:cubicBezTo>
                  <a:cubicBezTo>
                    <a:pt x="135" y="18"/>
                    <a:pt x="135" y="18"/>
                    <a:pt x="135" y="18"/>
                  </a:cubicBezTo>
                  <a:moveTo>
                    <a:pt x="119" y="19"/>
                  </a:moveTo>
                  <a:cubicBezTo>
                    <a:pt x="120" y="18"/>
                    <a:pt x="120" y="18"/>
                    <a:pt x="121" y="18"/>
                  </a:cubicBezTo>
                  <a:cubicBezTo>
                    <a:pt x="126" y="18"/>
                    <a:pt x="129" y="14"/>
                    <a:pt x="129" y="9"/>
                  </a:cubicBezTo>
                  <a:cubicBezTo>
                    <a:pt x="129" y="4"/>
                    <a:pt x="124" y="1"/>
                    <a:pt x="120" y="1"/>
                  </a:cubicBezTo>
                  <a:cubicBezTo>
                    <a:pt x="119" y="1"/>
                    <a:pt x="118" y="1"/>
                    <a:pt x="117" y="1"/>
                  </a:cubicBezTo>
                  <a:cubicBezTo>
                    <a:pt x="112" y="2"/>
                    <a:pt x="109" y="6"/>
                    <a:pt x="109" y="11"/>
                  </a:cubicBezTo>
                  <a:cubicBezTo>
                    <a:pt x="110" y="16"/>
                    <a:pt x="114" y="19"/>
                    <a:pt x="119" y="19"/>
                  </a:cubicBezTo>
                  <a:moveTo>
                    <a:pt x="103" y="21"/>
                  </a:moveTo>
                  <a:cubicBezTo>
                    <a:pt x="104" y="21"/>
                    <a:pt x="105" y="21"/>
                    <a:pt x="105" y="21"/>
                  </a:cubicBezTo>
                  <a:cubicBezTo>
                    <a:pt x="110" y="20"/>
                    <a:pt x="113" y="15"/>
                    <a:pt x="112" y="10"/>
                  </a:cubicBezTo>
                  <a:cubicBezTo>
                    <a:pt x="111" y="6"/>
                    <a:pt x="106" y="3"/>
                    <a:pt x="101" y="4"/>
                  </a:cubicBezTo>
                  <a:cubicBezTo>
                    <a:pt x="101" y="4"/>
                    <a:pt x="100" y="4"/>
                    <a:pt x="99" y="4"/>
                  </a:cubicBezTo>
                  <a:cubicBezTo>
                    <a:pt x="94" y="6"/>
                    <a:pt x="91" y="10"/>
                    <a:pt x="93" y="15"/>
                  </a:cubicBezTo>
                  <a:cubicBezTo>
                    <a:pt x="94" y="20"/>
                    <a:pt x="98" y="22"/>
                    <a:pt x="103" y="21"/>
                  </a:cubicBezTo>
                  <a:moveTo>
                    <a:pt x="88" y="26"/>
                  </a:moveTo>
                  <a:cubicBezTo>
                    <a:pt x="88" y="26"/>
                    <a:pt x="89" y="26"/>
                    <a:pt x="90" y="25"/>
                  </a:cubicBezTo>
                  <a:cubicBezTo>
                    <a:pt x="94" y="24"/>
                    <a:pt x="97" y="19"/>
                    <a:pt x="95" y="14"/>
                  </a:cubicBezTo>
                  <a:cubicBezTo>
                    <a:pt x="93" y="10"/>
                    <a:pt x="88" y="7"/>
                    <a:pt x="84" y="9"/>
                  </a:cubicBezTo>
                  <a:cubicBezTo>
                    <a:pt x="83" y="9"/>
                    <a:pt x="82" y="10"/>
                    <a:pt x="81" y="10"/>
                  </a:cubicBezTo>
                  <a:cubicBezTo>
                    <a:pt x="77" y="12"/>
                    <a:pt x="75" y="17"/>
                    <a:pt x="77" y="21"/>
                  </a:cubicBezTo>
                  <a:cubicBezTo>
                    <a:pt x="78" y="26"/>
                    <a:pt x="83" y="28"/>
                    <a:pt x="88" y="26"/>
                  </a:cubicBezTo>
                  <a:moveTo>
                    <a:pt x="73" y="33"/>
                  </a:moveTo>
                  <a:cubicBezTo>
                    <a:pt x="74" y="32"/>
                    <a:pt x="75" y="32"/>
                    <a:pt x="75" y="32"/>
                  </a:cubicBezTo>
                  <a:cubicBezTo>
                    <a:pt x="80" y="30"/>
                    <a:pt x="81" y="24"/>
                    <a:pt x="79" y="20"/>
                  </a:cubicBezTo>
                  <a:cubicBezTo>
                    <a:pt x="77" y="16"/>
                    <a:pt x="71" y="14"/>
                    <a:pt x="67" y="16"/>
                  </a:cubicBezTo>
                  <a:cubicBezTo>
                    <a:pt x="66" y="17"/>
                    <a:pt x="66" y="17"/>
                    <a:pt x="65" y="18"/>
                  </a:cubicBezTo>
                  <a:cubicBezTo>
                    <a:pt x="61" y="20"/>
                    <a:pt x="59" y="25"/>
                    <a:pt x="62" y="29"/>
                  </a:cubicBezTo>
                  <a:cubicBezTo>
                    <a:pt x="64" y="34"/>
                    <a:pt x="69" y="35"/>
                    <a:pt x="73" y="33"/>
                  </a:cubicBezTo>
                  <a:moveTo>
                    <a:pt x="60" y="42"/>
                  </a:moveTo>
                  <a:cubicBezTo>
                    <a:pt x="61" y="41"/>
                    <a:pt x="61" y="41"/>
                    <a:pt x="62" y="40"/>
                  </a:cubicBezTo>
                  <a:cubicBezTo>
                    <a:pt x="66" y="37"/>
                    <a:pt x="67" y="32"/>
                    <a:pt x="64" y="28"/>
                  </a:cubicBezTo>
                  <a:cubicBezTo>
                    <a:pt x="61" y="24"/>
                    <a:pt x="55" y="23"/>
                    <a:pt x="52" y="26"/>
                  </a:cubicBezTo>
                  <a:cubicBezTo>
                    <a:pt x="51" y="27"/>
                    <a:pt x="50" y="27"/>
                    <a:pt x="49" y="28"/>
                  </a:cubicBezTo>
                  <a:cubicBezTo>
                    <a:pt x="46" y="31"/>
                    <a:pt x="45" y="36"/>
                    <a:pt x="48" y="40"/>
                  </a:cubicBezTo>
                  <a:cubicBezTo>
                    <a:pt x="51" y="44"/>
                    <a:pt x="56" y="44"/>
                    <a:pt x="60" y="42"/>
                  </a:cubicBezTo>
                  <a:moveTo>
                    <a:pt x="48" y="52"/>
                  </a:moveTo>
                  <a:cubicBezTo>
                    <a:pt x="49" y="52"/>
                    <a:pt x="49" y="51"/>
                    <a:pt x="50" y="50"/>
                  </a:cubicBezTo>
                  <a:cubicBezTo>
                    <a:pt x="53" y="47"/>
                    <a:pt x="53" y="42"/>
                    <a:pt x="50" y="38"/>
                  </a:cubicBezTo>
                  <a:cubicBezTo>
                    <a:pt x="46" y="35"/>
                    <a:pt x="41" y="35"/>
                    <a:pt x="38" y="38"/>
                  </a:cubicBezTo>
                  <a:cubicBezTo>
                    <a:pt x="37" y="39"/>
                    <a:pt x="36" y="39"/>
                    <a:pt x="36" y="40"/>
                  </a:cubicBezTo>
                  <a:cubicBezTo>
                    <a:pt x="32" y="43"/>
                    <a:pt x="32" y="49"/>
                    <a:pt x="36" y="52"/>
                  </a:cubicBezTo>
                  <a:cubicBezTo>
                    <a:pt x="39" y="56"/>
                    <a:pt x="45" y="55"/>
                    <a:pt x="48" y="52"/>
                  </a:cubicBezTo>
                  <a:moveTo>
                    <a:pt x="38" y="64"/>
                  </a:moveTo>
                  <a:cubicBezTo>
                    <a:pt x="38" y="64"/>
                    <a:pt x="39" y="63"/>
                    <a:pt x="39" y="62"/>
                  </a:cubicBezTo>
                  <a:cubicBezTo>
                    <a:pt x="42" y="59"/>
                    <a:pt x="41" y="53"/>
                    <a:pt x="37" y="50"/>
                  </a:cubicBezTo>
                  <a:cubicBezTo>
                    <a:pt x="34" y="47"/>
                    <a:pt x="28" y="48"/>
                    <a:pt x="25" y="52"/>
                  </a:cubicBezTo>
                  <a:cubicBezTo>
                    <a:pt x="25" y="53"/>
                    <a:pt x="24" y="53"/>
                    <a:pt x="24" y="54"/>
                  </a:cubicBezTo>
                  <a:cubicBezTo>
                    <a:pt x="21" y="58"/>
                    <a:pt x="22" y="63"/>
                    <a:pt x="26" y="66"/>
                  </a:cubicBezTo>
                  <a:cubicBezTo>
                    <a:pt x="30" y="69"/>
                    <a:pt x="35" y="68"/>
                    <a:pt x="38" y="64"/>
                  </a:cubicBezTo>
                  <a:moveTo>
                    <a:pt x="30" y="78"/>
                  </a:moveTo>
                  <a:cubicBezTo>
                    <a:pt x="30" y="77"/>
                    <a:pt x="30" y="76"/>
                    <a:pt x="31" y="76"/>
                  </a:cubicBezTo>
                  <a:cubicBezTo>
                    <a:pt x="33" y="71"/>
                    <a:pt x="31" y="66"/>
                    <a:pt x="27" y="64"/>
                  </a:cubicBezTo>
                  <a:cubicBezTo>
                    <a:pt x="23" y="62"/>
                    <a:pt x="18" y="63"/>
                    <a:pt x="15" y="67"/>
                  </a:cubicBezTo>
                  <a:cubicBezTo>
                    <a:pt x="15" y="68"/>
                    <a:pt x="15" y="69"/>
                    <a:pt x="14" y="70"/>
                  </a:cubicBezTo>
                  <a:cubicBezTo>
                    <a:pt x="12" y="74"/>
                    <a:pt x="14" y="79"/>
                    <a:pt x="18" y="81"/>
                  </a:cubicBezTo>
                  <a:cubicBezTo>
                    <a:pt x="22" y="84"/>
                    <a:pt x="27" y="82"/>
                    <a:pt x="30" y="78"/>
                  </a:cubicBezTo>
                  <a:moveTo>
                    <a:pt x="23" y="92"/>
                  </a:moveTo>
                  <a:cubicBezTo>
                    <a:pt x="24" y="92"/>
                    <a:pt x="24" y="91"/>
                    <a:pt x="24" y="90"/>
                  </a:cubicBezTo>
                  <a:cubicBezTo>
                    <a:pt x="26" y="86"/>
                    <a:pt x="23" y="81"/>
                    <a:pt x="19" y="79"/>
                  </a:cubicBezTo>
                  <a:cubicBezTo>
                    <a:pt x="14" y="77"/>
                    <a:pt x="9" y="80"/>
                    <a:pt x="8" y="84"/>
                  </a:cubicBezTo>
                  <a:cubicBezTo>
                    <a:pt x="8" y="85"/>
                    <a:pt x="7" y="86"/>
                    <a:pt x="7" y="87"/>
                  </a:cubicBezTo>
                  <a:cubicBezTo>
                    <a:pt x="5" y="91"/>
                    <a:pt x="8" y="96"/>
                    <a:pt x="12" y="98"/>
                  </a:cubicBezTo>
                  <a:cubicBezTo>
                    <a:pt x="17" y="99"/>
                    <a:pt x="22" y="97"/>
                    <a:pt x="23" y="92"/>
                  </a:cubicBezTo>
                  <a:moveTo>
                    <a:pt x="19" y="108"/>
                  </a:moveTo>
                  <a:cubicBezTo>
                    <a:pt x="20" y="107"/>
                    <a:pt x="20" y="106"/>
                    <a:pt x="20" y="106"/>
                  </a:cubicBezTo>
                  <a:cubicBezTo>
                    <a:pt x="21" y="101"/>
                    <a:pt x="18" y="96"/>
                    <a:pt x="13" y="95"/>
                  </a:cubicBezTo>
                  <a:cubicBezTo>
                    <a:pt x="8" y="94"/>
                    <a:pt x="4" y="97"/>
                    <a:pt x="3" y="102"/>
                  </a:cubicBezTo>
                  <a:cubicBezTo>
                    <a:pt x="3" y="103"/>
                    <a:pt x="2" y="104"/>
                    <a:pt x="2" y="105"/>
                  </a:cubicBezTo>
                  <a:cubicBezTo>
                    <a:pt x="1" y="109"/>
                    <a:pt x="5" y="114"/>
                    <a:pt x="9" y="115"/>
                  </a:cubicBezTo>
                  <a:cubicBezTo>
                    <a:pt x="14" y="116"/>
                    <a:pt x="19" y="112"/>
                    <a:pt x="19" y="108"/>
                  </a:cubicBezTo>
                  <a:moveTo>
                    <a:pt x="18" y="124"/>
                  </a:moveTo>
                  <a:cubicBezTo>
                    <a:pt x="18" y="123"/>
                    <a:pt x="18" y="122"/>
                    <a:pt x="18" y="121"/>
                  </a:cubicBezTo>
                  <a:cubicBezTo>
                    <a:pt x="18" y="117"/>
                    <a:pt x="14" y="112"/>
                    <a:pt x="10" y="112"/>
                  </a:cubicBezTo>
                  <a:cubicBezTo>
                    <a:pt x="5" y="112"/>
                    <a:pt x="1" y="115"/>
                    <a:pt x="0" y="120"/>
                  </a:cubicBezTo>
                  <a:cubicBezTo>
                    <a:pt x="0" y="121"/>
                    <a:pt x="0" y="122"/>
                    <a:pt x="0" y="123"/>
                  </a:cubicBezTo>
                  <a:cubicBezTo>
                    <a:pt x="0" y="128"/>
                    <a:pt x="4" y="132"/>
                    <a:pt x="8" y="132"/>
                  </a:cubicBezTo>
                  <a:cubicBezTo>
                    <a:pt x="13" y="132"/>
                    <a:pt x="17" y="128"/>
                    <a:pt x="18" y="124"/>
                  </a:cubicBezTo>
                  <a:moveTo>
                    <a:pt x="18" y="140"/>
                  </a:moveTo>
                  <a:cubicBezTo>
                    <a:pt x="18" y="139"/>
                    <a:pt x="18" y="138"/>
                    <a:pt x="18" y="138"/>
                  </a:cubicBezTo>
                  <a:cubicBezTo>
                    <a:pt x="17" y="133"/>
                    <a:pt x="13" y="129"/>
                    <a:pt x="9" y="129"/>
                  </a:cubicBezTo>
                  <a:cubicBezTo>
                    <a:pt x="4" y="129"/>
                    <a:pt x="0" y="134"/>
                    <a:pt x="0" y="138"/>
                  </a:cubicBezTo>
                  <a:cubicBezTo>
                    <a:pt x="0" y="139"/>
                    <a:pt x="0" y="140"/>
                    <a:pt x="0" y="141"/>
                  </a:cubicBezTo>
                  <a:cubicBezTo>
                    <a:pt x="1" y="146"/>
                    <a:pt x="5" y="149"/>
                    <a:pt x="10" y="149"/>
                  </a:cubicBezTo>
                  <a:cubicBezTo>
                    <a:pt x="14" y="149"/>
                    <a:pt x="18" y="145"/>
                    <a:pt x="18" y="140"/>
                  </a:cubicBezTo>
                  <a:moveTo>
                    <a:pt x="19" y="156"/>
                  </a:moveTo>
                  <a:cubicBezTo>
                    <a:pt x="19" y="156"/>
                    <a:pt x="19" y="155"/>
                    <a:pt x="19" y="154"/>
                  </a:cubicBezTo>
                  <a:cubicBezTo>
                    <a:pt x="18" y="149"/>
                    <a:pt x="14" y="146"/>
                    <a:pt x="9" y="146"/>
                  </a:cubicBezTo>
                  <a:cubicBezTo>
                    <a:pt x="5" y="147"/>
                    <a:pt x="1" y="151"/>
                    <a:pt x="2" y="156"/>
                  </a:cubicBezTo>
                  <a:cubicBezTo>
                    <a:pt x="2" y="157"/>
                    <a:pt x="2" y="158"/>
                    <a:pt x="2" y="159"/>
                  </a:cubicBezTo>
                  <a:cubicBezTo>
                    <a:pt x="3" y="163"/>
                    <a:pt x="7" y="167"/>
                    <a:pt x="12" y="166"/>
                  </a:cubicBezTo>
                  <a:cubicBezTo>
                    <a:pt x="16" y="165"/>
                    <a:pt x="20" y="161"/>
                    <a:pt x="19" y="156"/>
                  </a:cubicBezTo>
                  <a:moveTo>
                    <a:pt x="22" y="173"/>
                  </a:moveTo>
                  <a:cubicBezTo>
                    <a:pt x="22" y="172"/>
                    <a:pt x="22" y="171"/>
                    <a:pt x="21" y="170"/>
                  </a:cubicBezTo>
                  <a:cubicBezTo>
                    <a:pt x="21" y="166"/>
                    <a:pt x="16" y="163"/>
                    <a:pt x="11" y="163"/>
                  </a:cubicBezTo>
                  <a:cubicBezTo>
                    <a:pt x="7" y="164"/>
                    <a:pt x="4" y="169"/>
                    <a:pt x="4" y="174"/>
                  </a:cubicBezTo>
                  <a:cubicBezTo>
                    <a:pt x="5" y="174"/>
                    <a:pt x="5" y="175"/>
                    <a:pt x="5" y="176"/>
                  </a:cubicBezTo>
                  <a:cubicBezTo>
                    <a:pt x="6" y="181"/>
                    <a:pt x="11" y="184"/>
                    <a:pt x="15" y="183"/>
                  </a:cubicBezTo>
                  <a:cubicBezTo>
                    <a:pt x="20" y="182"/>
                    <a:pt x="23" y="177"/>
                    <a:pt x="22" y="173"/>
                  </a:cubicBezTo>
                  <a:moveTo>
                    <a:pt x="26" y="189"/>
                  </a:moveTo>
                  <a:cubicBezTo>
                    <a:pt x="26" y="188"/>
                    <a:pt x="25" y="187"/>
                    <a:pt x="25" y="186"/>
                  </a:cubicBezTo>
                  <a:cubicBezTo>
                    <a:pt x="24" y="182"/>
                    <a:pt x="19" y="179"/>
                    <a:pt x="15" y="180"/>
                  </a:cubicBezTo>
                  <a:cubicBezTo>
                    <a:pt x="10" y="182"/>
                    <a:pt x="7" y="186"/>
                    <a:pt x="8" y="191"/>
                  </a:cubicBezTo>
                  <a:cubicBezTo>
                    <a:pt x="9" y="192"/>
                    <a:pt x="9" y="193"/>
                    <a:pt x="9" y="193"/>
                  </a:cubicBezTo>
                  <a:cubicBezTo>
                    <a:pt x="10" y="198"/>
                    <a:pt x="15" y="201"/>
                    <a:pt x="20" y="199"/>
                  </a:cubicBezTo>
                  <a:cubicBezTo>
                    <a:pt x="24" y="198"/>
                    <a:pt x="27" y="193"/>
                    <a:pt x="26" y="189"/>
                  </a:cubicBezTo>
                  <a:moveTo>
                    <a:pt x="31" y="205"/>
                  </a:moveTo>
                  <a:cubicBezTo>
                    <a:pt x="31" y="204"/>
                    <a:pt x="30" y="203"/>
                    <a:pt x="30" y="202"/>
                  </a:cubicBezTo>
                  <a:cubicBezTo>
                    <a:pt x="28" y="198"/>
                    <a:pt x="24" y="195"/>
                    <a:pt x="19" y="197"/>
                  </a:cubicBezTo>
                  <a:cubicBezTo>
                    <a:pt x="15" y="198"/>
                    <a:pt x="12" y="203"/>
                    <a:pt x="14" y="208"/>
                  </a:cubicBezTo>
                  <a:cubicBezTo>
                    <a:pt x="14" y="209"/>
                    <a:pt x="14" y="210"/>
                    <a:pt x="14" y="210"/>
                  </a:cubicBezTo>
                  <a:cubicBezTo>
                    <a:pt x="16" y="215"/>
                    <a:pt x="21" y="217"/>
                    <a:pt x="25" y="216"/>
                  </a:cubicBezTo>
                  <a:cubicBezTo>
                    <a:pt x="30" y="214"/>
                    <a:pt x="32" y="209"/>
                    <a:pt x="31" y="205"/>
                  </a:cubicBezTo>
                  <a:moveTo>
                    <a:pt x="37" y="220"/>
                  </a:moveTo>
                  <a:cubicBezTo>
                    <a:pt x="36" y="220"/>
                    <a:pt x="36" y="219"/>
                    <a:pt x="36" y="218"/>
                  </a:cubicBezTo>
                  <a:cubicBezTo>
                    <a:pt x="34" y="214"/>
                    <a:pt x="29" y="211"/>
                    <a:pt x="25" y="213"/>
                  </a:cubicBezTo>
                  <a:cubicBezTo>
                    <a:pt x="20" y="215"/>
                    <a:pt x="18" y="220"/>
                    <a:pt x="20" y="224"/>
                  </a:cubicBezTo>
                  <a:cubicBezTo>
                    <a:pt x="20" y="225"/>
                    <a:pt x="20" y="226"/>
                    <a:pt x="21" y="227"/>
                  </a:cubicBezTo>
                  <a:cubicBezTo>
                    <a:pt x="22" y="231"/>
                    <a:pt x="27" y="233"/>
                    <a:pt x="32" y="232"/>
                  </a:cubicBezTo>
                  <a:cubicBezTo>
                    <a:pt x="36" y="230"/>
                    <a:pt x="38" y="225"/>
                    <a:pt x="37" y="220"/>
                  </a:cubicBezTo>
                  <a:moveTo>
                    <a:pt x="43" y="236"/>
                  </a:moveTo>
                  <a:cubicBezTo>
                    <a:pt x="43" y="235"/>
                    <a:pt x="43" y="234"/>
                    <a:pt x="42" y="234"/>
                  </a:cubicBezTo>
                  <a:cubicBezTo>
                    <a:pt x="40" y="229"/>
                    <a:pt x="35" y="227"/>
                    <a:pt x="31" y="229"/>
                  </a:cubicBezTo>
                  <a:cubicBezTo>
                    <a:pt x="26" y="231"/>
                    <a:pt x="24" y="236"/>
                    <a:pt x="26" y="241"/>
                  </a:cubicBezTo>
                  <a:cubicBezTo>
                    <a:pt x="27" y="241"/>
                    <a:pt x="27" y="242"/>
                    <a:pt x="27" y="243"/>
                  </a:cubicBezTo>
                  <a:cubicBezTo>
                    <a:pt x="29" y="247"/>
                    <a:pt x="34" y="249"/>
                    <a:pt x="39" y="247"/>
                  </a:cubicBezTo>
                  <a:cubicBezTo>
                    <a:pt x="43" y="245"/>
                    <a:pt x="45" y="240"/>
                    <a:pt x="43" y="236"/>
                  </a:cubicBezTo>
                  <a:moveTo>
                    <a:pt x="50" y="251"/>
                  </a:moveTo>
                  <a:cubicBezTo>
                    <a:pt x="50" y="251"/>
                    <a:pt x="50" y="250"/>
                    <a:pt x="49" y="249"/>
                  </a:cubicBezTo>
                  <a:cubicBezTo>
                    <a:pt x="47" y="245"/>
                    <a:pt x="42" y="243"/>
                    <a:pt x="38" y="245"/>
                  </a:cubicBezTo>
                  <a:cubicBezTo>
                    <a:pt x="33" y="247"/>
                    <a:pt x="32" y="252"/>
                    <a:pt x="34" y="256"/>
                  </a:cubicBezTo>
                  <a:cubicBezTo>
                    <a:pt x="34" y="257"/>
                    <a:pt x="34" y="258"/>
                    <a:pt x="35" y="259"/>
                  </a:cubicBezTo>
                  <a:cubicBezTo>
                    <a:pt x="37" y="263"/>
                    <a:pt x="42" y="265"/>
                    <a:pt x="46" y="263"/>
                  </a:cubicBezTo>
                  <a:cubicBezTo>
                    <a:pt x="50" y="261"/>
                    <a:pt x="52" y="256"/>
                    <a:pt x="50" y="251"/>
                  </a:cubicBezTo>
                  <a:moveTo>
                    <a:pt x="58" y="267"/>
                  </a:moveTo>
                  <a:cubicBezTo>
                    <a:pt x="57" y="266"/>
                    <a:pt x="57" y="265"/>
                    <a:pt x="57" y="265"/>
                  </a:cubicBezTo>
                  <a:cubicBezTo>
                    <a:pt x="55" y="260"/>
                    <a:pt x="49" y="258"/>
                    <a:pt x="45" y="260"/>
                  </a:cubicBezTo>
                  <a:cubicBezTo>
                    <a:pt x="41" y="263"/>
                    <a:pt x="39" y="268"/>
                    <a:pt x="41" y="272"/>
                  </a:cubicBezTo>
                  <a:cubicBezTo>
                    <a:pt x="41" y="273"/>
                    <a:pt x="42" y="273"/>
                    <a:pt x="42" y="274"/>
                  </a:cubicBezTo>
                  <a:cubicBezTo>
                    <a:pt x="44" y="279"/>
                    <a:pt x="49" y="280"/>
                    <a:pt x="54" y="278"/>
                  </a:cubicBezTo>
                  <a:cubicBezTo>
                    <a:pt x="58" y="276"/>
                    <a:pt x="60" y="271"/>
                    <a:pt x="58" y="267"/>
                  </a:cubicBezTo>
                  <a:moveTo>
                    <a:pt x="65" y="282"/>
                  </a:moveTo>
                  <a:cubicBezTo>
                    <a:pt x="65" y="282"/>
                    <a:pt x="64" y="281"/>
                    <a:pt x="64" y="280"/>
                  </a:cubicBezTo>
                  <a:cubicBezTo>
                    <a:pt x="62" y="276"/>
                    <a:pt x="57" y="274"/>
                    <a:pt x="52" y="276"/>
                  </a:cubicBezTo>
                  <a:cubicBezTo>
                    <a:pt x="48" y="278"/>
                    <a:pt x="46" y="283"/>
                    <a:pt x="48" y="287"/>
                  </a:cubicBezTo>
                  <a:cubicBezTo>
                    <a:pt x="49" y="288"/>
                    <a:pt x="49" y="289"/>
                    <a:pt x="49" y="290"/>
                  </a:cubicBezTo>
                  <a:cubicBezTo>
                    <a:pt x="51" y="294"/>
                    <a:pt x="56" y="296"/>
                    <a:pt x="61" y="294"/>
                  </a:cubicBezTo>
                  <a:cubicBezTo>
                    <a:pt x="65" y="292"/>
                    <a:pt x="67" y="287"/>
                    <a:pt x="65" y="282"/>
                  </a:cubicBezTo>
                  <a:moveTo>
                    <a:pt x="72" y="298"/>
                  </a:moveTo>
                  <a:cubicBezTo>
                    <a:pt x="72" y="298"/>
                    <a:pt x="71" y="297"/>
                    <a:pt x="71" y="296"/>
                  </a:cubicBezTo>
                  <a:cubicBezTo>
                    <a:pt x="69" y="292"/>
                    <a:pt x="64" y="290"/>
                    <a:pt x="60" y="292"/>
                  </a:cubicBezTo>
                  <a:cubicBezTo>
                    <a:pt x="55" y="293"/>
                    <a:pt x="53" y="298"/>
                    <a:pt x="55" y="303"/>
                  </a:cubicBezTo>
                  <a:cubicBezTo>
                    <a:pt x="55" y="304"/>
                    <a:pt x="56" y="304"/>
                    <a:pt x="56" y="305"/>
                  </a:cubicBezTo>
                  <a:cubicBezTo>
                    <a:pt x="58" y="310"/>
                    <a:pt x="63" y="312"/>
                    <a:pt x="67" y="310"/>
                  </a:cubicBezTo>
                  <a:cubicBezTo>
                    <a:pt x="72" y="308"/>
                    <a:pt x="74" y="303"/>
                    <a:pt x="72" y="298"/>
                  </a:cubicBezTo>
                  <a:moveTo>
                    <a:pt x="78" y="315"/>
                  </a:moveTo>
                  <a:cubicBezTo>
                    <a:pt x="78" y="314"/>
                    <a:pt x="78" y="313"/>
                    <a:pt x="77" y="313"/>
                  </a:cubicBezTo>
                  <a:cubicBezTo>
                    <a:pt x="76" y="308"/>
                    <a:pt x="71" y="306"/>
                    <a:pt x="66" y="307"/>
                  </a:cubicBezTo>
                  <a:cubicBezTo>
                    <a:pt x="62" y="309"/>
                    <a:pt x="60" y="314"/>
                    <a:pt x="61" y="318"/>
                  </a:cubicBezTo>
                  <a:cubicBezTo>
                    <a:pt x="61" y="319"/>
                    <a:pt x="62" y="320"/>
                    <a:pt x="62" y="321"/>
                  </a:cubicBezTo>
                  <a:cubicBezTo>
                    <a:pt x="64" y="325"/>
                    <a:pt x="69" y="328"/>
                    <a:pt x="73" y="326"/>
                  </a:cubicBezTo>
                  <a:cubicBezTo>
                    <a:pt x="78" y="324"/>
                    <a:pt x="80" y="319"/>
                    <a:pt x="78" y="315"/>
                  </a:cubicBezTo>
                  <a:moveTo>
                    <a:pt x="84" y="332"/>
                  </a:moveTo>
                  <a:cubicBezTo>
                    <a:pt x="83" y="331"/>
                    <a:pt x="83" y="330"/>
                    <a:pt x="83" y="329"/>
                  </a:cubicBezTo>
                  <a:cubicBezTo>
                    <a:pt x="82" y="325"/>
                    <a:pt x="77" y="322"/>
                    <a:pt x="72" y="323"/>
                  </a:cubicBezTo>
                  <a:cubicBezTo>
                    <a:pt x="68" y="325"/>
                    <a:pt x="65" y="330"/>
                    <a:pt x="66" y="334"/>
                  </a:cubicBezTo>
                  <a:cubicBezTo>
                    <a:pt x="67" y="335"/>
                    <a:pt x="67" y="336"/>
                    <a:pt x="67" y="336"/>
                  </a:cubicBezTo>
                  <a:cubicBezTo>
                    <a:pt x="68" y="341"/>
                    <a:pt x="73" y="344"/>
                    <a:pt x="78" y="343"/>
                  </a:cubicBezTo>
                  <a:cubicBezTo>
                    <a:pt x="82" y="341"/>
                    <a:pt x="85" y="337"/>
                    <a:pt x="84" y="332"/>
                  </a:cubicBezTo>
                  <a:moveTo>
                    <a:pt x="88" y="349"/>
                  </a:moveTo>
                  <a:cubicBezTo>
                    <a:pt x="88" y="348"/>
                    <a:pt x="87" y="348"/>
                    <a:pt x="87" y="347"/>
                  </a:cubicBezTo>
                  <a:cubicBezTo>
                    <a:pt x="86" y="342"/>
                    <a:pt x="82" y="339"/>
                    <a:pt x="77" y="340"/>
                  </a:cubicBezTo>
                  <a:cubicBezTo>
                    <a:pt x="72" y="341"/>
                    <a:pt x="69" y="345"/>
                    <a:pt x="70" y="350"/>
                  </a:cubicBezTo>
                  <a:cubicBezTo>
                    <a:pt x="70" y="351"/>
                    <a:pt x="71" y="352"/>
                    <a:pt x="71" y="352"/>
                  </a:cubicBezTo>
                  <a:cubicBezTo>
                    <a:pt x="72" y="357"/>
                    <a:pt x="76" y="360"/>
                    <a:pt x="81" y="359"/>
                  </a:cubicBezTo>
                  <a:cubicBezTo>
                    <a:pt x="85" y="359"/>
                    <a:pt x="89" y="354"/>
                    <a:pt x="88" y="349"/>
                  </a:cubicBezTo>
                  <a:moveTo>
                    <a:pt x="90" y="367"/>
                  </a:moveTo>
                  <a:cubicBezTo>
                    <a:pt x="90" y="366"/>
                    <a:pt x="90" y="365"/>
                    <a:pt x="90" y="365"/>
                  </a:cubicBezTo>
                  <a:cubicBezTo>
                    <a:pt x="89" y="360"/>
                    <a:pt x="85" y="356"/>
                    <a:pt x="80" y="357"/>
                  </a:cubicBezTo>
                  <a:cubicBezTo>
                    <a:pt x="76" y="357"/>
                    <a:pt x="72" y="362"/>
                    <a:pt x="73" y="366"/>
                  </a:cubicBezTo>
                  <a:cubicBezTo>
                    <a:pt x="73" y="367"/>
                    <a:pt x="73" y="368"/>
                    <a:pt x="73" y="369"/>
                  </a:cubicBezTo>
                  <a:cubicBezTo>
                    <a:pt x="73" y="373"/>
                    <a:pt x="78" y="377"/>
                    <a:pt x="82" y="377"/>
                  </a:cubicBezTo>
                  <a:cubicBezTo>
                    <a:pt x="87" y="376"/>
                    <a:pt x="91" y="372"/>
                    <a:pt x="90" y="367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9"/>
            <p:cNvSpPr/>
            <p:nvPr userDrawn="1"/>
          </p:nvSpPr>
          <p:spPr bwMode="auto">
            <a:xfrm>
              <a:off x="2210438" y="2427740"/>
              <a:ext cx="41887" cy="41887"/>
            </a:xfrm>
            <a:custGeom>
              <a:avLst/>
              <a:gdLst>
                <a:gd name="T0" fmla="*/ 3 w 20"/>
                <a:gd name="T1" fmla="*/ 15 h 20"/>
                <a:gd name="T2" fmla="*/ 3 w 20"/>
                <a:gd name="T3" fmla="*/ 16 h 20"/>
                <a:gd name="T4" fmla="*/ 16 w 20"/>
                <a:gd name="T5" fmla="*/ 17 h 20"/>
                <a:gd name="T6" fmla="*/ 17 w 20"/>
                <a:gd name="T7" fmla="*/ 5 h 20"/>
                <a:gd name="T8" fmla="*/ 16 w 20"/>
                <a:gd name="T9" fmla="*/ 4 h 20"/>
                <a:gd name="T10" fmla="*/ 4 w 20"/>
                <a:gd name="T11" fmla="*/ 3 h 20"/>
                <a:gd name="T12" fmla="*/ 3 w 20"/>
                <a:gd name="T13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3" y="15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6" y="19"/>
                    <a:pt x="12" y="20"/>
                    <a:pt x="16" y="17"/>
                  </a:cubicBezTo>
                  <a:cubicBezTo>
                    <a:pt x="19" y="14"/>
                    <a:pt x="20" y="8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0"/>
                    <a:pt x="7" y="0"/>
                    <a:pt x="4" y="3"/>
                  </a:cubicBezTo>
                  <a:cubicBezTo>
                    <a:pt x="0" y="6"/>
                    <a:pt x="0" y="11"/>
                    <a:pt x="3" y="15"/>
                  </a:cubicBezTo>
                </a:path>
              </a:pathLst>
            </a:custGeom>
            <a:solidFill>
              <a:srgbClr val="61A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60"/>
            <p:cNvSpPr/>
            <p:nvPr userDrawn="1"/>
          </p:nvSpPr>
          <p:spPr bwMode="auto">
            <a:xfrm>
              <a:off x="2179023" y="2396325"/>
              <a:ext cx="104717" cy="104717"/>
            </a:xfrm>
            <a:custGeom>
              <a:avLst/>
              <a:gdLst>
                <a:gd name="T0" fmla="*/ 10 w 10"/>
                <a:gd name="T1" fmla="*/ 6 h 10"/>
                <a:gd name="T2" fmla="*/ 6 w 10"/>
                <a:gd name="T3" fmla="*/ 10 h 10"/>
                <a:gd name="T4" fmla="*/ 0 w 10"/>
                <a:gd name="T5" fmla="*/ 3 h 10"/>
                <a:gd name="T6" fmla="*/ 3 w 10"/>
                <a:gd name="T7" fmla="*/ 0 h 10"/>
                <a:gd name="T8" fmla="*/ 10 w 10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lnTo>
                    <a:pt x="6" y="10"/>
                  </a:lnTo>
                  <a:lnTo>
                    <a:pt x="0" y="3"/>
                  </a:lnTo>
                  <a:lnTo>
                    <a:pt x="3" y="0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50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61"/>
            <p:cNvSpPr/>
            <p:nvPr userDrawn="1"/>
          </p:nvSpPr>
          <p:spPr bwMode="auto">
            <a:xfrm>
              <a:off x="2179023" y="2396325"/>
              <a:ext cx="104717" cy="104717"/>
            </a:xfrm>
            <a:custGeom>
              <a:avLst/>
              <a:gdLst>
                <a:gd name="T0" fmla="*/ 10 w 10"/>
                <a:gd name="T1" fmla="*/ 6 h 10"/>
                <a:gd name="T2" fmla="*/ 6 w 10"/>
                <a:gd name="T3" fmla="*/ 10 h 10"/>
                <a:gd name="T4" fmla="*/ 0 w 10"/>
                <a:gd name="T5" fmla="*/ 3 h 10"/>
                <a:gd name="T6" fmla="*/ 3 w 10"/>
                <a:gd name="T7" fmla="*/ 0 h 10"/>
                <a:gd name="T8" fmla="*/ 10 w 10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lnTo>
                    <a:pt x="6" y="10"/>
                  </a:lnTo>
                  <a:lnTo>
                    <a:pt x="0" y="3"/>
                  </a:lnTo>
                  <a:lnTo>
                    <a:pt x="3" y="0"/>
                  </a:lnTo>
                  <a:lnTo>
                    <a:pt x="1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62"/>
            <p:cNvSpPr/>
            <p:nvPr userDrawn="1"/>
          </p:nvSpPr>
          <p:spPr bwMode="auto">
            <a:xfrm>
              <a:off x="2210438" y="2427740"/>
              <a:ext cx="387453" cy="387453"/>
            </a:xfrm>
            <a:custGeom>
              <a:avLst/>
              <a:gdLst>
                <a:gd name="T0" fmla="*/ 98 w 214"/>
                <a:gd name="T1" fmla="*/ 46 h 211"/>
                <a:gd name="T2" fmla="*/ 64 w 214"/>
                <a:gd name="T3" fmla="*/ 13 h 211"/>
                <a:gd name="T4" fmla="*/ 15 w 214"/>
                <a:gd name="T5" fmla="*/ 15 h 211"/>
                <a:gd name="T6" fmla="*/ 13 w 214"/>
                <a:gd name="T7" fmla="*/ 17 h 211"/>
                <a:gd name="T8" fmla="*/ 15 w 214"/>
                <a:gd name="T9" fmla="*/ 66 h 211"/>
                <a:gd name="T10" fmla="*/ 47 w 214"/>
                <a:gd name="T11" fmla="*/ 97 h 211"/>
                <a:gd name="T12" fmla="*/ 102 w 214"/>
                <a:gd name="T13" fmla="*/ 207 h 211"/>
                <a:gd name="T14" fmla="*/ 171 w 214"/>
                <a:gd name="T15" fmla="*/ 166 h 211"/>
                <a:gd name="T16" fmla="*/ 209 w 214"/>
                <a:gd name="T17" fmla="*/ 94 h 211"/>
                <a:gd name="T18" fmla="*/ 98 w 214"/>
                <a:gd name="T19" fmla="*/ 4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4" h="211">
                  <a:moveTo>
                    <a:pt x="98" y="46"/>
                  </a:moveTo>
                  <a:cubicBezTo>
                    <a:pt x="64" y="13"/>
                    <a:pt x="64" y="13"/>
                    <a:pt x="64" y="13"/>
                  </a:cubicBezTo>
                  <a:cubicBezTo>
                    <a:pt x="50" y="0"/>
                    <a:pt x="28" y="1"/>
                    <a:pt x="15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0" y="31"/>
                    <a:pt x="1" y="53"/>
                    <a:pt x="15" y="66"/>
                  </a:cubicBezTo>
                  <a:cubicBezTo>
                    <a:pt x="47" y="97"/>
                    <a:pt x="47" y="97"/>
                    <a:pt x="47" y="97"/>
                  </a:cubicBezTo>
                  <a:cubicBezTo>
                    <a:pt x="46" y="107"/>
                    <a:pt x="43" y="152"/>
                    <a:pt x="102" y="207"/>
                  </a:cubicBezTo>
                  <a:cubicBezTo>
                    <a:pt x="102" y="207"/>
                    <a:pt x="129" y="211"/>
                    <a:pt x="171" y="166"/>
                  </a:cubicBezTo>
                  <a:cubicBezTo>
                    <a:pt x="214" y="121"/>
                    <a:pt x="209" y="94"/>
                    <a:pt x="209" y="94"/>
                  </a:cubicBezTo>
                  <a:cubicBezTo>
                    <a:pt x="154" y="43"/>
                    <a:pt x="112" y="44"/>
                    <a:pt x="98" y="46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63"/>
            <p:cNvSpPr/>
            <p:nvPr userDrawn="1"/>
          </p:nvSpPr>
          <p:spPr bwMode="auto">
            <a:xfrm>
              <a:off x="2304683" y="2616231"/>
              <a:ext cx="94245" cy="157076"/>
            </a:xfrm>
            <a:custGeom>
              <a:avLst/>
              <a:gdLst>
                <a:gd name="T0" fmla="*/ 10 w 51"/>
                <a:gd name="T1" fmla="*/ 0 h 86"/>
                <a:gd name="T2" fmla="*/ 51 w 51"/>
                <a:gd name="T3" fmla="*/ 86 h 86"/>
                <a:gd name="T4" fmla="*/ 10 w 51"/>
                <a:gd name="T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86">
                  <a:moveTo>
                    <a:pt x="10" y="0"/>
                  </a:moveTo>
                  <a:cubicBezTo>
                    <a:pt x="10" y="0"/>
                    <a:pt x="0" y="36"/>
                    <a:pt x="51" y="86"/>
                  </a:cubicBezTo>
                  <a:cubicBezTo>
                    <a:pt x="51" y="86"/>
                    <a:pt x="14" y="41"/>
                    <a:pt x="10" y="0"/>
                  </a:cubicBezTo>
                </a:path>
              </a:pathLst>
            </a:custGeom>
            <a:solidFill>
              <a:srgbClr val="CFDC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64"/>
            <p:cNvSpPr/>
            <p:nvPr userDrawn="1"/>
          </p:nvSpPr>
          <p:spPr bwMode="auto">
            <a:xfrm>
              <a:off x="2210438" y="2490571"/>
              <a:ext cx="94245" cy="83774"/>
            </a:xfrm>
            <a:custGeom>
              <a:avLst/>
              <a:gdLst>
                <a:gd name="T0" fmla="*/ 12 w 50"/>
                <a:gd name="T1" fmla="*/ 0 h 48"/>
                <a:gd name="T2" fmla="*/ 50 w 50"/>
                <a:gd name="T3" fmla="*/ 48 h 48"/>
                <a:gd name="T4" fmla="*/ 12 w 50"/>
                <a:gd name="T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48">
                  <a:moveTo>
                    <a:pt x="12" y="0"/>
                  </a:moveTo>
                  <a:cubicBezTo>
                    <a:pt x="12" y="0"/>
                    <a:pt x="0" y="13"/>
                    <a:pt x="50" y="48"/>
                  </a:cubicBezTo>
                  <a:cubicBezTo>
                    <a:pt x="50" y="48"/>
                    <a:pt x="15" y="17"/>
                    <a:pt x="12" y="0"/>
                  </a:cubicBezTo>
                </a:path>
              </a:pathLst>
            </a:custGeom>
            <a:solidFill>
              <a:srgbClr val="CFDC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65"/>
            <p:cNvSpPr>
              <a:spLocks noEditPoints="1"/>
            </p:cNvSpPr>
            <p:nvPr userDrawn="1"/>
          </p:nvSpPr>
          <p:spPr bwMode="auto">
            <a:xfrm>
              <a:off x="1016664" y="3286421"/>
              <a:ext cx="753963" cy="251321"/>
            </a:xfrm>
            <a:custGeom>
              <a:avLst/>
              <a:gdLst>
                <a:gd name="T0" fmla="*/ 372 w 408"/>
                <a:gd name="T1" fmla="*/ 1 h 134"/>
                <a:gd name="T2" fmla="*/ 267 w 408"/>
                <a:gd name="T3" fmla="*/ 85 h 134"/>
                <a:gd name="T4" fmla="*/ 107 w 408"/>
                <a:gd name="T5" fmla="*/ 61 h 134"/>
                <a:gd name="T6" fmla="*/ 0 w 408"/>
                <a:gd name="T7" fmla="*/ 88 h 134"/>
                <a:gd name="T8" fmla="*/ 261 w 408"/>
                <a:gd name="T9" fmla="*/ 134 h 134"/>
                <a:gd name="T10" fmla="*/ 399 w 408"/>
                <a:gd name="T11" fmla="*/ 18 h 134"/>
                <a:gd name="T12" fmla="*/ 398 w 408"/>
                <a:gd name="T13" fmla="*/ 15 h 134"/>
                <a:gd name="T14" fmla="*/ 404 w 408"/>
                <a:gd name="T15" fmla="*/ 14 h 134"/>
                <a:gd name="T16" fmla="*/ 408 w 408"/>
                <a:gd name="T17" fmla="*/ 11 h 134"/>
                <a:gd name="T18" fmla="*/ 372 w 408"/>
                <a:gd name="T19" fmla="*/ 1 h 134"/>
                <a:gd name="T20" fmla="*/ 347 w 408"/>
                <a:gd name="T21" fmla="*/ 0 h 134"/>
                <a:gd name="T22" fmla="*/ 147 w 408"/>
                <a:gd name="T23" fmla="*/ 51 h 134"/>
                <a:gd name="T24" fmla="*/ 262 w 408"/>
                <a:gd name="T25" fmla="*/ 68 h 134"/>
                <a:gd name="T26" fmla="*/ 347 w 408"/>
                <a:gd name="T2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8" h="134">
                  <a:moveTo>
                    <a:pt x="372" y="1"/>
                  </a:moveTo>
                  <a:cubicBezTo>
                    <a:pt x="267" y="85"/>
                    <a:pt x="267" y="85"/>
                    <a:pt x="267" y="85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61" y="134"/>
                    <a:pt x="261" y="134"/>
                    <a:pt x="261" y="134"/>
                  </a:cubicBezTo>
                  <a:cubicBezTo>
                    <a:pt x="399" y="18"/>
                    <a:pt x="399" y="18"/>
                    <a:pt x="399" y="18"/>
                  </a:cubicBezTo>
                  <a:cubicBezTo>
                    <a:pt x="398" y="15"/>
                    <a:pt x="398" y="15"/>
                    <a:pt x="398" y="15"/>
                  </a:cubicBezTo>
                  <a:cubicBezTo>
                    <a:pt x="404" y="14"/>
                    <a:pt x="404" y="14"/>
                    <a:pt x="404" y="14"/>
                  </a:cubicBezTo>
                  <a:cubicBezTo>
                    <a:pt x="408" y="11"/>
                    <a:pt x="408" y="11"/>
                    <a:pt x="408" y="11"/>
                  </a:cubicBezTo>
                  <a:cubicBezTo>
                    <a:pt x="397" y="7"/>
                    <a:pt x="383" y="4"/>
                    <a:pt x="372" y="1"/>
                  </a:cubicBezTo>
                  <a:moveTo>
                    <a:pt x="347" y="0"/>
                  </a:moveTo>
                  <a:cubicBezTo>
                    <a:pt x="147" y="51"/>
                    <a:pt x="147" y="51"/>
                    <a:pt x="147" y="51"/>
                  </a:cubicBezTo>
                  <a:cubicBezTo>
                    <a:pt x="262" y="68"/>
                    <a:pt x="262" y="68"/>
                    <a:pt x="262" y="68"/>
                  </a:cubicBezTo>
                  <a:cubicBezTo>
                    <a:pt x="347" y="0"/>
                    <a:pt x="347" y="0"/>
                    <a:pt x="347" y="0"/>
                  </a:cubicBezTo>
                </a:path>
              </a:pathLst>
            </a:custGeom>
            <a:solidFill>
              <a:srgbClr val="9DA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66"/>
            <p:cNvSpPr/>
            <p:nvPr userDrawn="1"/>
          </p:nvSpPr>
          <p:spPr bwMode="auto">
            <a:xfrm>
              <a:off x="974777" y="3474912"/>
              <a:ext cx="0" cy="0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2 w 2"/>
                <a:gd name="T5" fmla="*/ 0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0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DA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67"/>
            <p:cNvSpPr/>
            <p:nvPr userDrawn="1"/>
          </p:nvSpPr>
          <p:spPr bwMode="auto">
            <a:xfrm>
              <a:off x="974777" y="3338780"/>
              <a:ext cx="816793" cy="240849"/>
            </a:xfrm>
            <a:custGeom>
              <a:avLst/>
              <a:gdLst>
                <a:gd name="T0" fmla="*/ 442 w 443"/>
                <a:gd name="T1" fmla="*/ 0 h 132"/>
                <a:gd name="T2" fmla="*/ 435 w 443"/>
                <a:gd name="T3" fmla="*/ 2 h 132"/>
                <a:gd name="T4" fmla="*/ 289 w 443"/>
                <a:gd name="T5" fmla="*/ 124 h 132"/>
                <a:gd name="T6" fmla="*/ 0 w 443"/>
                <a:gd name="T7" fmla="*/ 73 h 132"/>
                <a:gd name="T8" fmla="*/ 0 w 443"/>
                <a:gd name="T9" fmla="*/ 74 h 132"/>
                <a:gd name="T10" fmla="*/ 70 w 443"/>
                <a:gd name="T11" fmla="*/ 94 h 132"/>
                <a:gd name="T12" fmla="*/ 290 w 443"/>
                <a:gd name="T13" fmla="*/ 132 h 132"/>
                <a:gd name="T14" fmla="*/ 443 w 443"/>
                <a:gd name="T15" fmla="*/ 4 h 132"/>
                <a:gd name="T16" fmla="*/ 442 w 443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3" h="132">
                  <a:moveTo>
                    <a:pt x="442" y="0"/>
                  </a:moveTo>
                  <a:cubicBezTo>
                    <a:pt x="435" y="2"/>
                    <a:pt x="435" y="2"/>
                    <a:pt x="435" y="2"/>
                  </a:cubicBezTo>
                  <a:cubicBezTo>
                    <a:pt x="289" y="124"/>
                    <a:pt x="289" y="124"/>
                    <a:pt x="289" y="1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" y="81"/>
                    <a:pt x="31" y="87"/>
                    <a:pt x="70" y="94"/>
                  </a:cubicBezTo>
                  <a:cubicBezTo>
                    <a:pt x="119" y="104"/>
                    <a:pt x="290" y="132"/>
                    <a:pt x="290" y="132"/>
                  </a:cubicBezTo>
                  <a:cubicBezTo>
                    <a:pt x="290" y="132"/>
                    <a:pt x="410" y="35"/>
                    <a:pt x="443" y="4"/>
                  </a:cubicBezTo>
                  <a:cubicBezTo>
                    <a:pt x="443" y="2"/>
                    <a:pt x="442" y="0"/>
                    <a:pt x="442" y="0"/>
                  </a:cubicBezTo>
                </a:path>
              </a:pathLst>
            </a:custGeom>
            <a:solidFill>
              <a:srgbClr val="9DA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68"/>
            <p:cNvSpPr/>
            <p:nvPr userDrawn="1"/>
          </p:nvSpPr>
          <p:spPr bwMode="auto">
            <a:xfrm>
              <a:off x="932890" y="3192176"/>
              <a:ext cx="869151" cy="356038"/>
            </a:xfrm>
            <a:custGeom>
              <a:avLst/>
              <a:gdLst>
                <a:gd name="T0" fmla="*/ 311 w 471"/>
                <a:gd name="T1" fmla="*/ 191 h 191"/>
                <a:gd name="T2" fmla="*/ 27 w 471"/>
                <a:gd name="T3" fmla="*/ 141 h 191"/>
                <a:gd name="T4" fmla="*/ 28 w 471"/>
                <a:gd name="T5" fmla="*/ 83 h 191"/>
                <a:gd name="T6" fmla="*/ 312 w 471"/>
                <a:gd name="T7" fmla="*/ 125 h 191"/>
                <a:gd name="T8" fmla="*/ 471 w 471"/>
                <a:gd name="T9" fmla="*/ 0 h 191"/>
                <a:gd name="T10" fmla="*/ 469 w 471"/>
                <a:gd name="T11" fmla="*/ 59 h 191"/>
                <a:gd name="T12" fmla="*/ 311 w 471"/>
                <a:gd name="T1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1" h="191">
                  <a:moveTo>
                    <a:pt x="311" y="191"/>
                  </a:moveTo>
                  <a:cubicBezTo>
                    <a:pt x="27" y="141"/>
                    <a:pt x="27" y="141"/>
                    <a:pt x="27" y="141"/>
                  </a:cubicBezTo>
                  <a:cubicBezTo>
                    <a:pt x="0" y="105"/>
                    <a:pt x="28" y="83"/>
                    <a:pt x="28" y="83"/>
                  </a:cubicBezTo>
                  <a:cubicBezTo>
                    <a:pt x="312" y="125"/>
                    <a:pt x="312" y="125"/>
                    <a:pt x="312" y="125"/>
                  </a:cubicBezTo>
                  <a:cubicBezTo>
                    <a:pt x="471" y="0"/>
                    <a:pt x="471" y="0"/>
                    <a:pt x="471" y="0"/>
                  </a:cubicBezTo>
                  <a:cubicBezTo>
                    <a:pt x="471" y="0"/>
                    <a:pt x="454" y="36"/>
                    <a:pt x="469" y="59"/>
                  </a:cubicBezTo>
                  <a:lnTo>
                    <a:pt x="311" y="1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69"/>
            <p:cNvSpPr/>
            <p:nvPr userDrawn="1"/>
          </p:nvSpPr>
          <p:spPr bwMode="auto">
            <a:xfrm>
              <a:off x="974777" y="3202647"/>
              <a:ext cx="827265" cy="261793"/>
            </a:xfrm>
            <a:custGeom>
              <a:avLst/>
              <a:gdLst>
                <a:gd name="T0" fmla="*/ 0 w 79"/>
                <a:gd name="T1" fmla="*/ 17 h 25"/>
                <a:gd name="T2" fmla="*/ 50 w 79"/>
                <a:gd name="T3" fmla="*/ 25 h 25"/>
                <a:gd name="T4" fmla="*/ 79 w 79"/>
                <a:gd name="T5" fmla="*/ 3 h 25"/>
                <a:gd name="T6" fmla="*/ 78 w 79"/>
                <a:gd name="T7" fmla="*/ 0 h 25"/>
                <a:gd name="T8" fmla="*/ 18 w 79"/>
                <a:gd name="T9" fmla="*/ 5 h 25"/>
                <a:gd name="T10" fmla="*/ 0 w 79"/>
                <a:gd name="T11" fmla="*/ 16 h 25"/>
                <a:gd name="T12" fmla="*/ 0 w 79"/>
                <a:gd name="T13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25">
                  <a:moveTo>
                    <a:pt x="0" y="17"/>
                  </a:moveTo>
                  <a:lnTo>
                    <a:pt x="50" y="25"/>
                  </a:lnTo>
                  <a:lnTo>
                    <a:pt x="79" y="3"/>
                  </a:lnTo>
                  <a:lnTo>
                    <a:pt x="78" y="0"/>
                  </a:lnTo>
                  <a:lnTo>
                    <a:pt x="18" y="5"/>
                  </a:lnTo>
                  <a:lnTo>
                    <a:pt x="0" y="1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0E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70"/>
            <p:cNvSpPr/>
            <p:nvPr userDrawn="1"/>
          </p:nvSpPr>
          <p:spPr bwMode="auto">
            <a:xfrm>
              <a:off x="974777" y="3202647"/>
              <a:ext cx="827265" cy="261793"/>
            </a:xfrm>
            <a:custGeom>
              <a:avLst/>
              <a:gdLst>
                <a:gd name="T0" fmla="*/ 0 w 79"/>
                <a:gd name="T1" fmla="*/ 17 h 25"/>
                <a:gd name="T2" fmla="*/ 50 w 79"/>
                <a:gd name="T3" fmla="*/ 25 h 25"/>
                <a:gd name="T4" fmla="*/ 79 w 79"/>
                <a:gd name="T5" fmla="*/ 3 h 25"/>
                <a:gd name="T6" fmla="*/ 78 w 79"/>
                <a:gd name="T7" fmla="*/ 0 h 25"/>
                <a:gd name="T8" fmla="*/ 18 w 79"/>
                <a:gd name="T9" fmla="*/ 5 h 25"/>
                <a:gd name="T10" fmla="*/ 0 w 79"/>
                <a:gd name="T11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25">
                  <a:moveTo>
                    <a:pt x="0" y="17"/>
                  </a:moveTo>
                  <a:lnTo>
                    <a:pt x="50" y="25"/>
                  </a:lnTo>
                  <a:lnTo>
                    <a:pt x="79" y="3"/>
                  </a:lnTo>
                  <a:lnTo>
                    <a:pt x="78" y="0"/>
                  </a:lnTo>
                  <a:lnTo>
                    <a:pt x="18" y="5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71"/>
            <p:cNvSpPr/>
            <p:nvPr userDrawn="1"/>
          </p:nvSpPr>
          <p:spPr bwMode="auto">
            <a:xfrm>
              <a:off x="1487891" y="3443497"/>
              <a:ext cx="20943" cy="104717"/>
            </a:xfrm>
            <a:custGeom>
              <a:avLst/>
              <a:gdLst>
                <a:gd name="T0" fmla="*/ 8 w 10"/>
                <a:gd name="T1" fmla="*/ 0 h 58"/>
                <a:gd name="T2" fmla="*/ 0 w 10"/>
                <a:gd name="T3" fmla="*/ 31 h 58"/>
                <a:gd name="T4" fmla="*/ 6 w 10"/>
                <a:gd name="T5" fmla="*/ 58 h 58"/>
                <a:gd name="T6" fmla="*/ 9 w 10"/>
                <a:gd name="T7" fmla="*/ 57 h 58"/>
                <a:gd name="T8" fmla="*/ 3 w 10"/>
                <a:gd name="T9" fmla="*/ 31 h 58"/>
                <a:gd name="T10" fmla="*/ 7 w 10"/>
                <a:gd name="T11" fmla="*/ 10 h 58"/>
                <a:gd name="T12" fmla="*/ 9 w 10"/>
                <a:gd name="T13" fmla="*/ 4 h 58"/>
                <a:gd name="T14" fmla="*/ 10 w 10"/>
                <a:gd name="T15" fmla="*/ 2 h 58"/>
                <a:gd name="T16" fmla="*/ 10 w 10"/>
                <a:gd name="T17" fmla="*/ 2 h 58"/>
                <a:gd name="T18" fmla="*/ 10 w 10"/>
                <a:gd name="T19" fmla="*/ 2 h 58"/>
                <a:gd name="T20" fmla="*/ 8 w 10"/>
                <a:gd name="T2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58">
                  <a:moveTo>
                    <a:pt x="8" y="0"/>
                  </a:moveTo>
                  <a:cubicBezTo>
                    <a:pt x="8" y="0"/>
                    <a:pt x="0" y="14"/>
                    <a:pt x="0" y="31"/>
                  </a:cubicBezTo>
                  <a:cubicBezTo>
                    <a:pt x="0" y="40"/>
                    <a:pt x="2" y="49"/>
                    <a:pt x="6" y="58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5" y="48"/>
                    <a:pt x="3" y="39"/>
                    <a:pt x="3" y="31"/>
                  </a:cubicBezTo>
                  <a:cubicBezTo>
                    <a:pt x="3" y="23"/>
                    <a:pt x="5" y="15"/>
                    <a:pt x="7" y="10"/>
                  </a:cubicBezTo>
                  <a:cubicBezTo>
                    <a:pt x="8" y="7"/>
                    <a:pt x="9" y="5"/>
                    <a:pt x="9" y="4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F0E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72"/>
            <p:cNvSpPr/>
            <p:nvPr userDrawn="1"/>
          </p:nvSpPr>
          <p:spPr bwMode="auto">
            <a:xfrm>
              <a:off x="943362" y="3181704"/>
              <a:ext cx="869151" cy="376982"/>
            </a:xfrm>
            <a:custGeom>
              <a:avLst/>
              <a:gdLst>
                <a:gd name="T0" fmla="*/ 459 w 473"/>
                <a:gd name="T1" fmla="*/ 3 h 209"/>
                <a:gd name="T2" fmla="*/ 303 w 473"/>
                <a:gd name="T3" fmla="*/ 126 h 209"/>
                <a:gd name="T4" fmla="*/ 19 w 473"/>
                <a:gd name="T5" fmla="*/ 84 h 209"/>
                <a:gd name="T6" fmla="*/ 16 w 473"/>
                <a:gd name="T7" fmla="*/ 86 h 209"/>
                <a:gd name="T8" fmla="*/ 8 w 473"/>
                <a:gd name="T9" fmla="*/ 95 h 209"/>
                <a:gd name="T10" fmla="*/ 0 w 473"/>
                <a:gd name="T11" fmla="*/ 120 h 209"/>
                <a:gd name="T12" fmla="*/ 13 w 473"/>
                <a:gd name="T13" fmla="*/ 155 h 209"/>
                <a:gd name="T14" fmla="*/ 15 w 473"/>
                <a:gd name="T15" fmla="*/ 157 h 209"/>
                <a:gd name="T16" fmla="*/ 306 w 473"/>
                <a:gd name="T17" fmla="*/ 209 h 209"/>
                <a:gd name="T18" fmla="*/ 467 w 473"/>
                <a:gd name="T19" fmla="*/ 74 h 209"/>
                <a:gd name="T20" fmla="*/ 468 w 473"/>
                <a:gd name="T21" fmla="*/ 63 h 209"/>
                <a:gd name="T22" fmla="*/ 457 w 473"/>
                <a:gd name="T23" fmla="*/ 62 h 209"/>
                <a:gd name="T24" fmla="*/ 302 w 473"/>
                <a:gd name="T25" fmla="*/ 192 h 209"/>
                <a:gd name="T26" fmla="*/ 21 w 473"/>
                <a:gd name="T27" fmla="*/ 142 h 209"/>
                <a:gd name="T28" fmla="*/ 20 w 473"/>
                <a:gd name="T29" fmla="*/ 150 h 209"/>
                <a:gd name="T30" fmla="*/ 26 w 473"/>
                <a:gd name="T31" fmla="*/ 145 h 209"/>
                <a:gd name="T32" fmla="*/ 16 w 473"/>
                <a:gd name="T33" fmla="*/ 120 h 209"/>
                <a:gd name="T34" fmla="*/ 21 w 473"/>
                <a:gd name="T35" fmla="*/ 104 h 209"/>
                <a:gd name="T36" fmla="*/ 25 w 473"/>
                <a:gd name="T37" fmla="*/ 100 h 209"/>
                <a:gd name="T38" fmla="*/ 26 w 473"/>
                <a:gd name="T39" fmla="*/ 99 h 209"/>
                <a:gd name="T40" fmla="*/ 26 w 473"/>
                <a:gd name="T41" fmla="*/ 98 h 209"/>
                <a:gd name="T42" fmla="*/ 26 w 473"/>
                <a:gd name="T43" fmla="*/ 98 h 209"/>
                <a:gd name="T44" fmla="*/ 23 w 473"/>
                <a:gd name="T45" fmla="*/ 95 h 209"/>
                <a:gd name="T46" fmla="*/ 26 w 473"/>
                <a:gd name="T47" fmla="*/ 98 h 209"/>
                <a:gd name="T48" fmla="*/ 26 w 473"/>
                <a:gd name="T49" fmla="*/ 98 h 209"/>
                <a:gd name="T50" fmla="*/ 23 w 473"/>
                <a:gd name="T51" fmla="*/ 95 h 209"/>
                <a:gd name="T52" fmla="*/ 26 w 473"/>
                <a:gd name="T53" fmla="*/ 98 h 209"/>
                <a:gd name="T54" fmla="*/ 21 w 473"/>
                <a:gd name="T55" fmla="*/ 92 h 209"/>
                <a:gd name="T56" fmla="*/ 20 w 473"/>
                <a:gd name="T57" fmla="*/ 100 h 209"/>
                <a:gd name="T58" fmla="*/ 308 w 473"/>
                <a:gd name="T59" fmla="*/ 143 h 209"/>
                <a:gd name="T60" fmla="*/ 469 w 473"/>
                <a:gd name="T61" fmla="*/ 15 h 209"/>
                <a:gd name="T62" fmla="*/ 470 w 473"/>
                <a:gd name="T63" fmla="*/ 4 h 209"/>
                <a:gd name="T64" fmla="*/ 459 w 473"/>
                <a:gd name="T65" fmla="*/ 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3" h="209">
                  <a:moveTo>
                    <a:pt x="459" y="3"/>
                  </a:moveTo>
                  <a:cubicBezTo>
                    <a:pt x="303" y="126"/>
                    <a:pt x="303" y="126"/>
                    <a:pt x="303" y="126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16" y="86"/>
                    <a:pt x="12" y="89"/>
                    <a:pt x="8" y="95"/>
                  </a:cubicBezTo>
                  <a:cubicBezTo>
                    <a:pt x="4" y="100"/>
                    <a:pt x="0" y="109"/>
                    <a:pt x="0" y="120"/>
                  </a:cubicBezTo>
                  <a:cubicBezTo>
                    <a:pt x="0" y="130"/>
                    <a:pt x="4" y="142"/>
                    <a:pt x="13" y="155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306" y="209"/>
                    <a:pt x="306" y="209"/>
                    <a:pt x="306" y="209"/>
                  </a:cubicBezTo>
                  <a:cubicBezTo>
                    <a:pt x="467" y="74"/>
                    <a:pt x="467" y="74"/>
                    <a:pt x="467" y="74"/>
                  </a:cubicBezTo>
                  <a:cubicBezTo>
                    <a:pt x="471" y="71"/>
                    <a:pt x="471" y="66"/>
                    <a:pt x="468" y="63"/>
                  </a:cubicBezTo>
                  <a:cubicBezTo>
                    <a:pt x="466" y="59"/>
                    <a:pt x="461" y="59"/>
                    <a:pt x="457" y="62"/>
                  </a:cubicBezTo>
                  <a:cubicBezTo>
                    <a:pt x="302" y="192"/>
                    <a:pt x="302" y="192"/>
                    <a:pt x="302" y="192"/>
                  </a:cubicBezTo>
                  <a:cubicBezTo>
                    <a:pt x="21" y="142"/>
                    <a:pt x="21" y="142"/>
                    <a:pt x="21" y="142"/>
                  </a:cubicBezTo>
                  <a:cubicBezTo>
                    <a:pt x="20" y="150"/>
                    <a:pt x="20" y="150"/>
                    <a:pt x="20" y="150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18" y="135"/>
                    <a:pt x="16" y="126"/>
                    <a:pt x="16" y="120"/>
                  </a:cubicBezTo>
                  <a:cubicBezTo>
                    <a:pt x="16" y="113"/>
                    <a:pt x="19" y="108"/>
                    <a:pt x="21" y="104"/>
                  </a:cubicBezTo>
                  <a:cubicBezTo>
                    <a:pt x="23" y="102"/>
                    <a:pt x="24" y="101"/>
                    <a:pt x="25" y="100"/>
                  </a:cubicBezTo>
                  <a:cubicBezTo>
                    <a:pt x="25" y="99"/>
                    <a:pt x="26" y="99"/>
                    <a:pt x="26" y="99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3" y="95"/>
                    <a:pt x="23" y="95"/>
                    <a:pt x="23" y="95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3" y="95"/>
                    <a:pt x="23" y="95"/>
                    <a:pt x="23" y="95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1" y="92"/>
                    <a:pt x="21" y="92"/>
                    <a:pt x="21" y="92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08" y="143"/>
                    <a:pt x="308" y="143"/>
                    <a:pt x="308" y="143"/>
                  </a:cubicBezTo>
                  <a:cubicBezTo>
                    <a:pt x="469" y="15"/>
                    <a:pt x="469" y="15"/>
                    <a:pt x="469" y="15"/>
                  </a:cubicBezTo>
                  <a:cubicBezTo>
                    <a:pt x="472" y="12"/>
                    <a:pt x="473" y="7"/>
                    <a:pt x="470" y="4"/>
                  </a:cubicBezTo>
                  <a:cubicBezTo>
                    <a:pt x="467" y="0"/>
                    <a:pt x="462" y="0"/>
                    <a:pt x="459" y="3"/>
                  </a:cubicBezTo>
                </a:path>
              </a:pathLst>
            </a:custGeom>
            <a:solidFill>
              <a:srgbClr val="FEB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73"/>
            <p:cNvSpPr/>
            <p:nvPr userDrawn="1"/>
          </p:nvSpPr>
          <p:spPr bwMode="auto">
            <a:xfrm>
              <a:off x="985249" y="3139817"/>
              <a:ext cx="816793" cy="282736"/>
            </a:xfrm>
            <a:custGeom>
              <a:avLst/>
              <a:gdLst>
                <a:gd name="T0" fmla="*/ 176 w 444"/>
                <a:gd name="T1" fmla="*/ 3 h 151"/>
                <a:gd name="T2" fmla="*/ 0 w 444"/>
                <a:gd name="T3" fmla="*/ 105 h 151"/>
                <a:gd name="T4" fmla="*/ 282 w 444"/>
                <a:gd name="T5" fmla="*/ 151 h 151"/>
                <a:gd name="T6" fmla="*/ 444 w 444"/>
                <a:gd name="T7" fmla="*/ 22 h 151"/>
                <a:gd name="T8" fmla="*/ 176 w 444"/>
                <a:gd name="T9" fmla="*/ 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151">
                  <a:moveTo>
                    <a:pt x="176" y="3"/>
                  </a:moveTo>
                  <a:cubicBezTo>
                    <a:pt x="162" y="6"/>
                    <a:pt x="0" y="105"/>
                    <a:pt x="0" y="105"/>
                  </a:cubicBezTo>
                  <a:cubicBezTo>
                    <a:pt x="282" y="151"/>
                    <a:pt x="282" y="151"/>
                    <a:pt x="282" y="151"/>
                  </a:cubicBezTo>
                  <a:cubicBezTo>
                    <a:pt x="444" y="22"/>
                    <a:pt x="444" y="22"/>
                    <a:pt x="444" y="22"/>
                  </a:cubicBezTo>
                  <a:cubicBezTo>
                    <a:pt x="444" y="22"/>
                    <a:pt x="190" y="0"/>
                    <a:pt x="176" y="3"/>
                  </a:cubicBezTo>
                  <a:close/>
                </a:path>
              </a:pathLst>
            </a:custGeom>
            <a:solidFill>
              <a:srgbClr val="FEB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74"/>
            <p:cNvSpPr/>
            <p:nvPr userDrawn="1"/>
          </p:nvSpPr>
          <p:spPr bwMode="auto">
            <a:xfrm>
              <a:off x="891003" y="3150289"/>
              <a:ext cx="869151" cy="261793"/>
            </a:xfrm>
            <a:custGeom>
              <a:avLst/>
              <a:gdLst>
                <a:gd name="T0" fmla="*/ 471 w 473"/>
                <a:gd name="T1" fmla="*/ 59 h 143"/>
                <a:gd name="T2" fmla="*/ 185 w 473"/>
                <a:gd name="T3" fmla="*/ 143 h 143"/>
                <a:gd name="T4" fmla="*/ 32 w 473"/>
                <a:gd name="T5" fmla="*/ 85 h 143"/>
                <a:gd name="T6" fmla="*/ 33 w 473"/>
                <a:gd name="T7" fmla="*/ 17 h 143"/>
                <a:gd name="T8" fmla="*/ 185 w 473"/>
                <a:gd name="T9" fmla="*/ 78 h 143"/>
                <a:gd name="T10" fmla="*/ 473 w 473"/>
                <a:gd name="T11" fmla="*/ 0 h 143"/>
                <a:gd name="T12" fmla="*/ 471 w 473"/>
                <a:gd name="T13" fmla="*/ 5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3" h="143">
                  <a:moveTo>
                    <a:pt x="471" y="59"/>
                  </a:moveTo>
                  <a:cubicBezTo>
                    <a:pt x="185" y="143"/>
                    <a:pt x="185" y="143"/>
                    <a:pt x="185" y="143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2" y="85"/>
                    <a:pt x="0" y="52"/>
                    <a:pt x="33" y="17"/>
                  </a:cubicBezTo>
                  <a:cubicBezTo>
                    <a:pt x="185" y="78"/>
                    <a:pt x="185" y="78"/>
                    <a:pt x="185" y="78"/>
                  </a:cubicBezTo>
                  <a:cubicBezTo>
                    <a:pt x="473" y="0"/>
                    <a:pt x="473" y="0"/>
                    <a:pt x="473" y="0"/>
                  </a:cubicBezTo>
                  <a:cubicBezTo>
                    <a:pt x="473" y="0"/>
                    <a:pt x="457" y="33"/>
                    <a:pt x="471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75"/>
            <p:cNvSpPr/>
            <p:nvPr userDrawn="1"/>
          </p:nvSpPr>
          <p:spPr bwMode="auto">
            <a:xfrm>
              <a:off x="922419" y="3139817"/>
              <a:ext cx="837736" cy="198963"/>
            </a:xfrm>
            <a:custGeom>
              <a:avLst/>
              <a:gdLst>
                <a:gd name="T0" fmla="*/ 0 w 80"/>
                <a:gd name="T1" fmla="*/ 7 h 19"/>
                <a:gd name="T2" fmla="*/ 28 w 80"/>
                <a:gd name="T3" fmla="*/ 19 h 19"/>
                <a:gd name="T4" fmla="*/ 80 w 80"/>
                <a:gd name="T5" fmla="*/ 4 h 19"/>
                <a:gd name="T6" fmla="*/ 80 w 80"/>
                <a:gd name="T7" fmla="*/ 0 h 19"/>
                <a:gd name="T8" fmla="*/ 0 w 80"/>
                <a:gd name="T9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9">
                  <a:moveTo>
                    <a:pt x="0" y="7"/>
                  </a:moveTo>
                  <a:lnTo>
                    <a:pt x="28" y="19"/>
                  </a:lnTo>
                  <a:lnTo>
                    <a:pt x="80" y="4"/>
                  </a:lnTo>
                  <a:lnTo>
                    <a:pt x="8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0E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76"/>
            <p:cNvSpPr/>
            <p:nvPr userDrawn="1"/>
          </p:nvSpPr>
          <p:spPr bwMode="auto">
            <a:xfrm>
              <a:off x="1215626" y="3296893"/>
              <a:ext cx="20943" cy="115189"/>
            </a:xfrm>
            <a:custGeom>
              <a:avLst/>
              <a:gdLst>
                <a:gd name="T0" fmla="*/ 8 w 10"/>
                <a:gd name="T1" fmla="*/ 0 h 66"/>
                <a:gd name="T2" fmla="*/ 0 w 10"/>
                <a:gd name="T3" fmla="*/ 30 h 66"/>
                <a:gd name="T4" fmla="*/ 7 w 10"/>
                <a:gd name="T5" fmla="*/ 66 h 66"/>
                <a:gd name="T6" fmla="*/ 10 w 10"/>
                <a:gd name="T7" fmla="*/ 65 h 66"/>
                <a:gd name="T8" fmla="*/ 4 w 10"/>
                <a:gd name="T9" fmla="*/ 30 h 66"/>
                <a:gd name="T10" fmla="*/ 7 w 10"/>
                <a:gd name="T11" fmla="*/ 9 h 66"/>
                <a:gd name="T12" fmla="*/ 9 w 10"/>
                <a:gd name="T13" fmla="*/ 4 h 66"/>
                <a:gd name="T14" fmla="*/ 10 w 10"/>
                <a:gd name="T15" fmla="*/ 2 h 66"/>
                <a:gd name="T16" fmla="*/ 10 w 10"/>
                <a:gd name="T17" fmla="*/ 2 h 66"/>
                <a:gd name="T18" fmla="*/ 10 w 10"/>
                <a:gd name="T19" fmla="*/ 2 h 66"/>
                <a:gd name="T20" fmla="*/ 8 w 10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6">
                  <a:moveTo>
                    <a:pt x="8" y="0"/>
                  </a:moveTo>
                  <a:cubicBezTo>
                    <a:pt x="8" y="0"/>
                    <a:pt x="0" y="10"/>
                    <a:pt x="0" y="30"/>
                  </a:cubicBezTo>
                  <a:cubicBezTo>
                    <a:pt x="0" y="40"/>
                    <a:pt x="2" y="52"/>
                    <a:pt x="7" y="66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5" y="51"/>
                    <a:pt x="4" y="39"/>
                    <a:pt x="4" y="30"/>
                  </a:cubicBezTo>
                  <a:cubicBezTo>
                    <a:pt x="4" y="21"/>
                    <a:pt x="5" y="13"/>
                    <a:pt x="7" y="9"/>
                  </a:cubicBezTo>
                  <a:cubicBezTo>
                    <a:pt x="8" y="6"/>
                    <a:pt x="9" y="5"/>
                    <a:pt x="9" y="4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F0E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77"/>
            <p:cNvSpPr/>
            <p:nvPr userDrawn="1"/>
          </p:nvSpPr>
          <p:spPr bwMode="auto">
            <a:xfrm>
              <a:off x="911947" y="3139817"/>
              <a:ext cx="869151" cy="293208"/>
            </a:xfrm>
            <a:custGeom>
              <a:avLst/>
              <a:gdLst>
                <a:gd name="T0" fmla="*/ 459 w 472"/>
                <a:gd name="T1" fmla="*/ 60 h 160"/>
                <a:gd name="T2" fmla="*/ 175 w 472"/>
                <a:gd name="T3" fmla="*/ 143 h 160"/>
                <a:gd name="T4" fmla="*/ 25 w 472"/>
                <a:gd name="T5" fmla="*/ 86 h 160"/>
                <a:gd name="T6" fmla="*/ 22 w 472"/>
                <a:gd name="T7" fmla="*/ 93 h 160"/>
                <a:gd name="T8" fmla="*/ 28 w 472"/>
                <a:gd name="T9" fmla="*/ 88 h 160"/>
                <a:gd name="T10" fmla="*/ 26 w 472"/>
                <a:gd name="T11" fmla="*/ 89 h 160"/>
                <a:gd name="T12" fmla="*/ 28 w 472"/>
                <a:gd name="T13" fmla="*/ 88 h 160"/>
                <a:gd name="T14" fmla="*/ 28 w 472"/>
                <a:gd name="T15" fmla="*/ 88 h 160"/>
                <a:gd name="T16" fmla="*/ 26 w 472"/>
                <a:gd name="T17" fmla="*/ 89 h 160"/>
                <a:gd name="T18" fmla="*/ 28 w 472"/>
                <a:gd name="T19" fmla="*/ 88 h 160"/>
                <a:gd name="T20" fmla="*/ 22 w 472"/>
                <a:gd name="T21" fmla="*/ 79 h 160"/>
                <a:gd name="T22" fmla="*/ 16 w 472"/>
                <a:gd name="T23" fmla="*/ 59 h 160"/>
                <a:gd name="T24" fmla="*/ 19 w 472"/>
                <a:gd name="T25" fmla="*/ 46 h 160"/>
                <a:gd name="T26" fmla="*/ 29 w 472"/>
                <a:gd name="T27" fmla="*/ 31 h 160"/>
                <a:gd name="T28" fmla="*/ 23 w 472"/>
                <a:gd name="T29" fmla="*/ 25 h 160"/>
                <a:gd name="T30" fmla="*/ 20 w 472"/>
                <a:gd name="T31" fmla="*/ 33 h 160"/>
                <a:gd name="T32" fmla="*/ 174 w 472"/>
                <a:gd name="T33" fmla="*/ 96 h 160"/>
                <a:gd name="T34" fmla="*/ 465 w 472"/>
                <a:gd name="T35" fmla="*/ 17 h 160"/>
                <a:gd name="T36" fmla="*/ 470 w 472"/>
                <a:gd name="T37" fmla="*/ 7 h 160"/>
                <a:gd name="T38" fmla="*/ 461 w 472"/>
                <a:gd name="T39" fmla="*/ 1 h 160"/>
                <a:gd name="T40" fmla="*/ 175 w 472"/>
                <a:gd name="T41" fmla="*/ 79 h 160"/>
                <a:gd name="T42" fmla="*/ 21 w 472"/>
                <a:gd name="T43" fmla="*/ 16 h 160"/>
                <a:gd name="T44" fmla="*/ 17 w 472"/>
                <a:gd name="T45" fmla="*/ 20 h 160"/>
                <a:gd name="T46" fmla="*/ 4 w 472"/>
                <a:gd name="T47" fmla="*/ 40 h 160"/>
                <a:gd name="T48" fmla="*/ 0 w 472"/>
                <a:gd name="T49" fmla="*/ 59 h 160"/>
                <a:gd name="T50" fmla="*/ 8 w 472"/>
                <a:gd name="T51" fmla="*/ 87 h 160"/>
                <a:gd name="T52" fmla="*/ 16 w 472"/>
                <a:gd name="T53" fmla="*/ 99 h 160"/>
                <a:gd name="T54" fmla="*/ 18 w 472"/>
                <a:gd name="T55" fmla="*/ 100 h 160"/>
                <a:gd name="T56" fmla="*/ 174 w 472"/>
                <a:gd name="T57" fmla="*/ 160 h 160"/>
                <a:gd name="T58" fmla="*/ 464 w 472"/>
                <a:gd name="T59" fmla="*/ 76 h 160"/>
                <a:gd name="T60" fmla="*/ 469 w 472"/>
                <a:gd name="T61" fmla="*/ 66 h 160"/>
                <a:gd name="T62" fmla="*/ 459 w 472"/>
                <a:gd name="T63" fmla="*/ 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2" h="160">
                  <a:moveTo>
                    <a:pt x="459" y="60"/>
                  </a:moveTo>
                  <a:cubicBezTo>
                    <a:pt x="175" y="143"/>
                    <a:pt x="175" y="143"/>
                    <a:pt x="175" y="143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8" y="87"/>
                    <a:pt x="25" y="84"/>
                    <a:pt x="22" y="79"/>
                  </a:cubicBezTo>
                  <a:cubicBezTo>
                    <a:pt x="19" y="74"/>
                    <a:pt x="16" y="66"/>
                    <a:pt x="16" y="59"/>
                  </a:cubicBezTo>
                  <a:cubicBezTo>
                    <a:pt x="16" y="55"/>
                    <a:pt x="17" y="50"/>
                    <a:pt x="19" y="46"/>
                  </a:cubicBezTo>
                  <a:cubicBezTo>
                    <a:pt x="20" y="41"/>
                    <a:pt x="24" y="36"/>
                    <a:pt x="29" y="31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74" y="96"/>
                    <a:pt x="174" y="96"/>
                    <a:pt x="174" y="96"/>
                  </a:cubicBezTo>
                  <a:cubicBezTo>
                    <a:pt x="465" y="17"/>
                    <a:pt x="465" y="17"/>
                    <a:pt x="465" y="17"/>
                  </a:cubicBezTo>
                  <a:cubicBezTo>
                    <a:pt x="469" y="15"/>
                    <a:pt x="472" y="11"/>
                    <a:pt x="470" y="7"/>
                  </a:cubicBezTo>
                  <a:cubicBezTo>
                    <a:pt x="469" y="2"/>
                    <a:pt x="465" y="0"/>
                    <a:pt x="461" y="1"/>
                  </a:cubicBezTo>
                  <a:cubicBezTo>
                    <a:pt x="175" y="79"/>
                    <a:pt x="175" y="79"/>
                    <a:pt x="175" y="79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1" y="26"/>
                    <a:pt x="6" y="33"/>
                    <a:pt x="4" y="40"/>
                  </a:cubicBezTo>
                  <a:cubicBezTo>
                    <a:pt x="1" y="46"/>
                    <a:pt x="0" y="53"/>
                    <a:pt x="0" y="59"/>
                  </a:cubicBezTo>
                  <a:cubicBezTo>
                    <a:pt x="0" y="71"/>
                    <a:pt x="4" y="81"/>
                    <a:pt x="8" y="87"/>
                  </a:cubicBezTo>
                  <a:cubicBezTo>
                    <a:pt x="12" y="94"/>
                    <a:pt x="16" y="98"/>
                    <a:pt x="16" y="99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174" y="160"/>
                    <a:pt x="174" y="160"/>
                    <a:pt x="174" y="160"/>
                  </a:cubicBezTo>
                  <a:cubicBezTo>
                    <a:pt x="464" y="76"/>
                    <a:pt x="464" y="76"/>
                    <a:pt x="464" y="76"/>
                  </a:cubicBezTo>
                  <a:cubicBezTo>
                    <a:pt x="468" y="74"/>
                    <a:pt x="470" y="70"/>
                    <a:pt x="469" y="66"/>
                  </a:cubicBezTo>
                  <a:cubicBezTo>
                    <a:pt x="468" y="61"/>
                    <a:pt x="463" y="59"/>
                    <a:pt x="459" y="60"/>
                  </a:cubicBezTo>
                  <a:close/>
                </a:path>
              </a:pathLst>
            </a:custGeom>
            <a:solidFill>
              <a:srgbClr val="334C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78"/>
            <p:cNvSpPr/>
            <p:nvPr userDrawn="1"/>
          </p:nvSpPr>
          <p:spPr bwMode="auto">
            <a:xfrm>
              <a:off x="943362" y="3076987"/>
              <a:ext cx="816793" cy="209434"/>
            </a:xfrm>
            <a:custGeom>
              <a:avLst/>
              <a:gdLst>
                <a:gd name="T0" fmla="*/ 0 w 78"/>
                <a:gd name="T1" fmla="*/ 9 h 20"/>
                <a:gd name="T2" fmla="*/ 44 w 78"/>
                <a:gd name="T3" fmla="*/ 0 h 20"/>
                <a:gd name="T4" fmla="*/ 78 w 78"/>
                <a:gd name="T5" fmla="*/ 6 h 20"/>
                <a:gd name="T6" fmla="*/ 28 w 78"/>
                <a:gd name="T7" fmla="*/ 20 h 20"/>
                <a:gd name="T8" fmla="*/ 0 w 78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0">
                  <a:moveTo>
                    <a:pt x="0" y="9"/>
                  </a:moveTo>
                  <a:lnTo>
                    <a:pt x="44" y="0"/>
                  </a:lnTo>
                  <a:lnTo>
                    <a:pt x="78" y="6"/>
                  </a:lnTo>
                  <a:lnTo>
                    <a:pt x="28" y="2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334C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79"/>
            <p:cNvSpPr/>
            <p:nvPr userDrawn="1"/>
          </p:nvSpPr>
          <p:spPr bwMode="auto">
            <a:xfrm>
              <a:off x="964305" y="2972270"/>
              <a:ext cx="806321" cy="240849"/>
            </a:xfrm>
            <a:custGeom>
              <a:avLst/>
              <a:gdLst>
                <a:gd name="T0" fmla="*/ 432 w 434"/>
                <a:gd name="T1" fmla="*/ 64 h 135"/>
                <a:gd name="T2" fmla="*/ 209 w 434"/>
                <a:gd name="T3" fmla="*/ 135 h 135"/>
                <a:gd name="T4" fmla="*/ 20 w 434"/>
                <a:gd name="T5" fmla="*/ 88 h 135"/>
                <a:gd name="T6" fmla="*/ 25 w 434"/>
                <a:gd name="T7" fmla="*/ 27 h 135"/>
                <a:gd name="T8" fmla="*/ 207 w 434"/>
                <a:gd name="T9" fmla="*/ 72 h 135"/>
                <a:gd name="T10" fmla="*/ 434 w 434"/>
                <a:gd name="T11" fmla="*/ 0 h 135"/>
                <a:gd name="T12" fmla="*/ 432 w 434"/>
                <a:gd name="T13" fmla="*/ 6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135">
                  <a:moveTo>
                    <a:pt x="432" y="64"/>
                  </a:moveTo>
                  <a:cubicBezTo>
                    <a:pt x="209" y="135"/>
                    <a:pt x="209" y="135"/>
                    <a:pt x="209" y="135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88"/>
                    <a:pt x="0" y="53"/>
                    <a:pt x="25" y="27"/>
                  </a:cubicBezTo>
                  <a:cubicBezTo>
                    <a:pt x="207" y="72"/>
                    <a:pt x="207" y="72"/>
                    <a:pt x="207" y="72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34" y="0"/>
                    <a:pt x="416" y="23"/>
                    <a:pt x="432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80"/>
            <p:cNvSpPr/>
            <p:nvPr userDrawn="1"/>
          </p:nvSpPr>
          <p:spPr bwMode="auto">
            <a:xfrm>
              <a:off x="995720" y="2972270"/>
              <a:ext cx="774906" cy="157076"/>
            </a:xfrm>
            <a:custGeom>
              <a:avLst/>
              <a:gdLst>
                <a:gd name="T0" fmla="*/ 0 w 74"/>
                <a:gd name="T1" fmla="*/ 7 h 15"/>
                <a:gd name="T2" fmla="*/ 33 w 74"/>
                <a:gd name="T3" fmla="*/ 15 h 15"/>
                <a:gd name="T4" fmla="*/ 74 w 74"/>
                <a:gd name="T5" fmla="*/ 2 h 15"/>
                <a:gd name="T6" fmla="*/ 72 w 74"/>
                <a:gd name="T7" fmla="*/ 0 h 15"/>
                <a:gd name="T8" fmla="*/ 64 w 74"/>
                <a:gd name="T9" fmla="*/ 0 h 15"/>
                <a:gd name="T10" fmla="*/ 5 w 74"/>
                <a:gd name="T11" fmla="*/ 1 h 15"/>
                <a:gd name="T12" fmla="*/ 0 w 74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5">
                  <a:moveTo>
                    <a:pt x="0" y="7"/>
                  </a:moveTo>
                  <a:lnTo>
                    <a:pt x="33" y="15"/>
                  </a:lnTo>
                  <a:lnTo>
                    <a:pt x="74" y="2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" y="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0E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81"/>
            <p:cNvSpPr/>
            <p:nvPr userDrawn="1"/>
          </p:nvSpPr>
          <p:spPr bwMode="auto">
            <a:xfrm>
              <a:off x="995720" y="2972270"/>
              <a:ext cx="774906" cy="157076"/>
            </a:xfrm>
            <a:custGeom>
              <a:avLst/>
              <a:gdLst>
                <a:gd name="T0" fmla="*/ 0 w 74"/>
                <a:gd name="T1" fmla="*/ 7 h 15"/>
                <a:gd name="T2" fmla="*/ 33 w 74"/>
                <a:gd name="T3" fmla="*/ 15 h 15"/>
                <a:gd name="T4" fmla="*/ 74 w 74"/>
                <a:gd name="T5" fmla="*/ 2 h 15"/>
                <a:gd name="T6" fmla="*/ 72 w 74"/>
                <a:gd name="T7" fmla="*/ 0 h 15"/>
                <a:gd name="T8" fmla="*/ 64 w 74"/>
                <a:gd name="T9" fmla="*/ 0 h 15"/>
                <a:gd name="T10" fmla="*/ 5 w 74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5">
                  <a:moveTo>
                    <a:pt x="0" y="7"/>
                  </a:moveTo>
                  <a:lnTo>
                    <a:pt x="33" y="15"/>
                  </a:lnTo>
                  <a:lnTo>
                    <a:pt x="74" y="2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82"/>
            <p:cNvSpPr/>
            <p:nvPr userDrawn="1"/>
          </p:nvSpPr>
          <p:spPr bwMode="auto">
            <a:xfrm>
              <a:off x="1341287" y="3087458"/>
              <a:ext cx="10472" cy="136132"/>
            </a:xfrm>
            <a:custGeom>
              <a:avLst/>
              <a:gdLst>
                <a:gd name="T0" fmla="*/ 5 w 9"/>
                <a:gd name="T1" fmla="*/ 0 h 69"/>
                <a:gd name="T2" fmla="*/ 0 w 9"/>
                <a:gd name="T3" fmla="*/ 30 h 69"/>
                <a:gd name="T4" fmla="*/ 6 w 9"/>
                <a:gd name="T5" fmla="*/ 69 h 69"/>
                <a:gd name="T6" fmla="*/ 9 w 9"/>
                <a:gd name="T7" fmla="*/ 68 h 69"/>
                <a:gd name="T8" fmla="*/ 3 w 9"/>
                <a:gd name="T9" fmla="*/ 30 h 69"/>
                <a:gd name="T10" fmla="*/ 5 w 9"/>
                <a:gd name="T11" fmla="*/ 9 h 69"/>
                <a:gd name="T12" fmla="*/ 7 w 9"/>
                <a:gd name="T13" fmla="*/ 3 h 69"/>
                <a:gd name="T14" fmla="*/ 8 w 9"/>
                <a:gd name="T15" fmla="*/ 2 h 69"/>
                <a:gd name="T16" fmla="*/ 8 w 9"/>
                <a:gd name="T17" fmla="*/ 1 h 69"/>
                <a:gd name="T18" fmla="*/ 8 w 9"/>
                <a:gd name="T19" fmla="*/ 1 h 69"/>
                <a:gd name="T20" fmla="*/ 5 w 9"/>
                <a:gd name="T2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69">
                  <a:moveTo>
                    <a:pt x="5" y="0"/>
                  </a:moveTo>
                  <a:cubicBezTo>
                    <a:pt x="5" y="0"/>
                    <a:pt x="0" y="11"/>
                    <a:pt x="0" y="30"/>
                  </a:cubicBezTo>
                  <a:cubicBezTo>
                    <a:pt x="0" y="40"/>
                    <a:pt x="1" y="53"/>
                    <a:pt x="6" y="69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53"/>
                    <a:pt x="3" y="40"/>
                    <a:pt x="3" y="30"/>
                  </a:cubicBezTo>
                  <a:cubicBezTo>
                    <a:pt x="3" y="21"/>
                    <a:pt x="4" y="13"/>
                    <a:pt x="5" y="9"/>
                  </a:cubicBezTo>
                  <a:cubicBezTo>
                    <a:pt x="6" y="6"/>
                    <a:pt x="7" y="4"/>
                    <a:pt x="7" y="3"/>
                  </a:cubicBezTo>
                  <a:cubicBezTo>
                    <a:pt x="7" y="3"/>
                    <a:pt x="7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0E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83"/>
            <p:cNvSpPr/>
            <p:nvPr userDrawn="1"/>
          </p:nvSpPr>
          <p:spPr bwMode="auto">
            <a:xfrm>
              <a:off x="974777" y="2951326"/>
              <a:ext cx="806321" cy="282736"/>
            </a:xfrm>
            <a:custGeom>
              <a:avLst/>
              <a:gdLst>
                <a:gd name="T0" fmla="*/ 428 w 439"/>
                <a:gd name="T1" fmla="*/ 2 h 153"/>
                <a:gd name="T2" fmla="*/ 203 w 439"/>
                <a:gd name="T3" fmla="*/ 72 h 153"/>
                <a:gd name="T4" fmla="*/ 19 w 439"/>
                <a:gd name="T5" fmla="*/ 27 h 153"/>
                <a:gd name="T6" fmla="*/ 16 w 439"/>
                <a:gd name="T7" fmla="*/ 30 h 153"/>
                <a:gd name="T8" fmla="*/ 4 w 439"/>
                <a:gd name="T9" fmla="*/ 49 h 153"/>
                <a:gd name="T10" fmla="*/ 0 w 439"/>
                <a:gd name="T11" fmla="*/ 68 h 153"/>
                <a:gd name="T12" fmla="*/ 5 w 439"/>
                <a:gd name="T13" fmla="*/ 91 h 153"/>
                <a:gd name="T14" fmla="*/ 9 w 439"/>
                <a:gd name="T15" fmla="*/ 101 h 153"/>
                <a:gd name="T16" fmla="*/ 11 w 439"/>
                <a:gd name="T17" fmla="*/ 104 h 153"/>
                <a:gd name="T18" fmla="*/ 205 w 439"/>
                <a:gd name="T19" fmla="*/ 153 h 153"/>
                <a:gd name="T20" fmla="*/ 430 w 439"/>
                <a:gd name="T21" fmla="*/ 81 h 153"/>
                <a:gd name="T22" fmla="*/ 435 w 439"/>
                <a:gd name="T23" fmla="*/ 71 h 153"/>
                <a:gd name="T24" fmla="*/ 425 w 439"/>
                <a:gd name="T25" fmla="*/ 65 h 153"/>
                <a:gd name="T26" fmla="*/ 205 w 439"/>
                <a:gd name="T27" fmla="*/ 136 h 153"/>
                <a:gd name="T28" fmla="*/ 18 w 439"/>
                <a:gd name="T29" fmla="*/ 89 h 153"/>
                <a:gd name="T30" fmla="*/ 16 w 439"/>
                <a:gd name="T31" fmla="*/ 97 h 153"/>
                <a:gd name="T32" fmla="*/ 23 w 439"/>
                <a:gd name="T33" fmla="*/ 93 h 153"/>
                <a:gd name="T34" fmla="*/ 20 w 439"/>
                <a:gd name="T35" fmla="*/ 95 h 153"/>
                <a:gd name="T36" fmla="*/ 23 w 439"/>
                <a:gd name="T37" fmla="*/ 93 h 153"/>
                <a:gd name="T38" fmla="*/ 23 w 439"/>
                <a:gd name="T39" fmla="*/ 93 h 153"/>
                <a:gd name="T40" fmla="*/ 20 w 439"/>
                <a:gd name="T41" fmla="*/ 95 h 153"/>
                <a:gd name="T42" fmla="*/ 23 w 439"/>
                <a:gd name="T43" fmla="*/ 93 h 153"/>
                <a:gd name="T44" fmla="*/ 20 w 439"/>
                <a:gd name="T45" fmla="*/ 86 h 153"/>
                <a:gd name="T46" fmla="*/ 16 w 439"/>
                <a:gd name="T47" fmla="*/ 68 h 153"/>
                <a:gd name="T48" fmla="*/ 19 w 439"/>
                <a:gd name="T49" fmla="*/ 55 h 153"/>
                <a:gd name="T50" fmla="*/ 27 w 439"/>
                <a:gd name="T51" fmla="*/ 42 h 153"/>
                <a:gd name="T52" fmla="*/ 21 w 439"/>
                <a:gd name="T53" fmla="*/ 36 h 153"/>
                <a:gd name="T54" fmla="*/ 19 w 439"/>
                <a:gd name="T55" fmla="*/ 44 h 153"/>
                <a:gd name="T56" fmla="*/ 204 w 439"/>
                <a:gd name="T57" fmla="*/ 89 h 153"/>
                <a:gd name="T58" fmla="*/ 432 w 439"/>
                <a:gd name="T59" fmla="*/ 17 h 153"/>
                <a:gd name="T60" fmla="*/ 438 w 439"/>
                <a:gd name="T61" fmla="*/ 7 h 153"/>
                <a:gd name="T62" fmla="*/ 428 w 439"/>
                <a:gd name="T63" fmla="*/ 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9" h="153">
                  <a:moveTo>
                    <a:pt x="428" y="2"/>
                  </a:moveTo>
                  <a:cubicBezTo>
                    <a:pt x="203" y="72"/>
                    <a:pt x="203" y="72"/>
                    <a:pt x="203" y="72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0" y="36"/>
                    <a:pt x="6" y="43"/>
                    <a:pt x="4" y="49"/>
                  </a:cubicBezTo>
                  <a:cubicBezTo>
                    <a:pt x="1" y="56"/>
                    <a:pt x="0" y="62"/>
                    <a:pt x="0" y="68"/>
                  </a:cubicBezTo>
                  <a:cubicBezTo>
                    <a:pt x="0" y="77"/>
                    <a:pt x="3" y="85"/>
                    <a:pt x="5" y="91"/>
                  </a:cubicBezTo>
                  <a:cubicBezTo>
                    <a:pt x="7" y="97"/>
                    <a:pt x="9" y="101"/>
                    <a:pt x="9" y="101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205" y="153"/>
                    <a:pt x="205" y="153"/>
                    <a:pt x="205" y="153"/>
                  </a:cubicBezTo>
                  <a:cubicBezTo>
                    <a:pt x="430" y="81"/>
                    <a:pt x="430" y="81"/>
                    <a:pt x="430" y="81"/>
                  </a:cubicBezTo>
                  <a:cubicBezTo>
                    <a:pt x="434" y="79"/>
                    <a:pt x="437" y="75"/>
                    <a:pt x="435" y="71"/>
                  </a:cubicBezTo>
                  <a:cubicBezTo>
                    <a:pt x="434" y="66"/>
                    <a:pt x="429" y="64"/>
                    <a:pt x="425" y="65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3" y="93"/>
                    <a:pt x="21" y="90"/>
                    <a:pt x="20" y="86"/>
                  </a:cubicBezTo>
                  <a:cubicBezTo>
                    <a:pt x="18" y="81"/>
                    <a:pt x="16" y="75"/>
                    <a:pt x="16" y="68"/>
                  </a:cubicBezTo>
                  <a:cubicBezTo>
                    <a:pt x="16" y="64"/>
                    <a:pt x="17" y="59"/>
                    <a:pt x="19" y="55"/>
                  </a:cubicBezTo>
                  <a:cubicBezTo>
                    <a:pt x="20" y="50"/>
                    <a:pt x="23" y="46"/>
                    <a:pt x="27" y="4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432" y="17"/>
                    <a:pt x="432" y="17"/>
                    <a:pt x="432" y="17"/>
                  </a:cubicBezTo>
                  <a:cubicBezTo>
                    <a:pt x="437" y="16"/>
                    <a:pt x="439" y="11"/>
                    <a:pt x="438" y="7"/>
                  </a:cubicBezTo>
                  <a:cubicBezTo>
                    <a:pt x="436" y="3"/>
                    <a:pt x="432" y="0"/>
                    <a:pt x="428" y="2"/>
                  </a:cubicBezTo>
                  <a:close/>
                </a:path>
              </a:pathLst>
            </a:custGeom>
            <a:solidFill>
              <a:srgbClr val="F456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84"/>
            <p:cNvSpPr/>
            <p:nvPr userDrawn="1"/>
          </p:nvSpPr>
          <p:spPr bwMode="auto">
            <a:xfrm>
              <a:off x="1006192" y="2909439"/>
              <a:ext cx="764434" cy="178019"/>
            </a:xfrm>
            <a:custGeom>
              <a:avLst/>
              <a:gdLst>
                <a:gd name="T0" fmla="*/ 0 w 412"/>
                <a:gd name="T1" fmla="*/ 53 h 102"/>
                <a:gd name="T2" fmla="*/ 199 w 412"/>
                <a:gd name="T3" fmla="*/ 0 h 102"/>
                <a:gd name="T4" fmla="*/ 412 w 412"/>
                <a:gd name="T5" fmla="*/ 27 h 102"/>
                <a:gd name="T6" fmla="*/ 184 w 412"/>
                <a:gd name="T7" fmla="*/ 102 h 102"/>
                <a:gd name="T8" fmla="*/ 0 w 412"/>
                <a:gd name="T9" fmla="*/ 5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102">
                  <a:moveTo>
                    <a:pt x="0" y="53"/>
                  </a:moveTo>
                  <a:cubicBezTo>
                    <a:pt x="0" y="53"/>
                    <a:pt x="198" y="1"/>
                    <a:pt x="199" y="0"/>
                  </a:cubicBezTo>
                  <a:cubicBezTo>
                    <a:pt x="199" y="0"/>
                    <a:pt x="412" y="27"/>
                    <a:pt x="412" y="27"/>
                  </a:cubicBezTo>
                  <a:cubicBezTo>
                    <a:pt x="184" y="102"/>
                    <a:pt x="184" y="102"/>
                    <a:pt x="184" y="102"/>
                  </a:cubicBezTo>
                  <a:cubicBezTo>
                    <a:pt x="0" y="53"/>
                    <a:pt x="0" y="53"/>
                    <a:pt x="0" y="53"/>
                  </a:cubicBezTo>
                </a:path>
              </a:pathLst>
            </a:custGeom>
            <a:solidFill>
              <a:srgbClr val="F456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85"/>
            <p:cNvSpPr/>
            <p:nvPr userDrawn="1"/>
          </p:nvSpPr>
          <p:spPr bwMode="auto">
            <a:xfrm>
              <a:off x="943362" y="2689533"/>
              <a:ext cx="931982" cy="376982"/>
            </a:xfrm>
            <a:custGeom>
              <a:avLst/>
              <a:gdLst>
                <a:gd name="T0" fmla="*/ 0 w 505"/>
                <a:gd name="T1" fmla="*/ 60 h 208"/>
                <a:gd name="T2" fmla="*/ 242 w 505"/>
                <a:gd name="T3" fmla="*/ 0 h 208"/>
                <a:gd name="T4" fmla="*/ 463 w 505"/>
                <a:gd name="T5" fmla="*/ 32 h 208"/>
                <a:gd name="T6" fmla="*/ 463 w 505"/>
                <a:gd name="T7" fmla="*/ 133 h 208"/>
                <a:gd name="T8" fmla="*/ 273 w 505"/>
                <a:gd name="T9" fmla="*/ 208 h 208"/>
                <a:gd name="T10" fmla="*/ 0 w 505"/>
                <a:gd name="T11" fmla="*/ 6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5" h="208">
                  <a:moveTo>
                    <a:pt x="0" y="60"/>
                  </a:moveTo>
                  <a:cubicBezTo>
                    <a:pt x="242" y="0"/>
                    <a:pt x="242" y="0"/>
                    <a:pt x="242" y="0"/>
                  </a:cubicBezTo>
                  <a:cubicBezTo>
                    <a:pt x="463" y="32"/>
                    <a:pt x="463" y="32"/>
                    <a:pt x="463" y="32"/>
                  </a:cubicBezTo>
                  <a:cubicBezTo>
                    <a:pt x="463" y="32"/>
                    <a:pt x="505" y="84"/>
                    <a:pt x="463" y="133"/>
                  </a:cubicBezTo>
                  <a:cubicBezTo>
                    <a:pt x="273" y="208"/>
                    <a:pt x="273" y="208"/>
                    <a:pt x="273" y="208"/>
                  </a:cubicBezTo>
                  <a:cubicBezTo>
                    <a:pt x="0" y="60"/>
                    <a:pt x="0" y="60"/>
                    <a:pt x="0" y="60"/>
                  </a:cubicBezTo>
                </a:path>
              </a:pathLst>
            </a:custGeom>
            <a:solidFill>
              <a:srgbClr val="705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86"/>
            <p:cNvSpPr/>
            <p:nvPr userDrawn="1"/>
          </p:nvSpPr>
          <p:spPr bwMode="auto">
            <a:xfrm>
              <a:off x="943362" y="2804722"/>
              <a:ext cx="565472" cy="251321"/>
            </a:xfrm>
            <a:custGeom>
              <a:avLst/>
              <a:gdLst>
                <a:gd name="T0" fmla="*/ 0 w 308"/>
                <a:gd name="T1" fmla="*/ 88 h 137"/>
                <a:gd name="T2" fmla="*/ 272 w 308"/>
                <a:gd name="T3" fmla="*/ 137 h 137"/>
                <a:gd name="T4" fmla="*/ 272 w 308"/>
                <a:gd name="T5" fmla="*/ 47 h 137"/>
                <a:gd name="T6" fmla="*/ 4 w 308"/>
                <a:gd name="T7" fmla="*/ 0 h 137"/>
                <a:gd name="T8" fmla="*/ 0 w 308"/>
                <a:gd name="T9" fmla="*/ 8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137">
                  <a:moveTo>
                    <a:pt x="0" y="88"/>
                  </a:moveTo>
                  <a:cubicBezTo>
                    <a:pt x="272" y="137"/>
                    <a:pt x="272" y="137"/>
                    <a:pt x="272" y="137"/>
                  </a:cubicBezTo>
                  <a:cubicBezTo>
                    <a:pt x="272" y="137"/>
                    <a:pt x="308" y="95"/>
                    <a:pt x="272" y="47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88"/>
                    <a:pt x="0" y="88"/>
                    <a:pt x="0" y="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87"/>
            <p:cNvSpPr/>
            <p:nvPr userDrawn="1"/>
          </p:nvSpPr>
          <p:spPr bwMode="auto">
            <a:xfrm>
              <a:off x="932890" y="2794250"/>
              <a:ext cx="586415" cy="272265"/>
            </a:xfrm>
            <a:custGeom>
              <a:avLst/>
              <a:gdLst>
                <a:gd name="T0" fmla="*/ 278 w 320"/>
                <a:gd name="T1" fmla="*/ 147 h 147"/>
                <a:gd name="T2" fmla="*/ 277 w 320"/>
                <a:gd name="T3" fmla="*/ 147 h 147"/>
                <a:gd name="T4" fmla="*/ 5 w 320"/>
                <a:gd name="T5" fmla="*/ 98 h 147"/>
                <a:gd name="T6" fmla="*/ 1 w 320"/>
                <a:gd name="T7" fmla="*/ 92 h 147"/>
                <a:gd name="T8" fmla="*/ 7 w 320"/>
                <a:gd name="T9" fmla="*/ 88 h 147"/>
                <a:gd name="T10" fmla="*/ 276 w 320"/>
                <a:gd name="T11" fmla="*/ 136 h 147"/>
                <a:gd name="T12" fmla="*/ 275 w 320"/>
                <a:gd name="T13" fmla="*/ 57 h 147"/>
                <a:gd name="T14" fmla="*/ 9 w 320"/>
                <a:gd name="T15" fmla="*/ 11 h 147"/>
                <a:gd name="T16" fmla="*/ 5 w 320"/>
                <a:gd name="T17" fmla="*/ 5 h 147"/>
                <a:gd name="T18" fmla="*/ 11 w 320"/>
                <a:gd name="T19" fmla="*/ 0 h 147"/>
                <a:gd name="T20" fmla="*/ 279 w 320"/>
                <a:gd name="T21" fmla="*/ 47 h 147"/>
                <a:gd name="T22" fmla="*/ 282 w 320"/>
                <a:gd name="T23" fmla="*/ 49 h 147"/>
                <a:gd name="T24" fmla="*/ 282 w 320"/>
                <a:gd name="T25" fmla="*/ 145 h 147"/>
                <a:gd name="T26" fmla="*/ 278 w 320"/>
                <a:gd name="T2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0" h="147">
                  <a:moveTo>
                    <a:pt x="278" y="147"/>
                  </a:moveTo>
                  <a:cubicBezTo>
                    <a:pt x="277" y="147"/>
                    <a:pt x="277" y="147"/>
                    <a:pt x="277" y="147"/>
                  </a:cubicBezTo>
                  <a:cubicBezTo>
                    <a:pt x="5" y="98"/>
                    <a:pt x="5" y="98"/>
                    <a:pt x="5" y="98"/>
                  </a:cubicBezTo>
                  <a:cubicBezTo>
                    <a:pt x="2" y="98"/>
                    <a:pt x="0" y="95"/>
                    <a:pt x="1" y="92"/>
                  </a:cubicBezTo>
                  <a:cubicBezTo>
                    <a:pt x="1" y="89"/>
                    <a:pt x="4" y="88"/>
                    <a:pt x="7" y="88"/>
                  </a:cubicBezTo>
                  <a:cubicBezTo>
                    <a:pt x="276" y="136"/>
                    <a:pt x="276" y="136"/>
                    <a:pt x="276" y="136"/>
                  </a:cubicBezTo>
                  <a:cubicBezTo>
                    <a:pt x="282" y="127"/>
                    <a:pt x="302" y="95"/>
                    <a:pt x="275" y="57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6" y="10"/>
                    <a:pt x="4" y="7"/>
                    <a:pt x="5" y="5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279" y="47"/>
                    <a:pt x="279" y="47"/>
                    <a:pt x="279" y="47"/>
                  </a:cubicBezTo>
                  <a:cubicBezTo>
                    <a:pt x="280" y="47"/>
                    <a:pt x="281" y="48"/>
                    <a:pt x="282" y="49"/>
                  </a:cubicBezTo>
                  <a:cubicBezTo>
                    <a:pt x="320" y="100"/>
                    <a:pt x="282" y="145"/>
                    <a:pt x="282" y="145"/>
                  </a:cubicBezTo>
                  <a:cubicBezTo>
                    <a:pt x="281" y="147"/>
                    <a:pt x="279" y="147"/>
                    <a:pt x="278" y="147"/>
                  </a:cubicBezTo>
                </a:path>
              </a:pathLst>
            </a:custGeom>
            <a:solidFill>
              <a:srgbClr val="705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77" name="Picture 8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1475" y="2616231"/>
              <a:ext cx="900566" cy="335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89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66947" y="2825666"/>
              <a:ext cx="335095" cy="125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90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43362" y="2867552"/>
              <a:ext cx="513113" cy="83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91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46004" y="2909439"/>
              <a:ext cx="31415" cy="4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92"/>
            <p:cNvSpPr/>
            <p:nvPr userDrawn="1"/>
          </p:nvSpPr>
          <p:spPr bwMode="auto">
            <a:xfrm>
              <a:off x="932890" y="2616231"/>
              <a:ext cx="879623" cy="303680"/>
            </a:xfrm>
            <a:custGeom>
              <a:avLst/>
              <a:gdLst>
                <a:gd name="T0" fmla="*/ 0 w 479"/>
                <a:gd name="T1" fmla="*/ 54 h 165"/>
                <a:gd name="T2" fmla="*/ 173 w 479"/>
                <a:gd name="T3" fmla="*/ 0 h 165"/>
                <a:gd name="T4" fmla="*/ 457 w 479"/>
                <a:gd name="T5" fmla="*/ 21 h 165"/>
                <a:gd name="T6" fmla="*/ 453 w 479"/>
                <a:gd name="T7" fmla="*/ 91 h 165"/>
                <a:gd name="T8" fmla="*/ 350 w 479"/>
                <a:gd name="T9" fmla="*/ 165 h 165"/>
                <a:gd name="T10" fmla="*/ 0 w 479"/>
                <a:gd name="T11" fmla="*/ 5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165">
                  <a:moveTo>
                    <a:pt x="0" y="54"/>
                  </a:moveTo>
                  <a:cubicBezTo>
                    <a:pt x="173" y="0"/>
                    <a:pt x="173" y="0"/>
                    <a:pt x="173" y="0"/>
                  </a:cubicBezTo>
                  <a:cubicBezTo>
                    <a:pt x="457" y="21"/>
                    <a:pt x="457" y="21"/>
                    <a:pt x="457" y="21"/>
                  </a:cubicBezTo>
                  <a:cubicBezTo>
                    <a:pt x="457" y="21"/>
                    <a:pt x="479" y="64"/>
                    <a:pt x="453" y="91"/>
                  </a:cubicBezTo>
                  <a:cubicBezTo>
                    <a:pt x="350" y="165"/>
                    <a:pt x="350" y="165"/>
                    <a:pt x="350" y="165"/>
                  </a:cubicBezTo>
                  <a:cubicBezTo>
                    <a:pt x="0" y="54"/>
                    <a:pt x="0" y="54"/>
                    <a:pt x="0" y="54"/>
                  </a:cubicBezTo>
                </a:path>
              </a:pathLst>
            </a:custGeom>
            <a:solidFill>
              <a:srgbClr val="347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93"/>
            <p:cNvSpPr/>
            <p:nvPr userDrawn="1"/>
          </p:nvSpPr>
          <p:spPr bwMode="auto">
            <a:xfrm>
              <a:off x="932890" y="2731420"/>
              <a:ext cx="691132" cy="178019"/>
            </a:xfrm>
            <a:custGeom>
              <a:avLst/>
              <a:gdLst>
                <a:gd name="T0" fmla="*/ 0 w 378"/>
                <a:gd name="T1" fmla="*/ 70 h 99"/>
                <a:gd name="T2" fmla="*/ 349 w 378"/>
                <a:gd name="T3" fmla="*/ 99 h 99"/>
                <a:gd name="T4" fmla="*/ 351 w 378"/>
                <a:gd name="T5" fmla="*/ 31 h 99"/>
                <a:gd name="T6" fmla="*/ 6 w 378"/>
                <a:gd name="T7" fmla="*/ 0 h 99"/>
                <a:gd name="T8" fmla="*/ 0 w 378"/>
                <a:gd name="T9" fmla="*/ 7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99">
                  <a:moveTo>
                    <a:pt x="0" y="70"/>
                  </a:moveTo>
                  <a:cubicBezTo>
                    <a:pt x="349" y="99"/>
                    <a:pt x="349" y="99"/>
                    <a:pt x="349" y="99"/>
                  </a:cubicBezTo>
                  <a:cubicBezTo>
                    <a:pt x="378" y="73"/>
                    <a:pt x="351" y="31"/>
                    <a:pt x="351" y="3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70"/>
                    <a:pt x="0" y="70"/>
                    <a:pt x="0" y="7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94"/>
            <p:cNvSpPr/>
            <p:nvPr userDrawn="1"/>
          </p:nvSpPr>
          <p:spPr bwMode="auto">
            <a:xfrm>
              <a:off x="922419" y="2720948"/>
              <a:ext cx="701604" cy="198963"/>
            </a:xfrm>
            <a:custGeom>
              <a:avLst/>
              <a:gdLst>
                <a:gd name="T0" fmla="*/ 355 w 384"/>
                <a:gd name="T1" fmla="*/ 109 h 109"/>
                <a:gd name="T2" fmla="*/ 354 w 384"/>
                <a:gd name="T3" fmla="*/ 109 h 109"/>
                <a:gd name="T4" fmla="*/ 5 w 384"/>
                <a:gd name="T5" fmla="*/ 80 h 109"/>
                <a:gd name="T6" fmla="*/ 1 w 384"/>
                <a:gd name="T7" fmla="*/ 74 h 109"/>
                <a:gd name="T8" fmla="*/ 6 w 384"/>
                <a:gd name="T9" fmla="*/ 70 h 109"/>
                <a:gd name="T10" fmla="*/ 353 w 384"/>
                <a:gd name="T11" fmla="*/ 98 h 109"/>
                <a:gd name="T12" fmla="*/ 362 w 384"/>
                <a:gd name="T13" fmla="*/ 62 h 109"/>
                <a:gd name="T14" fmla="*/ 354 w 384"/>
                <a:gd name="T15" fmla="*/ 41 h 109"/>
                <a:gd name="T16" fmla="*/ 12 w 384"/>
                <a:gd name="T17" fmla="*/ 10 h 109"/>
                <a:gd name="T18" fmla="*/ 7 w 384"/>
                <a:gd name="T19" fmla="*/ 5 h 109"/>
                <a:gd name="T20" fmla="*/ 13 w 384"/>
                <a:gd name="T21" fmla="*/ 0 h 109"/>
                <a:gd name="T22" fmla="*/ 358 w 384"/>
                <a:gd name="T23" fmla="*/ 31 h 109"/>
                <a:gd name="T24" fmla="*/ 362 w 384"/>
                <a:gd name="T25" fmla="*/ 33 h 109"/>
                <a:gd name="T26" fmla="*/ 358 w 384"/>
                <a:gd name="T27" fmla="*/ 107 h 109"/>
                <a:gd name="T28" fmla="*/ 355 w 384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4" h="109">
                  <a:moveTo>
                    <a:pt x="355" y="109"/>
                  </a:moveTo>
                  <a:cubicBezTo>
                    <a:pt x="354" y="109"/>
                    <a:pt x="354" y="109"/>
                    <a:pt x="354" y="109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2" y="80"/>
                    <a:pt x="0" y="77"/>
                    <a:pt x="1" y="74"/>
                  </a:cubicBezTo>
                  <a:cubicBezTo>
                    <a:pt x="1" y="72"/>
                    <a:pt x="3" y="69"/>
                    <a:pt x="6" y="70"/>
                  </a:cubicBezTo>
                  <a:cubicBezTo>
                    <a:pt x="353" y="98"/>
                    <a:pt x="353" y="98"/>
                    <a:pt x="353" y="98"/>
                  </a:cubicBezTo>
                  <a:cubicBezTo>
                    <a:pt x="362" y="89"/>
                    <a:pt x="365" y="77"/>
                    <a:pt x="362" y="62"/>
                  </a:cubicBezTo>
                  <a:cubicBezTo>
                    <a:pt x="360" y="52"/>
                    <a:pt x="356" y="45"/>
                    <a:pt x="354" y="4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9" y="10"/>
                    <a:pt x="7" y="8"/>
                    <a:pt x="7" y="5"/>
                  </a:cubicBezTo>
                  <a:cubicBezTo>
                    <a:pt x="7" y="2"/>
                    <a:pt x="10" y="0"/>
                    <a:pt x="13" y="0"/>
                  </a:cubicBezTo>
                  <a:cubicBezTo>
                    <a:pt x="358" y="31"/>
                    <a:pt x="358" y="31"/>
                    <a:pt x="358" y="31"/>
                  </a:cubicBezTo>
                  <a:cubicBezTo>
                    <a:pt x="359" y="31"/>
                    <a:pt x="361" y="32"/>
                    <a:pt x="362" y="33"/>
                  </a:cubicBezTo>
                  <a:cubicBezTo>
                    <a:pt x="372" y="49"/>
                    <a:pt x="384" y="85"/>
                    <a:pt x="358" y="107"/>
                  </a:cubicBezTo>
                  <a:cubicBezTo>
                    <a:pt x="357" y="108"/>
                    <a:pt x="356" y="109"/>
                    <a:pt x="355" y="109"/>
                  </a:cubicBezTo>
                </a:path>
              </a:pathLst>
            </a:custGeom>
            <a:solidFill>
              <a:srgbClr val="347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84" name="Picture 97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02042" y="2752364"/>
              <a:ext cx="31415" cy="73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98"/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47041" y="2616231"/>
              <a:ext cx="555000" cy="146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99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760155" y="2616231"/>
              <a:ext cx="41887" cy="136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100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911947" y="2616231"/>
              <a:ext cx="345566" cy="209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101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707796" y="2741892"/>
              <a:ext cx="94245" cy="83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102"/>
            <p:cNvPicPr>
              <a:picLocks noChangeAspect="1" noChangeArrowheads="1"/>
            </p:cNvPicPr>
            <p:nvPr userDrawn="1"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932890" y="2616231"/>
              <a:ext cx="858680" cy="209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103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932890" y="2741892"/>
              <a:ext cx="649246" cy="83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104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932890" y="2720948"/>
              <a:ext cx="670189" cy="104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Freeform 105"/>
            <p:cNvSpPr/>
            <p:nvPr userDrawn="1"/>
          </p:nvSpPr>
          <p:spPr bwMode="auto">
            <a:xfrm>
              <a:off x="932890" y="2574344"/>
              <a:ext cx="921510" cy="219906"/>
            </a:xfrm>
            <a:custGeom>
              <a:avLst/>
              <a:gdLst>
                <a:gd name="T0" fmla="*/ 0 w 500"/>
                <a:gd name="T1" fmla="*/ 42 h 116"/>
                <a:gd name="T2" fmla="*/ 266 w 500"/>
                <a:gd name="T3" fmla="*/ 116 h 116"/>
                <a:gd name="T4" fmla="*/ 483 w 500"/>
                <a:gd name="T5" fmla="*/ 61 h 116"/>
                <a:gd name="T6" fmla="*/ 489 w 500"/>
                <a:gd name="T7" fmla="*/ 25 h 116"/>
                <a:gd name="T8" fmla="*/ 271 w 500"/>
                <a:gd name="T9" fmla="*/ 70 h 116"/>
                <a:gd name="T10" fmla="*/ 5 w 500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" h="116">
                  <a:moveTo>
                    <a:pt x="0" y="42"/>
                  </a:moveTo>
                  <a:cubicBezTo>
                    <a:pt x="266" y="116"/>
                    <a:pt x="266" y="116"/>
                    <a:pt x="266" y="116"/>
                  </a:cubicBezTo>
                  <a:cubicBezTo>
                    <a:pt x="483" y="61"/>
                    <a:pt x="483" y="61"/>
                    <a:pt x="483" y="61"/>
                  </a:cubicBezTo>
                  <a:cubicBezTo>
                    <a:pt x="500" y="41"/>
                    <a:pt x="489" y="25"/>
                    <a:pt x="489" y="25"/>
                  </a:cubicBezTo>
                  <a:cubicBezTo>
                    <a:pt x="271" y="70"/>
                    <a:pt x="271" y="70"/>
                    <a:pt x="271" y="7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06"/>
            <p:cNvSpPr/>
            <p:nvPr userDrawn="1"/>
          </p:nvSpPr>
          <p:spPr bwMode="auto">
            <a:xfrm>
              <a:off x="922419" y="2563873"/>
              <a:ext cx="931982" cy="240849"/>
            </a:xfrm>
            <a:custGeom>
              <a:avLst/>
              <a:gdLst>
                <a:gd name="T0" fmla="*/ 272 w 508"/>
                <a:gd name="T1" fmla="*/ 127 h 127"/>
                <a:gd name="T2" fmla="*/ 270 w 508"/>
                <a:gd name="T3" fmla="*/ 127 h 127"/>
                <a:gd name="T4" fmla="*/ 4 w 508"/>
                <a:gd name="T5" fmla="*/ 53 h 127"/>
                <a:gd name="T6" fmla="*/ 0 w 508"/>
                <a:gd name="T7" fmla="*/ 47 h 127"/>
                <a:gd name="T8" fmla="*/ 7 w 508"/>
                <a:gd name="T9" fmla="*/ 43 h 127"/>
                <a:gd name="T10" fmla="*/ 272 w 508"/>
                <a:gd name="T11" fmla="*/ 116 h 127"/>
                <a:gd name="T12" fmla="*/ 486 w 508"/>
                <a:gd name="T13" fmla="*/ 62 h 127"/>
                <a:gd name="T14" fmla="*/ 492 w 508"/>
                <a:gd name="T15" fmla="*/ 37 h 127"/>
                <a:gd name="T16" fmla="*/ 279 w 508"/>
                <a:gd name="T17" fmla="*/ 81 h 127"/>
                <a:gd name="T18" fmla="*/ 276 w 508"/>
                <a:gd name="T19" fmla="*/ 81 h 127"/>
                <a:gd name="T20" fmla="*/ 10 w 508"/>
                <a:gd name="T21" fmla="*/ 11 h 127"/>
                <a:gd name="T22" fmla="*/ 6 w 508"/>
                <a:gd name="T23" fmla="*/ 5 h 127"/>
                <a:gd name="T24" fmla="*/ 12 w 508"/>
                <a:gd name="T25" fmla="*/ 1 h 127"/>
                <a:gd name="T26" fmla="*/ 278 w 508"/>
                <a:gd name="T27" fmla="*/ 71 h 127"/>
                <a:gd name="T28" fmla="*/ 494 w 508"/>
                <a:gd name="T29" fmla="*/ 26 h 127"/>
                <a:gd name="T30" fmla="*/ 499 w 508"/>
                <a:gd name="T31" fmla="*/ 28 h 127"/>
                <a:gd name="T32" fmla="*/ 493 w 508"/>
                <a:gd name="T33" fmla="*/ 70 h 127"/>
                <a:gd name="T34" fmla="*/ 490 w 508"/>
                <a:gd name="T35" fmla="*/ 72 h 127"/>
                <a:gd name="T36" fmla="*/ 273 w 508"/>
                <a:gd name="T37" fmla="*/ 127 h 127"/>
                <a:gd name="T38" fmla="*/ 272 w 508"/>
                <a:gd name="T3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8" h="127">
                  <a:moveTo>
                    <a:pt x="272" y="127"/>
                  </a:moveTo>
                  <a:cubicBezTo>
                    <a:pt x="271" y="127"/>
                    <a:pt x="271" y="127"/>
                    <a:pt x="270" y="127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2"/>
                    <a:pt x="0" y="49"/>
                    <a:pt x="0" y="47"/>
                  </a:cubicBezTo>
                  <a:cubicBezTo>
                    <a:pt x="1" y="44"/>
                    <a:pt x="4" y="42"/>
                    <a:pt x="7" y="43"/>
                  </a:cubicBezTo>
                  <a:cubicBezTo>
                    <a:pt x="272" y="116"/>
                    <a:pt x="272" y="116"/>
                    <a:pt x="272" y="116"/>
                  </a:cubicBezTo>
                  <a:cubicBezTo>
                    <a:pt x="486" y="62"/>
                    <a:pt x="486" y="62"/>
                    <a:pt x="486" y="62"/>
                  </a:cubicBezTo>
                  <a:cubicBezTo>
                    <a:pt x="495" y="51"/>
                    <a:pt x="493" y="42"/>
                    <a:pt x="492" y="37"/>
                  </a:cubicBezTo>
                  <a:cubicBezTo>
                    <a:pt x="279" y="81"/>
                    <a:pt x="279" y="81"/>
                    <a:pt x="279" y="81"/>
                  </a:cubicBezTo>
                  <a:cubicBezTo>
                    <a:pt x="278" y="81"/>
                    <a:pt x="277" y="81"/>
                    <a:pt x="276" y="8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0"/>
                    <a:pt x="5" y="7"/>
                    <a:pt x="6" y="5"/>
                  </a:cubicBezTo>
                  <a:cubicBezTo>
                    <a:pt x="7" y="2"/>
                    <a:pt x="9" y="0"/>
                    <a:pt x="12" y="1"/>
                  </a:cubicBezTo>
                  <a:cubicBezTo>
                    <a:pt x="278" y="71"/>
                    <a:pt x="278" y="71"/>
                    <a:pt x="278" y="71"/>
                  </a:cubicBezTo>
                  <a:cubicBezTo>
                    <a:pt x="494" y="26"/>
                    <a:pt x="494" y="26"/>
                    <a:pt x="494" y="26"/>
                  </a:cubicBezTo>
                  <a:cubicBezTo>
                    <a:pt x="496" y="26"/>
                    <a:pt x="498" y="27"/>
                    <a:pt x="499" y="28"/>
                  </a:cubicBezTo>
                  <a:cubicBezTo>
                    <a:pt x="504" y="35"/>
                    <a:pt x="508" y="52"/>
                    <a:pt x="493" y="70"/>
                  </a:cubicBezTo>
                  <a:cubicBezTo>
                    <a:pt x="492" y="71"/>
                    <a:pt x="491" y="72"/>
                    <a:pt x="490" y="72"/>
                  </a:cubicBezTo>
                  <a:cubicBezTo>
                    <a:pt x="273" y="127"/>
                    <a:pt x="273" y="127"/>
                    <a:pt x="273" y="127"/>
                  </a:cubicBezTo>
                  <a:cubicBezTo>
                    <a:pt x="273" y="127"/>
                    <a:pt x="272" y="127"/>
                    <a:pt x="272" y="127"/>
                  </a:cubicBezTo>
                  <a:close/>
                </a:path>
              </a:pathLst>
            </a:custGeom>
            <a:solidFill>
              <a:srgbClr val="CEB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07"/>
            <p:cNvSpPr/>
            <p:nvPr userDrawn="1"/>
          </p:nvSpPr>
          <p:spPr bwMode="auto">
            <a:xfrm>
              <a:off x="943362" y="2490571"/>
              <a:ext cx="900566" cy="219906"/>
            </a:xfrm>
            <a:custGeom>
              <a:avLst/>
              <a:gdLst>
                <a:gd name="T0" fmla="*/ 86 w 86"/>
                <a:gd name="T1" fmla="*/ 12 h 21"/>
                <a:gd name="T2" fmla="*/ 37 w 86"/>
                <a:gd name="T3" fmla="*/ 0 h 21"/>
                <a:gd name="T4" fmla="*/ 0 w 86"/>
                <a:gd name="T5" fmla="*/ 7 h 21"/>
                <a:gd name="T6" fmla="*/ 47 w 86"/>
                <a:gd name="T7" fmla="*/ 21 h 21"/>
                <a:gd name="T8" fmla="*/ 86 w 86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21">
                  <a:moveTo>
                    <a:pt x="86" y="12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47" y="21"/>
                  </a:lnTo>
                  <a:lnTo>
                    <a:pt x="86" y="12"/>
                  </a:lnTo>
                  <a:close/>
                </a:path>
              </a:pathLst>
            </a:custGeom>
            <a:solidFill>
              <a:srgbClr val="CEB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95" name="Picture 108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116288" y="3307364"/>
              <a:ext cx="879623" cy="397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Freeform 109"/>
            <p:cNvSpPr/>
            <p:nvPr userDrawn="1"/>
          </p:nvSpPr>
          <p:spPr bwMode="auto">
            <a:xfrm>
              <a:off x="4137231" y="3317836"/>
              <a:ext cx="827265" cy="345567"/>
            </a:xfrm>
            <a:custGeom>
              <a:avLst/>
              <a:gdLst>
                <a:gd name="T0" fmla="*/ 14 w 451"/>
                <a:gd name="T1" fmla="*/ 189 h 189"/>
                <a:gd name="T2" fmla="*/ 1 w 451"/>
                <a:gd name="T3" fmla="*/ 181 h 189"/>
                <a:gd name="T4" fmla="*/ 18 w 451"/>
                <a:gd name="T5" fmla="*/ 8 h 189"/>
                <a:gd name="T6" fmla="*/ 32 w 451"/>
                <a:gd name="T7" fmla="*/ 0 h 189"/>
                <a:gd name="T8" fmla="*/ 401 w 451"/>
                <a:gd name="T9" fmla="*/ 0 h 189"/>
                <a:gd name="T10" fmla="*/ 415 w 451"/>
                <a:gd name="T11" fmla="*/ 8 h 189"/>
                <a:gd name="T12" fmla="*/ 450 w 451"/>
                <a:gd name="T13" fmla="*/ 181 h 189"/>
                <a:gd name="T14" fmla="*/ 438 w 451"/>
                <a:gd name="T15" fmla="*/ 189 h 189"/>
                <a:gd name="T16" fmla="*/ 14 w 451"/>
                <a:gd name="T17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1" h="189">
                  <a:moveTo>
                    <a:pt x="14" y="189"/>
                  </a:moveTo>
                  <a:cubicBezTo>
                    <a:pt x="6" y="189"/>
                    <a:pt x="0" y="185"/>
                    <a:pt x="1" y="181"/>
                  </a:cubicBezTo>
                  <a:cubicBezTo>
                    <a:pt x="7" y="123"/>
                    <a:pt x="13" y="66"/>
                    <a:pt x="18" y="8"/>
                  </a:cubicBezTo>
                  <a:cubicBezTo>
                    <a:pt x="19" y="4"/>
                    <a:pt x="25" y="0"/>
                    <a:pt x="32" y="0"/>
                  </a:cubicBezTo>
                  <a:cubicBezTo>
                    <a:pt x="155" y="0"/>
                    <a:pt x="278" y="0"/>
                    <a:pt x="401" y="0"/>
                  </a:cubicBezTo>
                  <a:cubicBezTo>
                    <a:pt x="408" y="0"/>
                    <a:pt x="414" y="4"/>
                    <a:pt x="415" y="8"/>
                  </a:cubicBezTo>
                  <a:cubicBezTo>
                    <a:pt x="427" y="66"/>
                    <a:pt x="439" y="123"/>
                    <a:pt x="450" y="181"/>
                  </a:cubicBezTo>
                  <a:cubicBezTo>
                    <a:pt x="451" y="185"/>
                    <a:pt x="446" y="189"/>
                    <a:pt x="438" y="189"/>
                  </a:cubicBezTo>
                  <a:cubicBezTo>
                    <a:pt x="297" y="189"/>
                    <a:pt x="155" y="189"/>
                    <a:pt x="14" y="189"/>
                  </a:cubicBezTo>
                </a:path>
              </a:pathLst>
            </a:custGeom>
            <a:solidFill>
              <a:srgbClr val="3235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10"/>
            <p:cNvSpPr/>
            <p:nvPr userDrawn="1"/>
          </p:nvSpPr>
          <p:spPr bwMode="auto">
            <a:xfrm>
              <a:off x="4168647" y="3474912"/>
              <a:ext cx="41887" cy="20943"/>
            </a:xfrm>
            <a:custGeom>
              <a:avLst/>
              <a:gdLst>
                <a:gd name="T0" fmla="*/ 23 w 23"/>
                <a:gd name="T1" fmla="*/ 6 h 13"/>
                <a:gd name="T2" fmla="*/ 11 w 23"/>
                <a:gd name="T3" fmla="*/ 13 h 13"/>
                <a:gd name="T4" fmla="*/ 1 w 23"/>
                <a:gd name="T5" fmla="*/ 6 h 13"/>
                <a:gd name="T6" fmla="*/ 12 w 23"/>
                <a:gd name="T7" fmla="*/ 0 h 13"/>
                <a:gd name="T8" fmla="*/ 23 w 2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3">
                  <a:moveTo>
                    <a:pt x="23" y="6"/>
                  </a:moveTo>
                  <a:cubicBezTo>
                    <a:pt x="22" y="10"/>
                    <a:pt x="17" y="13"/>
                    <a:pt x="11" y="13"/>
                  </a:cubicBezTo>
                  <a:cubicBezTo>
                    <a:pt x="5" y="13"/>
                    <a:pt x="0" y="10"/>
                    <a:pt x="1" y="6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8" y="0"/>
                    <a:pt x="23" y="3"/>
                    <a:pt x="23" y="6"/>
                  </a:cubicBezTo>
                  <a:close/>
                </a:path>
              </a:pathLst>
            </a:custGeom>
            <a:solidFill>
              <a:srgbClr val="D8E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11"/>
            <p:cNvSpPr/>
            <p:nvPr userDrawn="1"/>
          </p:nvSpPr>
          <p:spPr bwMode="auto">
            <a:xfrm>
              <a:off x="4179118" y="3474912"/>
              <a:ext cx="20943" cy="20943"/>
            </a:xfrm>
            <a:custGeom>
              <a:avLst/>
              <a:gdLst>
                <a:gd name="T0" fmla="*/ 5 w 13"/>
                <a:gd name="T1" fmla="*/ 8 h 8"/>
                <a:gd name="T2" fmla="*/ 0 w 13"/>
                <a:gd name="T3" fmla="*/ 5 h 8"/>
                <a:gd name="T4" fmla="*/ 0 w 13"/>
                <a:gd name="T5" fmla="*/ 4 h 8"/>
                <a:gd name="T6" fmla="*/ 6 w 13"/>
                <a:gd name="T7" fmla="*/ 0 h 8"/>
                <a:gd name="T8" fmla="*/ 8 w 13"/>
                <a:gd name="T9" fmla="*/ 0 h 8"/>
                <a:gd name="T10" fmla="*/ 13 w 13"/>
                <a:gd name="T11" fmla="*/ 4 h 8"/>
                <a:gd name="T12" fmla="*/ 13 w 13"/>
                <a:gd name="T13" fmla="*/ 5 h 8"/>
                <a:gd name="T14" fmla="*/ 7 w 13"/>
                <a:gd name="T15" fmla="*/ 8 h 8"/>
                <a:gd name="T16" fmla="*/ 5 w 13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5" y="8"/>
                  </a:moveTo>
                  <a:cubicBezTo>
                    <a:pt x="2" y="8"/>
                    <a:pt x="0" y="6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11" y="0"/>
                    <a:pt x="13" y="2"/>
                    <a:pt x="13" y="4"/>
                  </a:cubicBezTo>
                  <a:cubicBezTo>
                    <a:pt x="13" y="4"/>
                    <a:pt x="13" y="4"/>
                    <a:pt x="13" y="5"/>
                  </a:cubicBezTo>
                  <a:cubicBezTo>
                    <a:pt x="13" y="6"/>
                    <a:pt x="10" y="8"/>
                    <a:pt x="7" y="8"/>
                  </a:cubicBezTo>
                  <a:cubicBezTo>
                    <a:pt x="6" y="8"/>
                    <a:pt x="6" y="8"/>
                    <a:pt x="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12"/>
            <p:cNvSpPr/>
            <p:nvPr userDrawn="1"/>
          </p:nvSpPr>
          <p:spPr bwMode="auto">
            <a:xfrm>
              <a:off x="4901666" y="3485384"/>
              <a:ext cx="20943" cy="0"/>
            </a:xfrm>
            <a:custGeom>
              <a:avLst/>
              <a:gdLst>
                <a:gd name="T0" fmla="*/ 7 w 7"/>
                <a:gd name="T1" fmla="*/ 1 h 3"/>
                <a:gd name="T2" fmla="*/ 4 w 7"/>
                <a:gd name="T3" fmla="*/ 3 h 3"/>
                <a:gd name="T4" fmla="*/ 0 w 7"/>
                <a:gd name="T5" fmla="*/ 1 h 3"/>
                <a:gd name="T6" fmla="*/ 3 w 7"/>
                <a:gd name="T7" fmla="*/ 0 h 3"/>
                <a:gd name="T8" fmla="*/ 7 w 7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2"/>
                    <a:pt x="6" y="3"/>
                    <a:pt x="4" y="3"/>
                  </a:cubicBezTo>
                  <a:cubicBezTo>
                    <a:pt x="2" y="3"/>
                    <a:pt x="0" y="2"/>
                    <a:pt x="0" y="1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5" y="0"/>
                    <a:pt x="6" y="0"/>
                    <a:pt x="7" y="1"/>
                  </a:cubicBez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13"/>
            <p:cNvSpPr/>
            <p:nvPr userDrawn="1"/>
          </p:nvSpPr>
          <p:spPr bwMode="auto">
            <a:xfrm>
              <a:off x="4221005" y="3328308"/>
              <a:ext cx="691132" cy="314151"/>
            </a:xfrm>
            <a:custGeom>
              <a:avLst/>
              <a:gdLst>
                <a:gd name="T0" fmla="*/ 13 w 379"/>
                <a:gd name="T1" fmla="*/ 0 h 170"/>
                <a:gd name="T2" fmla="*/ 347 w 379"/>
                <a:gd name="T3" fmla="*/ 0 h 170"/>
                <a:gd name="T4" fmla="*/ 379 w 379"/>
                <a:gd name="T5" fmla="*/ 170 h 170"/>
                <a:gd name="T6" fmla="*/ 0 w 379"/>
                <a:gd name="T7" fmla="*/ 170 h 170"/>
                <a:gd name="T8" fmla="*/ 13 w 379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70">
                  <a:moveTo>
                    <a:pt x="13" y="0"/>
                  </a:moveTo>
                  <a:cubicBezTo>
                    <a:pt x="124" y="0"/>
                    <a:pt x="236" y="0"/>
                    <a:pt x="347" y="0"/>
                  </a:cubicBezTo>
                  <a:cubicBezTo>
                    <a:pt x="358" y="57"/>
                    <a:pt x="368" y="113"/>
                    <a:pt x="379" y="170"/>
                  </a:cubicBezTo>
                  <a:cubicBezTo>
                    <a:pt x="253" y="170"/>
                    <a:pt x="126" y="170"/>
                    <a:pt x="0" y="170"/>
                  </a:cubicBezTo>
                  <a:cubicBezTo>
                    <a:pt x="4" y="113"/>
                    <a:pt x="8" y="57"/>
                    <a:pt x="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14"/>
            <p:cNvSpPr>
              <a:spLocks noEditPoints="1"/>
            </p:cNvSpPr>
            <p:nvPr userDrawn="1"/>
          </p:nvSpPr>
          <p:spPr bwMode="auto">
            <a:xfrm>
              <a:off x="4241949" y="3328308"/>
              <a:ext cx="670189" cy="314151"/>
            </a:xfrm>
            <a:custGeom>
              <a:avLst/>
              <a:gdLst>
                <a:gd name="T0" fmla="*/ 366 w 367"/>
                <a:gd name="T1" fmla="*/ 171 h 171"/>
                <a:gd name="T2" fmla="*/ 366 w 367"/>
                <a:gd name="T3" fmla="*/ 171 h 171"/>
                <a:gd name="T4" fmla="*/ 367 w 367"/>
                <a:gd name="T5" fmla="*/ 171 h 171"/>
                <a:gd name="T6" fmla="*/ 366 w 367"/>
                <a:gd name="T7" fmla="*/ 171 h 171"/>
                <a:gd name="T8" fmla="*/ 0 w 367"/>
                <a:gd name="T9" fmla="*/ 0 h 171"/>
                <a:gd name="T10" fmla="*/ 0 w 367"/>
                <a:gd name="T11" fmla="*/ 1 h 171"/>
                <a:gd name="T12" fmla="*/ 1 w 367"/>
                <a:gd name="T13" fmla="*/ 1 h 171"/>
                <a:gd name="T14" fmla="*/ 0 w 367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171">
                  <a:moveTo>
                    <a:pt x="366" y="171"/>
                  </a:moveTo>
                  <a:cubicBezTo>
                    <a:pt x="366" y="171"/>
                    <a:pt x="366" y="171"/>
                    <a:pt x="366" y="171"/>
                  </a:cubicBezTo>
                  <a:cubicBezTo>
                    <a:pt x="366" y="171"/>
                    <a:pt x="366" y="171"/>
                    <a:pt x="367" y="171"/>
                  </a:cubicBezTo>
                  <a:cubicBezTo>
                    <a:pt x="366" y="171"/>
                    <a:pt x="366" y="171"/>
                    <a:pt x="366" y="171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323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15"/>
            <p:cNvSpPr/>
            <p:nvPr userDrawn="1"/>
          </p:nvSpPr>
          <p:spPr bwMode="auto">
            <a:xfrm>
              <a:off x="4221005" y="3328308"/>
              <a:ext cx="691132" cy="314151"/>
            </a:xfrm>
            <a:custGeom>
              <a:avLst/>
              <a:gdLst>
                <a:gd name="T0" fmla="*/ 14 w 379"/>
                <a:gd name="T1" fmla="*/ 0 h 170"/>
                <a:gd name="T2" fmla="*/ 13 w 379"/>
                <a:gd name="T3" fmla="*/ 0 h 170"/>
                <a:gd name="T4" fmla="*/ 0 w 379"/>
                <a:gd name="T5" fmla="*/ 170 h 170"/>
                <a:gd name="T6" fmla="*/ 0 w 379"/>
                <a:gd name="T7" fmla="*/ 170 h 170"/>
                <a:gd name="T8" fmla="*/ 379 w 379"/>
                <a:gd name="T9" fmla="*/ 170 h 170"/>
                <a:gd name="T10" fmla="*/ 379 w 379"/>
                <a:gd name="T11" fmla="*/ 170 h 170"/>
                <a:gd name="T12" fmla="*/ 14 w 379"/>
                <a:gd name="T13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9" h="170">
                  <a:moveTo>
                    <a:pt x="1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8" y="57"/>
                    <a:pt x="4" y="113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126" y="170"/>
                    <a:pt x="253" y="170"/>
                    <a:pt x="379" y="170"/>
                  </a:cubicBezTo>
                  <a:cubicBezTo>
                    <a:pt x="379" y="170"/>
                    <a:pt x="379" y="170"/>
                    <a:pt x="379" y="170"/>
                  </a:cubicBezTo>
                  <a:cubicBezTo>
                    <a:pt x="255" y="118"/>
                    <a:pt x="133" y="62"/>
                    <a:pt x="14" y="0"/>
                  </a:cubicBezTo>
                </a:path>
              </a:pathLst>
            </a:custGeom>
            <a:solidFill>
              <a:srgbClr val="EAE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Oval 116"/>
            <p:cNvSpPr>
              <a:spLocks noChangeArrowheads="1"/>
            </p:cNvSpPr>
            <p:nvPr userDrawn="1"/>
          </p:nvSpPr>
          <p:spPr bwMode="auto">
            <a:xfrm>
              <a:off x="3802137" y="3275949"/>
              <a:ext cx="209434" cy="52359"/>
            </a:xfrm>
            <a:prstGeom prst="ellipse">
              <a:avLst/>
            </a:prstGeom>
            <a:solidFill>
              <a:srgbClr val="9DA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17"/>
            <p:cNvSpPr/>
            <p:nvPr userDrawn="1"/>
          </p:nvSpPr>
          <p:spPr bwMode="auto">
            <a:xfrm>
              <a:off x="3959213" y="2668590"/>
              <a:ext cx="20943" cy="418869"/>
            </a:xfrm>
            <a:custGeom>
              <a:avLst/>
              <a:gdLst>
                <a:gd name="T0" fmla="*/ 2 w 2"/>
                <a:gd name="T1" fmla="*/ 0 h 40"/>
                <a:gd name="T2" fmla="*/ 0 w 2"/>
                <a:gd name="T3" fmla="*/ 0 h 40"/>
                <a:gd name="T4" fmla="*/ 0 w 2"/>
                <a:gd name="T5" fmla="*/ 0 h 40"/>
                <a:gd name="T6" fmla="*/ 0 w 2"/>
                <a:gd name="T7" fmla="*/ 40 h 40"/>
                <a:gd name="T8" fmla="*/ 2 w 2"/>
                <a:gd name="T9" fmla="*/ 40 h 40"/>
                <a:gd name="T10" fmla="*/ 2 w 2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0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47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18"/>
            <p:cNvSpPr/>
            <p:nvPr userDrawn="1"/>
          </p:nvSpPr>
          <p:spPr bwMode="auto">
            <a:xfrm>
              <a:off x="3959213" y="2626703"/>
              <a:ext cx="20943" cy="41887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0 h 4"/>
                <a:gd name="T4" fmla="*/ 0 w 2"/>
                <a:gd name="T5" fmla="*/ 4 h 4"/>
                <a:gd name="T6" fmla="*/ 2 w 2"/>
                <a:gd name="T7" fmla="*/ 4 h 4"/>
                <a:gd name="T8" fmla="*/ 2 w 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19"/>
            <p:cNvSpPr/>
            <p:nvPr userDrawn="1"/>
          </p:nvSpPr>
          <p:spPr bwMode="auto">
            <a:xfrm>
              <a:off x="3959213" y="2626703"/>
              <a:ext cx="10472" cy="20943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Rectangle 120"/>
            <p:cNvSpPr>
              <a:spLocks noChangeArrowheads="1"/>
            </p:cNvSpPr>
            <p:nvPr userDrawn="1"/>
          </p:nvSpPr>
          <p:spPr bwMode="auto">
            <a:xfrm>
              <a:off x="3959213" y="3087458"/>
              <a:ext cx="20943" cy="20943"/>
            </a:xfrm>
            <a:prstGeom prst="rect">
              <a:avLst/>
            </a:pr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Rectangle 121"/>
            <p:cNvSpPr>
              <a:spLocks noChangeArrowheads="1"/>
            </p:cNvSpPr>
            <p:nvPr userDrawn="1"/>
          </p:nvSpPr>
          <p:spPr bwMode="auto">
            <a:xfrm>
              <a:off x="3959213" y="3108402"/>
              <a:ext cx="20943" cy="104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22"/>
            <p:cNvSpPr/>
            <p:nvPr userDrawn="1"/>
          </p:nvSpPr>
          <p:spPr bwMode="auto">
            <a:xfrm>
              <a:off x="3864967" y="2700005"/>
              <a:ext cx="20943" cy="418869"/>
            </a:xfrm>
            <a:custGeom>
              <a:avLst/>
              <a:gdLst>
                <a:gd name="T0" fmla="*/ 2 w 2"/>
                <a:gd name="T1" fmla="*/ 0 h 40"/>
                <a:gd name="T2" fmla="*/ 1 w 2"/>
                <a:gd name="T3" fmla="*/ 0 h 40"/>
                <a:gd name="T4" fmla="*/ 0 w 2"/>
                <a:gd name="T5" fmla="*/ 0 h 40"/>
                <a:gd name="T6" fmla="*/ 0 w 2"/>
                <a:gd name="T7" fmla="*/ 40 h 40"/>
                <a:gd name="T8" fmla="*/ 2 w 2"/>
                <a:gd name="T9" fmla="*/ 40 h 40"/>
                <a:gd name="T10" fmla="*/ 2 w 2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0">
                  <a:moveTo>
                    <a:pt x="2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67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23"/>
            <p:cNvSpPr/>
            <p:nvPr userDrawn="1"/>
          </p:nvSpPr>
          <p:spPr bwMode="auto">
            <a:xfrm>
              <a:off x="3875439" y="2658118"/>
              <a:ext cx="10472" cy="41887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0 h 4"/>
                <a:gd name="T4" fmla="*/ 0 w 1"/>
                <a:gd name="T5" fmla="*/ 4 h 4"/>
                <a:gd name="T6" fmla="*/ 1 w 1"/>
                <a:gd name="T7" fmla="*/ 4 h 4"/>
                <a:gd name="T8" fmla="*/ 1 w 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24"/>
            <p:cNvSpPr/>
            <p:nvPr userDrawn="1"/>
          </p:nvSpPr>
          <p:spPr bwMode="auto">
            <a:xfrm>
              <a:off x="3875439" y="2658118"/>
              <a:ext cx="10472" cy="10472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Rectangle 125"/>
            <p:cNvSpPr>
              <a:spLocks noChangeArrowheads="1"/>
            </p:cNvSpPr>
            <p:nvPr userDrawn="1"/>
          </p:nvSpPr>
          <p:spPr bwMode="auto">
            <a:xfrm>
              <a:off x="3864967" y="3118874"/>
              <a:ext cx="20943" cy="20943"/>
            </a:xfrm>
            <a:prstGeom prst="rect">
              <a:avLst/>
            </a:pr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Rectangle 126"/>
            <p:cNvSpPr>
              <a:spLocks noChangeArrowheads="1"/>
            </p:cNvSpPr>
            <p:nvPr userDrawn="1"/>
          </p:nvSpPr>
          <p:spPr bwMode="auto">
            <a:xfrm>
              <a:off x="3864967" y="3139817"/>
              <a:ext cx="20943" cy="104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27"/>
            <p:cNvSpPr/>
            <p:nvPr userDrawn="1"/>
          </p:nvSpPr>
          <p:spPr bwMode="auto">
            <a:xfrm>
              <a:off x="3864967" y="2668590"/>
              <a:ext cx="73302" cy="418869"/>
            </a:xfrm>
            <a:custGeom>
              <a:avLst/>
              <a:gdLst>
                <a:gd name="T0" fmla="*/ 7 w 7"/>
                <a:gd name="T1" fmla="*/ 0 h 40"/>
                <a:gd name="T2" fmla="*/ 5 w 7"/>
                <a:gd name="T3" fmla="*/ 0 h 40"/>
                <a:gd name="T4" fmla="*/ 5 w 7"/>
                <a:gd name="T5" fmla="*/ 0 h 40"/>
                <a:gd name="T6" fmla="*/ 0 w 7"/>
                <a:gd name="T7" fmla="*/ 40 h 40"/>
                <a:gd name="T8" fmla="*/ 2 w 7"/>
                <a:gd name="T9" fmla="*/ 40 h 40"/>
                <a:gd name="T10" fmla="*/ 7 w 7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40">
                  <a:moveTo>
                    <a:pt x="7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28"/>
            <p:cNvSpPr/>
            <p:nvPr userDrawn="1"/>
          </p:nvSpPr>
          <p:spPr bwMode="auto">
            <a:xfrm>
              <a:off x="3917326" y="2637175"/>
              <a:ext cx="20943" cy="31415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29"/>
            <p:cNvSpPr/>
            <p:nvPr userDrawn="1"/>
          </p:nvSpPr>
          <p:spPr bwMode="auto">
            <a:xfrm>
              <a:off x="3927797" y="2626703"/>
              <a:ext cx="10472" cy="20943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Rectangle 130"/>
            <p:cNvSpPr>
              <a:spLocks noChangeArrowheads="1"/>
            </p:cNvSpPr>
            <p:nvPr userDrawn="1"/>
          </p:nvSpPr>
          <p:spPr bwMode="auto">
            <a:xfrm>
              <a:off x="3864967" y="3087458"/>
              <a:ext cx="20943" cy="20943"/>
            </a:xfrm>
            <a:prstGeom prst="rect">
              <a:avLst/>
            </a:pr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31"/>
            <p:cNvSpPr/>
            <p:nvPr userDrawn="1"/>
          </p:nvSpPr>
          <p:spPr bwMode="auto">
            <a:xfrm>
              <a:off x="3854495" y="3108402"/>
              <a:ext cx="31415" cy="10472"/>
            </a:xfrm>
            <a:custGeom>
              <a:avLst/>
              <a:gdLst>
                <a:gd name="T0" fmla="*/ 3 w 3"/>
                <a:gd name="T1" fmla="*/ 0 h 1"/>
                <a:gd name="T2" fmla="*/ 1 w 3"/>
                <a:gd name="T3" fmla="*/ 0 h 1"/>
                <a:gd name="T4" fmla="*/ 0 w 3"/>
                <a:gd name="T5" fmla="*/ 1 h 1"/>
                <a:gd name="T6" fmla="*/ 3 w 3"/>
                <a:gd name="T7" fmla="*/ 1 h 1"/>
                <a:gd name="T8" fmla="*/ 3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32"/>
            <p:cNvSpPr/>
            <p:nvPr userDrawn="1"/>
          </p:nvSpPr>
          <p:spPr bwMode="auto">
            <a:xfrm>
              <a:off x="3791665" y="2700005"/>
              <a:ext cx="73302" cy="418869"/>
            </a:xfrm>
            <a:custGeom>
              <a:avLst/>
              <a:gdLst>
                <a:gd name="T0" fmla="*/ 2 w 7"/>
                <a:gd name="T1" fmla="*/ 0 h 40"/>
                <a:gd name="T2" fmla="*/ 0 w 7"/>
                <a:gd name="T3" fmla="*/ 0 h 40"/>
                <a:gd name="T4" fmla="*/ 0 w 7"/>
                <a:gd name="T5" fmla="*/ 0 h 40"/>
                <a:gd name="T6" fmla="*/ 5 w 7"/>
                <a:gd name="T7" fmla="*/ 40 h 40"/>
                <a:gd name="T8" fmla="*/ 7 w 7"/>
                <a:gd name="T9" fmla="*/ 40 h 40"/>
                <a:gd name="T10" fmla="*/ 2 w 7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40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40"/>
                  </a:lnTo>
                  <a:lnTo>
                    <a:pt x="7" y="4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648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33"/>
            <p:cNvSpPr/>
            <p:nvPr userDrawn="1"/>
          </p:nvSpPr>
          <p:spPr bwMode="auto">
            <a:xfrm>
              <a:off x="3791665" y="2668590"/>
              <a:ext cx="20943" cy="31415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34"/>
            <p:cNvSpPr/>
            <p:nvPr userDrawn="1"/>
          </p:nvSpPr>
          <p:spPr bwMode="auto">
            <a:xfrm>
              <a:off x="3791665" y="2658118"/>
              <a:ext cx="10472" cy="20943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2 h 2"/>
                <a:gd name="T4" fmla="*/ 0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35"/>
            <p:cNvSpPr/>
            <p:nvPr userDrawn="1"/>
          </p:nvSpPr>
          <p:spPr bwMode="auto">
            <a:xfrm>
              <a:off x="3844024" y="3118874"/>
              <a:ext cx="31415" cy="20943"/>
            </a:xfrm>
            <a:custGeom>
              <a:avLst/>
              <a:gdLst>
                <a:gd name="T0" fmla="*/ 2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1 h 2"/>
                <a:gd name="T8" fmla="*/ 2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36"/>
            <p:cNvSpPr/>
            <p:nvPr userDrawn="1"/>
          </p:nvSpPr>
          <p:spPr bwMode="auto">
            <a:xfrm>
              <a:off x="3844024" y="3129345"/>
              <a:ext cx="31415" cy="20943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1 h 2"/>
                <a:gd name="T4" fmla="*/ 1 w 3"/>
                <a:gd name="T5" fmla="*/ 2 h 2"/>
                <a:gd name="T6" fmla="*/ 3 w 3"/>
                <a:gd name="T7" fmla="*/ 2 h 2"/>
                <a:gd name="T8" fmla="*/ 3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1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37"/>
            <p:cNvSpPr/>
            <p:nvPr userDrawn="1"/>
          </p:nvSpPr>
          <p:spPr bwMode="auto">
            <a:xfrm>
              <a:off x="3854495" y="2720948"/>
              <a:ext cx="125660" cy="418869"/>
            </a:xfrm>
            <a:custGeom>
              <a:avLst/>
              <a:gdLst>
                <a:gd name="T0" fmla="*/ 0 w 12"/>
                <a:gd name="T1" fmla="*/ 40 h 40"/>
                <a:gd name="T2" fmla="*/ 2 w 12"/>
                <a:gd name="T3" fmla="*/ 40 h 40"/>
                <a:gd name="T4" fmla="*/ 2 w 12"/>
                <a:gd name="T5" fmla="*/ 40 h 40"/>
                <a:gd name="T6" fmla="*/ 12 w 12"/>
                <a:gd name="T7" fmla="*/ 0 h 40"/>
                <a:gd name="T8" fmla="*/ 10 w 12"/>
                <a:gd name="T9" fmla="*/ 0 h 40"/>
                <a:gd name="T10" fmla="*/ 0 w 12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0">
                  <a:moveTo>
                    <a:pt x="0" y="40"/>
                  </a:moveTo>
                  <a:lnTo>
                    <a:pt x="2" y="40"/>
                  </a:lnTo>
                  <a:lnTo>
                    <a:pt x="2" y="4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5C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38"/>
            <p:cNvSpPr/>
            <p:nvPr userDrawn="1"/>
          </p:nvSpPr>
          <p:spPr bwMode="auto">
            <a:xfrm>
              <a:off x="3854495" y="3139817"/>
              <a:ext cx="20943" cy="31415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3 h 3"/>
                <a:gd name="T4" fmla="*/ 2 w 2"/>
                <a:gd name="T5" fmla="*/ 0 h 3"/>
                <a:gd name="T6" fmla="*/ 0 w 2"/>
                <a:gd name="T7" fmla="*/ 0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39"/>
            <p:cNvSpPr/>
            <p:nvPr userDrawn="1"/>
          </p:nvSpPr>
          <p:spPr bwMode="auto">
            <a:xfrm>
              <a:off x="3854495" y="3160760"/>
              <a:ext cx="10472" cy="1047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Rectangle 140"/>
            <p:cNvSpPr>
              <a:spLocks noChangeArrowheads="1"/>
            </p:cNvSpPr>
            <p:nvPr userDrawn="1"/>
          </p:nvSpPr>
          <p:spPr bwMode="auto">
            <a:xfrm>
              <a:off x="3959213" y="2710477"/>
              <a:ext cx="20943" cy="10472"/>
            </a:xfrm>
            <a:prstGeom prst="rect">
              <a:avLst/>
            </a:pr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41"/>
            <p:cNvSpPr/>
            <p:nvPr userDrawn="1"/>
          </p:nvSpPr>
          <p:spPr bwMode="auto">
            <a:xfrm>
              <a:off x="3959213" y="2689533"/>
              <a:ext cx="31415" cy="20943"/>
            </a:xfrm>
            <a:custGeom>
              <a:avLst/>
              <a:gdLst>
                <a:gd name="T0" fmla="*/ 0 w 3"/>
                <a:gd name="T1" fmla="*/ 2 h 2"/>
                <a:gd name="T2" fmla="*/ 2 w 3"/>
                <a:gd name="T3" fmla="*/ 2 h 2"/>
                <a:gd name="T4" fmla="*/ 3 w 3"/>
                <a:gd name="T5" fmla="*/ 1 h 2"/>
                <a:gd name="T6" fmla="*/ 0 w 3"/>
                <a:gd name="T7" fmla="*/ 0 h 2"/>
                <a:gd name="T8" fmla="*/ 0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2" y="2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42"/>
            <p:cNvSpPr/>
            <p:nvPr userDrawn="1"/>
          </p:nvSpPr>
          <p:spPr bwMode="auto">
            <a:xfrm>
              <a:off x="3906854" y="2689533"/>
              <a:ext cx="125660" cy="418869"/>
            </a:xfrm>
            <a:custGeom>
              <a:avLst/>
              <a:gdLst>
                <a:gd name="T0" fmla="*/ 0 w 12"/>
                <a:gd name="T1" fmla="*/ 40 h 40"/>
                <a:gd name="T2" fmla="*/ 2 w 12"/>
                <a:gd name="T3" fmla="*/ 40 h 40"/>
                <a:gd name="T4" fmla="*/ 2 w 12"/>
                <a:gd name="T5" fmla="*/ 40 h 40"/>
                <a:gd name="T6" fmla="*/ 12 w 12"/>
                <a:gd name="T7" fmla="*/ 1 h 40"/>
                <a:gd name="T8" fmla="*/ 10 w 12"/>
                <a:gd name="T9" fmla="*/ 0 h 40"/>
                <a:gd name="T10" fmla="*/ 0 w 12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0">
                  <a:moveTo>
                    <a:pt x="0" y="40"/>
                  </a:moveTo>
                  <a:lnTo>
                    <a:pt x="2" y="40"/>
                  </a:lnTo>
                  <a:lnTo>
                    <a:pt x="2" y="40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5C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43"/>
            <p:cNvSpPr/>
            <p:nvPr userDrawn="1"/>
          </p:nvSpPr>
          <p:spPr bwMode="auto">
            <a:xfrm>
              <a:off x="3906854" y="3108402"/>
              <a:ext cx="20943" cy="31415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3 h 3"/>
                <a:gd name="T4" fmla="*/ 2 w 2"/>
                <a:gd name="T5" fmla="*/ 0 h 3"/>
                <a:gd name="T6" fmla="*/ 0 w 2"/>
                <a:gd name="T7" fmla="*/ 0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44"/>
            <p:cNvSpPr/>
            <p:nvPr userDrawn="1"/>
          </p:nvSpPr>
          <p:spPr bwMode="auto">
            <a:xfrm>
              <a:off x="3906854" y="3129345"/>
              <a:ext cx="10472" cy="1047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45"/>
            <p:cNvSpPr/>
            <p:nvPr userDrawn="1"/>
          </p:nvSpPr>
          <p:spPr bwMode="auto">
            <a:xfrm>
              <a:off x="4011571" y="2679062"/>
              <a:ext cx="20943" cy="20943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2 h 2"/>
                <a:gd name="T4" fmla="*/ 2 w 2"/>
                <a:gd name="T5" fmla="*/ 0 h 2"/>
                <a:gd name="T6" fmla="*/ 0 w 2"/>
                <a:gd name="T7" fmla="*/ 0 h 2"/>
                <a:gd name="T8" fmla="*/ 0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46"/>
            <p:cNvSpPr/>
            <p:nvPr userDrawn="1"/>
          </p:nvSpPr>
          <p:spPr bwMode="auto">
            <a:xfrm>
              <a:off x="4011571" y="2658118"/>
              <a:ext cx="31415" cy="20943"/>
            </a:xfrm>
            <a:custGeom>
              <a:avLst/>
              <a:gdLst>
                <a:gd name="T0" fmla="*/ 0 w 3"/>
                <a:gd name="T1" fmla="*/ 2 h 2"/>
                <a:gd name="T2" fmla="*/ 2 w 3"/>
                <a:gd name="T3" fmla="*/ 2 h 2"/>
                <a:gd name="T4" fmla="*/ 3 w 3"/>
                <a:gd name="T5" fmla="*/ 1 h 2"/>
                <a:gd name="T6" fmla="*/ 0 w 3"/>
                <a:gd name="T7" fmla="*/ 0 h 2"/>
                <a:gd name="T8" fmla="*/ 0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2" y="2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47"/>
            <p:cNvSpPr/>
            <p:nvPr userDrawn="1"/>
          </p:nvSpPr>
          <p:spPr bwMode="auto">
            <a:xfrm>
              <a:off x="3844024" y="2647646"/>
              <a:ext cx="125660" cy="418869"/>
            </a:xfrm>
            <a:custGeom>
              <a:avLst/>
              <a:gdLst>
                <a:gd name="T0" fmla="*/ 0 w 12"/>
                <a:gd name="T1" fmla="*/ 40 h 40"/>
                <a:gd name="T2" fmla="*/ 2 w 12"/>
                <a:gd name="T3" fmla="*/ 40 h 40"/>
                <a:gd name="T4" fmla="*/ 3 w 12"/>
                <a:gd name="T5" fmla="*/ 40 h 40"/>
                <a:gd name="T6" fmla="*/ 12 w 12"/>
                <a:gd name="T7" fmla="*/ 0 h 40"/>
                <a:gd name="T8" fmla="*/ 10 w 12"/>
                <a:gd name="T9" fmla="*/ 0 h 40"/>
                <a:gd name="T10" fmla="*/ 0 w 12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0">
                  <a:moveTo>
                    <a:pt x="0" y="40"/>
                  </a:moveTo>
                  <a:lnTo>
                    <a:pt x="2" y="40"/>
                  </a:lnTo>
                  <a:lnTo>
                    <a:pt x="3" y="4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4B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48"/>
            <p:cNvSpPr/>
            <p:nvPr userDrawn="1"/>
          </p:nvSpPr>
          <p:spPr bwMode="auto">
            <a:xfrm>
              <a:off x="3854495" y="3066515"/>
              <a:ext cx="10472" cy="31415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3 h 3"/>
                <a:gd name="T4" fmla="*/ 1 w 1"/>
                <a:gd name="T5" fmla="*/ 0 h 3"/>
                <a:gd name="T6" fmla="*/ 0 w 1"/>
                <a:gd name="T7" fmla="*/ 0 h 3"/>
                <a:gd name="T8" fmla="*/ 0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49"/>
            <p:cNvSpPr/>
            <p:nvPr userDrawn="1"/>
          </p:nvSpPr>
          <p:spPr bwMode="auto">
            <a:xfrm>
              <a:off x="3844024" y="3087458"/>
              <a:ext cx="10472" cy="1047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50"/>
            <p:cNvSpPr/>
            <p:nvPr userDrawn="1"/>
          </p:nvSpPr>
          <p:spPr bwMode="auto">
            <a:xfrm>
              <a:off x="3948741" y="2637175"/>
              <a:ext cx="31415" cy="10472"/>
            </a:xfrm>
            <a:custGeom>
              <a:avLst/>
              <a:gdLst>
                <a:gd name="T0" fmla="*/ 0 w 3"/>
                <a:gd name="T1" fmla="*/ 1 h 1"/>
                <a:gd name="T2" fmla="*/ 2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0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lnTo>
                    <a:pt x="2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51"/>
            <p:cNvSpPr/>
            <p:nvPr userDrawn="1"/>
          </p:nvSpPr>
          <p:spPr bwMode="auto">
            <a:xfrm>
              <a:off x="3948741" y="2616231"/>
              <a:ext cx="31415" cy="20943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3 w 3"/>
                <a:gd name="T5" fmla="*/ 1 h 2"/>
                <a:gd name="T6" fmla="*/ 1 w 3"/>
                <a:gd name="T7" fmla="*/ 0 h 2"/>
                <a:gd name="T8" fmla="*/ 0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3" y="2"/>
                  </a:lnTo>
                  <a:lnTo>
                    <a:pt x="3" y="1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152"/>
            <p:cNvSpPr/>
            <p:nvPr userDrawn="1"/>
          </p:nvSpPr>
          <p:spPr bwMode="auto">
            <a:xfrm>
              <a:off x="3823080" y="2647646"/>
              <a:ext cx="73302" cy="429340"/>
            </a:xfrm>
            <a:custGeom>
              <a:avLst/>
              <a:gdLst>
                <a:gd name="T0" fmla="*/ 5 w 7"/>
                <a:gd name="T1" fmla="*/ 41 h 41"/>
                <a:gd name="T2" fmla="*/ 7 w 7"/>
                <a:gd name="T3" fmla="*/ 41 h 41"/>
                <a:gd name="T4" fmla="*/ 7 w 7"/>
                <a:gd name="T5" fmla="*/ 41 h 41"/>
                <a:gd name="T6" fmla="*/ 2 w 7"/>
                <a:gd name="T7" fmla="*/ 0 h 41"/>
                <a:gd name="T8" fmla="*/ 0 w 7"/>
                <a:gd name="T9" fmla="*/ 0 h 41"/>
                <a:gd name="T10" fmla="*/ 5 w 7"/>
                <a:gd name="T1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41">
                  <a:moveTo>
                    <a:pt x="5" y="41"/>
                  </a:moveTo>
                  <a:lnTo>
                    <a:pt x="7" y="41"/>
                  </a:lnTo>
                  <a:lnTo>
                    <a:pt x="7" y="41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41"/>
                  </a:lnTo>
                  <a:close/>
                </a:path>
              </a:pathLst>
            </a:custGeom>
            <a:solidFill>
              <a:srgbClr val="F48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53"/>
            <p:cNvSpPr/>
            <p:nvPr userDrawn="1"/>
          </p:nvSpPr>
          <p:spPr bwMode="auto">
            <a:xfrm>
              <a:off x="3875439" y="3076987"/>
              <a:ext cx="20943" cy="31415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3 h 3"/>
                <a:gd name="T4" fmla="*/ 2 w 2"/>
                <a:gd name="T5" fmla="*/ 0 h 3"/>
                <a:gd name="T6" fmla="*/ 0 w 2"/>
                <a:gd name="T7" fmla="*/ 0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1" y="3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54"/>
            <p:cNvSpPr/>
            <p:nvPr userDrawn="1"/>
          </p:nvSpPr>
          <p:spPr bwMode="auto">
            <a:xfrm>
              <a:off x="3885911" y="3097930"/>
              <a:ext cx="0" cy="10472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55"/>
            <p:cNvSpPr/>
            <p:nvPr userDrawn="1"/>
          </p:nvSpPr>
          <p:spPr bwMode="auto">
            <a:xfrm>
              <a:off x="3812609" y="2637175"/>
              <a:ext cx="31415" cy="10472"/>
            </a:xfrm>
            <a:custGeom>
              <a:avLst/>
              <a:gdLst>
                <a:gd name="T0" fmla="*/ 1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56"/>
            <p:cNvSpPr/>
            <p:nvPr userDrawn="1"/>
          </p:nvSpPr>
          <p:spPr bwMode="auto">
            <a:xfrm>
              <a:off x="3812609" y="2616231"/>
              <a:ext cx="31415" cy="20943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1 h 2"/>
                <a:gd name="T8" fmla="*/ 0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3" y="2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57"/>
            <p:cNvSpPr/>
            <p:nvPr userDrawn="1"/>
          </p:nvSpPr>
          <p:spPr bwMode="auto">
            <a:xfrm>
              <a:off x="3802137" y="2888496"/>
              <a:ext cx="209434" cy="439812"/>
            </a:xfrm>
            <a:custGeom>
              <a:avLst/>
              <a:gdLst>
                <a:gd name="T0" fmla="*/ 113 w 113"/>
                <a:gd name="T1" fmla="*/ 229 h 237"/>
                <a:gd name="T2" fmla="*/ 0 w 113"/>
                <a:gd name="T3" fmla="*/ 229 h 237"/>
                <a:gd name="T4" fmla="*/ 0 w 113"/>
                <a:gd name="T5" fmla="*/ 0 h 237"/>
                <a:gd name="T6" fmla="*/ 56 w 113"/>
                <a:gd name="T7" fmla="*/ 7 h 237"/>
                <a:gd name="T8" fmla="*/ 113 w 113"/>
                <a:gd name="T9" fmla="*/ 0 h 237"/>
                <a:gd name="T10" fmla="*/ 113 w 113"/>
                <a:gd name="T11" fmla="*/ 22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37">
                  <a:moveTo>
                    <a:pt x="113" y="229"/>
                  </a:moveTo>
                  <a:cubicBezTo>
                    <a:pt x="71" y="237"/>
                    <a:pt x="42" y="237"/>
                    <a:pt x="0" y="229"/>
                  </a:cubicBezTo>
                  <a:cubicBezTo>
                    <a:pt x="0" y="153"/>
                    <a:pt x="0" y="76"/>
                    <a:pt x="0" y="0"/>
                  </a:cubicBezTo>
                  <a:cubicBezTo>
                    <a:pt x="22" y="5"/>
                    <a:pt x="34" y="7"/>
                    <a:pt x="56" y="7"/>
                  </a:cubicBezTo>
                  <a:cubicBezTo>
                    <a:pt x="79" y="7"/>
                    <a:pt x="90" y="5"/>
                    <a:pt x="113" y="0"/>
                  </a:cubicBezTo>
                  <a:cubicBezTo>
                    <a:pt x="113" y="76"/>
                    <a:pt x="113" y="153"/>
                    <a:pt x="113" y="22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58"/>
            <p:cNvSpPr/>
            <p:nvPr userDrawn="1"/>
          </p:nvSpPr>
          <p:spPr bwMode="auto">
            <a:xfrm>
              <a:off x="3823080" y="2898968"/>
              <a:ext cx="146604" cy="418869"/>
            </a:xfrm>
            <a:custGeom>
              <a:avLst/>
              <a:gdLst>
                <a:gd name="T0" fmla="*/ 76 w 76"/>
                <a:gd name="T1" fmla="*/ 2 h 233"/>
                <a:gd name="T2" fmla="*/ 42 w 76"/>
                <a:gd name="T3" fmla="*/ 4 h 233"/>
                <a:gd name="T4" fmla="*/ 0 w 76"/>
                <a:gd name="T5" fmla="*/ 0 h 233"/>
                <a:gd name="T6" fmla="*/ 0 w 76"/>
                <a:gd name="T7" fmla="*/ 228 h 233"/>
                <a:gd name="T8" fmla="*/ 76 w 76"/>
                <a:gd name="T9" fmla="*/ 230 h 233"/>
                <a:gd name="T10" fmla="*/ 76 w 76"/>
                <a:gd name="T11" fmla="*/ 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233">
                  <a:moveTo>
                    <a:pt x="76" y="2"/>
                  </a:moveTo>
                  <a:cubicBezTo>
                    <a:pt x="66" y="3"/>
                    <a:pt x="56" y="4"/>
                    <a:pt x="42" y="4"/>
                  </a:cubicBezTo>
                  <a:cubicBezTo>
                    <a:pt x="25" y="4"/>
                    <a:pt x="14" y="3"/>
                    <a:pt x="0" y="0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28" y="233"/>
                    <a:pt x="50" y="233"/>
                    <a:pt x="76" y="230"/>
                  </a:cubicBezTo>
                  <a:lnTo>
                    <a:pt x="76" y="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59"/>
            <p:cNvSpPr/>
            <p:nvPr userDrawn="1"/>
          </p:nvSpPr>
          <p:spPr bwMode="auto">
            <a:xfrm>
              <a:off x="4943553" y="3139817"/>
              <a:ext cx="10472" cy="31415"/>
            </a:xfrm>
            <a:custGeom>
              <a:avLst/>
              <a:gdLst>
                <a:gd name="T0" fmla="*/ 3 w 6"/>
                <a:gd name="T1" fmla="*/ 0 h 16"/>
                <a:gd name="T2" fmla="*/ 3 w 6"/>
                <a:gd name="T3" fmla="*/ 9 h 16"/>
                <a:gd name="T4" fmla="*/ 0 w 6"/>
                <a:gd name="T5" fmla="*/ 9 h 16"/>
                <a:gd name="T6" fmla="*/ 3 w 6"/>
                <a:gd name="T7" fmla="*/ 16 h 16"/>
                <a:gd name="T8" fmla="*/ 6 w 6"/>
                <a:gd name="T9" fmla="*/ 10 h 16"/>
                <a:gd name="T10" fmla="*/ 6 w 6"/>
                <a:gd name="T11" fmla="*/ 6 h 16"/>
                <a:gd name="T12" fmla="*/ 3 w 6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6">
                  <a:moveTo>
                    <a:pt x="3" y="0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5" y="15"/>
                    <a:pt x="6" y="13"/>
                    <a:pt x="6" y="1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3"/>
                    <a:pt x="5" y="1"/>
                    <a:pt x="3" y="0"/>
                  </a:cubicBezTo>
                </a:path>
              </a:pathLst>
            </a:custGeom>
            <a:solidFill>
              <a:srgbClr val="9DA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60"/>
            <p:cNvSpPr/>
            <p:nvPr userDrawn="1"/>
          </p:nvSpPr>
          <p:spPr bwMode="auto">
            <a:xfrm>
              <a:off x="4063930" y="3139817"/>
              <a:ext cx="890095" cy="31415"/>
            </a:xfrm>
            <a:custGeom>
              <a:avLst/>
              <a:gdLst>
                <a:gd name="T0" fmla="*/ 1 w 481"/>
                <a:gd name="T1" fmla="*/ 0 h 16"/>
                <a:gd name="T2" fmla="*/ 0 w 481"/>
                <a:gd name="T3" fmla="*/ 4 h 16"/>
                <a:gd name="T4" fmla="*/ 0 w 481"/>
                <a:gd name="T5" fmla="*/ 8 h 16"/>
                <a:gd name="T6" fmla="*/ 8 w 481"/>
                <a:gd name="T7" fmla="*/ 16 h 16"/>
                <a:gd name="T8" fmla="*/ 476 w 481"/>
                <a:gd name="T9" fmla="*/ 16 h 16"/>
                <a:gd name="T10" fmla="*/ 481 w 481"/>
                <a:gd name="T11" fmla="*/ 14 h 16"/>
                <a:gd name="T12" fmla="*/ 478 w 481"/>
                <a:gd name="T13" fmla="*/ 7 h 16"/>
                <a:gd name="T14" fmla="*/ 193 w 481"/>
                <a:gd name="T15" fmla="*/ 8 h 16"/>
                <a:gd name="T16" fmla="*/ 193 w 481"/>
                <a:gd name="T17" fmla="*/ 8 h 16"/>
                <a:gd name="T18" fmla="*/ 1 w 481"/>
                <a:gd name="T19" fmla="*/ 9 h 16"/>
                <a:gd name="T20" fmla="*/ 1 w 481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1" h="16"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476" y="16"/>
                    <a:pt x="476" y="16"/>
                    <a:pt x="476" y="16"/>
                  </a:cubicBezTo>
                  <a:cubicBezTo>
                    <a:pt x="478" y="16"/>
                    <a:pt x="479" y="15"/>
                    <a:pt x="481" y="14"/>
                  </a:cubicBezTo>
                  <a:cubicBezTo>
                    <a:pt x="478" y="7"/>
                    <a:pt x="478" y="7"/>
                    <a:pt x="478" y="7"/>
                  </a:cubicBezTo>
                  <a:cubicBezTo>
                    <a:pt x="193" y="8"/>
                    <a:pt x="193" y="8"/>
                    <a:pt x="193" y="8"/>
                  </a:cubicBezTo>
                  <a:cubicBezTo>
                    <a:pt x="193" y="8"/>
                    <a:pt x="193" y="8"/>
                    <a:pt x="193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9DA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61"/>
            <p:cNvSpPr/>
            <p:nvPr userDrawn="1"/>
          </p:nvSpPr>
          <p:spPr bwMode="auto">
            <a:xfrm>
              <a:off x="4074401" y="2490571"/>
              <a:ext cx="858680" cy="261793"/>
            </a:xfrm>
            <a:custGeom>
              <a:avLst/>
              <a:gdLst>
                <a:gd name="T0" fmla="*/ 463 w 469"/>
                <a:gd name="T1" fmla="*/ 125 h 142"/>
                <a:gd name="T2" fmla="*/ 457 w 469"/>
                <a:gd name="T3" fmla="*/ 125 h 142"/>
                <a:gd name="T4" fmla="*/ 460 w 469"/>
                <a:gd name="T5" fmla="*/ 125 h 142"/>
                <a:gd name="T6" fmla="*/ 457 w 469"/>
                <a:gd name="T7" fmla="*/ 125 h 142"/>
                <a:gd name="T8" fmla="*/ 457 w 469"/>
                <a:gd name="T9" fmla="*/ 125 h 142"/>
                <a:gd name="T10" fmla="*/ 460 w 469"/>
                <a:gd name="T11" fmla="*/ 125 h 142"/>
                <a:gd name="T12" fmla="*/ 457 w 469"/>
                <a:gd name="T13" fmla="*/ 125 h 142"/>
                <a:gd name="T14" fmla="*/ 457 w 469"/>
                <a:gd name="T15" fmla="*/ 125 h 142"/>
                <a:gd name="T16" fmla="*/ 454 w 469"/>
                <a:gd name="T17" fmla="*/ 128 h 142"/>
                <a:gd name="T18" fmla="*/ 15 w 469"/>
                <a:gd name="T19" fmla="*/ 130 h 142"/>
                <a:gd name="T20" fmla="*/ 15 w 469"/>
                <a:gd name="T21" fmla="*/ 130 h 142"/>
                <a:gd name="T22" fmla="*/ 15 w 469"/>
                <a:gd name="T23" fmla="*/ 130 h 142"/>
                <a:gd name="T24" fmla="*/ 13 w 469"/>
                <a:gd name="T25" fmla="*/ 128 h 142"/>
                <a:gd name="T26" fmla="*/ 12 w 469"/>
                <a:gd name="T27" fmla="*/ 17 h 142"/>
                <a:gd name="T28" fmla="*/ 12 w 469"/>
                <a:gd name="T29" fmla="*/ 17 h 142"/>
                <a:gd name="T30" fmla="*/ 12 w 469"/>
                <a:gd name="T31" fmla="*/ 17 h 142"/>
                <a:gd name="T32" fmla="*/ 7 w 469"/>
                <a:gd name="T33" fmla="*/ 17 h 142"/>
                <a:gd name="T34" fmla="*/ 12 w 469"/>
                <a:gd name="T35" fmla="*/ 17 h 142"/>
                <a:gd name="T36" fmla="*/ 12 w 469"/>
                <a:gd name="T37" fmla="*/ 17 h 142"/>
                <a:gd name="T38" fmla="*/ 7 w 469"/>
                <a:gd name="T39" fmla="*/ 17 h 142"/>
                <a:gd name="T40" fmla="*/ 12 w 469"/>
                <a:gd name="T41" fmla="*/ 17 h 142"/>
                <a:gd name="T42" fmla="*/ 15 w 469"/>
                <a:gd name="T43" fmla="*/ 14 h 142"/>
                <a:gd name="T44" fmla="*/ 453 w 469"/>
                <a:gd name="T45" fmla="*/ 12 h 142"/>
                <a:gd name="T46" fmla="*/ 453 w 469"/>
                <a:gd name="T47" fmla="*/ 12 h 142"/>
                <a:gd name="T48" fmla="*/ 453 w 469"/>
                <a:gd name="T49" fmla="*/ 12 h 142"/>
                <a:gd name="T50" fmla="*/ 453 w 469"/>
                <a:gd name="T51" fmla="*/ 12 h 142"/>
                <a:gd name="T52" fmla="*/ 453 w 469"/>
                <a:gd name="T53" fmla="*/ 12 h 142"/>
                <a:gd name="T54" fmla="*/ 453 w 469"/>
                <a:gd name="T55" fmla="*/ 12 h 142"/>
                <a:gd name="T56" fmla="*/ 456 w 469"/>
                <a:gd name="T57" fmla="*/ 14 h 142"/>
                <a:gd name="T58" fmla="*/ 457 w 469"/>
                <a:gd name="T59" fmla="*/ 125 h 142"/>
                <a:gd name="T60" fmla="*/ 457 w 469"/>
                <a:gd name="T61" fmla="*/ 125 h 142"/>
                <a:gd name="T62" fmla="*/ 463 w 469"/>
                <a:gd name="T63" fmla="*/ 125 h 142"/>
                <a:gd name="T64" fmla="*/ 469 w 469"/>
                <a:gd name="T65" fmla="*/ 125 h 142"/>
                <a:gd name="T66" fmla="*/ 468 w 469"/>
                <a:gd name="T67" fmla="*/ 14 h 142"/>
                <a:gd name="T68" fmla="*/ 453 w 469"/>
                <a:gd name="T69" fmla="*/ 0 h 142"/>
                <a:gd name="T70" fmla="*/ 453 w 469"/>
                <a:gd name="T71" fmla="*/ 0 h 142"/>
                <a:gd name="T72" fmla="*/ 15 w 469"/>
                <a:gd name="T73" fmla="*/ 2 h 142"/>
                <a:gd name="T74" fmla="*/ 0 w 469"/>
                <a:gd name="T75" fmla="*/ 17 h 142"/>
                <a:gd name="T76" fmla="*/ 0 w 469"/>
                <a:gd name="T77" fmla="*/ 17 h 142"/>
                <a:gd name="T78" fmla="*/ 0 w 469"/>
                <a:gd name="T79" fmla="*/ 17 h 142"/>
                <a:gd name="T80" fmla="*/ 1 w 469"/>
                <a:gd name="T81" fmla="*/ 128 h 142"/>
                <a:gd name="T82" fmla="*/ 15 w 469"/>
                <a:gd name="T83" fmla="*/ 142 h 142"/>
                <a:gd name="T84" fmla="*/ 15 w 469"/>
                <a:gd name="T85" fmla="*/ 142 h 142"/>
                <a:gd name="T86" fmla="*/ 15 w 469"/>
                <a:gd name="T87" fmla="*/ 142 h 142"/>
                <a:gd name="T88" fmla="*/ 454 w 469"/>
                <a:gd name="T89" fmla="*/ 140 h 142"/>
                <a:gd name="T90" fmla="*/ 469 w 469"/>
                <a:gd name="T91" fmla="*/ 125 h 142"/>
                <a:gd name="T92" fmla="*/ 465 w 469"/>
                <a:gd name="T93" fmla="*/ 125 h 142"/>
                <a:gd name="T94" fmla="*/ 469 w 469"/>
                <a:gd name="T95" fmla="*/ 125 h 142"/>
                <a:gd name="T96" fmla="*/ 469 w 469"/>
                <a:gd name="T97" fmla="*/ 125 h 142"/>
                <a:gd name="T98" fmla="*/ 465 w 469"/>
                <a:gd name="T99" fmla="*/ 125 h 142"/>
                <a:gd name="T100" fmla="*/ 469 w 469"/>
                <a:gd name="T101" fmla="*/ 125 h 142"/>
                <a:gd name="T102" fmla="*/ 469 w 469"/>
                <a:gd name="T103" fmla="*/ 125 h 142"/>
                <a:gd name="T104" fmla="*/ 469 w 469"/>
                <a:gd name="T105" fmla="*/ 125 h 142"/>
                <a:gd name="T106" fmla="*/ 463 w 469"/>
                <a:gd name="T107" fmla="*/ 12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9" h="142">
                  <a:moveTo>
                    <a:pt x="463" y="125"/>
                  </a:moveTo>
                  <a:cubicBezTo>
                    <a:pt x="457" y="125"/>
                    <a:pt x="457" y="125"/>
                    <a:pt x="457" y="125"/>
                  </a:cubicBezTo>
                  <a:cubicBezTo>
                    <a:pt x="460" y="125"/>
                    <a:pt x="460" y="125"/>
                    <a:pt x="460" y="125"/>
                  </a:cubicBezTo>
                  <a:cubicBezTo>
                    <a:pt x="457" y="125"/>
                    <a:pt x="457" y="125"/>
                    <a:pt x="457" y="125"/>
                  </a:cubicBezTo>
                  <a:cubicBezTo>
                    <a:pt x="457" y="125"/>
                    <a:pt x="457" y="125"/>
                    <a:pt x="457" y="125"/>
                  </a:cubicBezTo>
                  <a:cubicBezTo>
                    <a:pt x="460" y="125"/>
                    <a:pt x="460" y="125"/>
                    <a:pt x="460" y="125"/>
                  </a:cubicBezTo>
                  <a:cubicBezTo>
                    <a:pt x="457" y="125"/>
                    <a:pt x="457" y="125"/>
                    <a:pt x="457" y="125"/>
                  </a:cubicBezTo>
                  <a:cubicBezTo>
                    <a:pt x="457" y="125"/>
                    <a:pt x="457" y="125"/>
                    <a:pt x="457" y="125"/>
                  </a:cubicBezTo>
                  <a:cubicBezTo>
                    <a:pt x="457" y="127"/>
                    <a:pt x="456" y="128"/>
                    <a:pt x="454" y="128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4" y="130"/>
                    <a:pt x="13" y="129"/>
                    <a:pt x="13" y="12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5"/>
                    <a:pt x="13" y="14"/>
                    <a:pt x="15" y="14"/>
                  </a:cubicBezTo>
                  <a:cubicBezTo>
                    <a:pt x="453" y="12"/>
                    <a:pt x="453" y="12"/>
                    <a:pt x="453" y="12"/>
                  </a:cubicBezTo>
                  <a:cubicBezTo>
                    <a:pt x="453" y="12"/>
                    <a:pt x="453" y="12"/>
                    <a:pt x="453" y="12"/>
                  </a:cubicBezTo>
                  <a:cubicBezTo>
                    <a:pt x="453" y="12"/>
                    <a:pt x="453" y="12"/>
                    <a:pt x="453" y="12"/>
                  </a:cubicBezTo>
                  <a:cubicBezTo>
                    <a:pt x="453" y="12"/>
                    <a:pt x="453" y="12"/>
                    <a:pt x="453" y="12"/>
                  </a:cubicBezTo>
                  <a:cubicBezTo>
                    <a:pt x="453" y="12"/>
                    <a:pt x="453" y="12"/>
                    <a:pt x="453" y="12"/>
                  </a:cubicBezTo>
                  <a:cubicBezTo>
                    <a:pt x="453" y="12"/>
                    <a:pt x="453" y="12"/>
                    <a:pt x="453" y="12"/>
                  </a:cubicBezTo>
                  <a:cubicBezTo>
                    <a:pt x="455" y="12"/>
                    <a:pt x="456" y="13"/>
                    <a:pt x="456" y="14"/>
                  </a:cubicBezTo>
                  <a:cubicBezTo>
                    <a:pt x="457" y="125"/>
                    <a:pt x="457" y="125"/>
                    <a:pt x="457" y="125"/>
                  </a:cubicBezTo>
                  <a:cubicBezTo>
                    <a:pt x="457" y="125"/>
                    <a:pt x="457" y="125"/>
                    <a:pt x="457" y="125"/>
                  </a:cubicBezTo>
                  <a:cubicBezTo>
                    <a:pt x="463" y="125"/>
                    <a:pt x="463" y="125"/>
                    <a:pt x="463" y="125"/>
                  </a:cubicBezTo>
                  <a:cubicBezTo>
                    <a:pt x="469" y="125"/>
                    <a:pt x="469" y="125"/>
                    <a:pt x="469" y="125"/>
                  </a:cubicBezTo>
                  <a:cubicBezTo>
                    <a:pt x="468" y="14"/>
                    <a:pt x="468" y="14"/>
                    <a:pt x="468" y="14"/>
                  </a:cubicBezTo>
                  <a:cubicBezTo>
                    <a:pt x="468" y="6"/>
                    <a:pt x="461" y="0"/>
                    <a:pt x="453" y="0"/>
                  </a:cubicBezTo>
                  <a:cubicBezTo>
                    <a:pt x="453" y="0"/>
                    <a:pt x="453" y="0"/>
                    <a:pt x="453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7" y="2"/>
                    <a:pt x="0" y="9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1" y="136"/>
                    <a:pt x="7" y="142"/>
                    <a:pt x="15" y="142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454" y="140"/>
                    <a:pt x="454" y="140"/>
                    <a:pt x="454" y="140"/>
                  </a:cubicBezTo>
                  <a:cubicBezTo>
                    <a:pt x="462" y="140"/>
                    <a:pt x="469" y="133"/>
                    <a:pt x="469" y="125"/>
                  </a:cubicBezTo>
                  <a:cubicBezTo>
                    <a:pt x="465" y="125"/>
                    <a:pt x="465" y="125"/>
                    <a:pt x="465" y="125"/>
                  </a:cubicBezTo>
                  <a:cubicBezTo>
                    <a:pt x="469" y="125"/>
                    <a:pt x="469" y="125"/>
                    <a:pt x="469" y="125"/>
                  </a:cubicBezTo>
                  <a:cubicBezTo>
                    <a:pt x="469" y="125"/>
                    <a:pt x="469" y="125"/>
                    <a:pt x="469" y="125"/>
                  </a:cubicBezTo>
                  <a:cubicBezTo>
                    <a:pt x="465" y="125"/>
                    <a:pt x="465" y="125"/>
                    <a:pt x="465" y="125"/>
                  </a:cubicBezTo>
                  <a:cubicBezTo>
                    <a:pt x="469" y="125"/>
                    <a:pt x="469" y="125"/>
                    <a:pt x="469" y="125"/>
                  </a:cubicBezTo>
                  <a:cubicBezTo>
                    <a:pt x="469" y="125"/>
                    <a:pt x="469" y="125"/>
                    <a:pt x="469" y="125"/>
                  </a:cubicBezTo>
                  <a:cubicBezTo>
                    <a:pt x="469" y="125"/>
                    <a:pt x="469" y="125"/>
                    <a:pt x="469" y="125"/>
                  </a:cubicBezTo>
                  <a:cubicBezTo>
                    <a:pt x="463" y="125"/>
                    <a:pt x="463" y="125"/>
                    <a:pt x="463" y="125"/>
                  </a:cubicBezTo>
                </a:path>
              </a:pathLst>
            </a:custGeom>
            <a:solidFill>
              <a:srgbClr val="1B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62"/>
            <p:cNvSpPr/>
            <p:nvPr userDrawn="1"/>
          </p:nvSpPr>
          <p:spPr bwMode="auto">
            <a:xfrm>
              <a:off x="4105816" y="2480099"/>
              <a:ext cx="795849" cy="52359"/>
            </a:xfrm>
            <a:custGeom>
              <a:avLst/>
              <a:gdLst>
                <a:gd name="T0" fmla="*/ 76 w 76"/>
                <a:gd name="T1" fmla="*/ 4 h 5"/>
                <a:gd name="T2" fmla="*/ 0 w 76"/>
                <a:gd name="T3" fmla="*/ 5 h 5"/>
                <a:gd name="T4" fmla="*/ 0 w 76"/>
                <a:gd name="T5" fmla="*/ 0 h 5"/>
                <a:gd name="T6" fmla="*/ 76 w 76"/>
                <a:gd name="T7" fmla="*/ 0 h 5"/>
                <a:gd name="T8" fmla="*/ 76 w 7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5">
                  <a:moveTo>
                    <a:pt x="76" y="4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"/>
                  </a:lnTo>
                  <a:close/>
                </a:path>
              </a:pathLst>
            </a:custGeom>
            <a:solidFill>
              <a:srgbClr val="6E6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63"/>
            <p:cNvSpPr/>
            <p:nvPr userDrawn="1"/>
          </p:nvSpPr>
          <p:spPr bwMode="auto">
            <a:xfrm>
              <a:off x="4063930" y="2605760"/>
              <a:ext cx="890095" cy="555001"/>
            </a:xfrm>
            <a:custGeom>
              <a:avLst/>
              <a:gdLst>
                <a:gd name="T0" fmla="*/ 85 w 85"/>
                <a:gd name="T1" fmla="*/ 53 h 53"/>
                <a:gd name="T2" fmla="*/ 1 w 85"/>
                <a:gd name="T3" fmla="*/ 53 h 53"/>
                <a:gd name="T4" fmla="*/ 0 w 85"/>
                <a:gd name="T5" fmla="*/ 0 h 53"/>
                <a:gd name="T6" fmla="*/ 85 w 85"/>
                <a:gd name="T7" fmla="*/ 0 h 53"/>
                <a:gd name="T8" fmla="*/ 85 w 85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3">
                  <a:moveTo>
                    <a:pt x="85" y="53"/>
                  </a:moveTo>
                  <a:lnTo>
                    <a:pt x="1" y="53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53"/>
                  </a:lnTo>
                  <a:close/>
                </a:path>
              </a:pathLst>
            </a:custGeom>
            <a:solidFill>
              <a:srgbClr val="DBDE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164"/>
            <p:cNvSpPr/>
            <p:nvPr userDrawn="1"/>
          </p:nvSpPr>
          <p:spPr bwMode="auto">
            <a:xfrm>
              <a:off x="4063930" y="2605760"/>
              <a:ext cx="890095" cy="555001"/>
            </a:xfrm>
            <a:custGeom>
              <a:avLst/>
              <a:gdLst>
                <a:gd name="T0" fmla="*/ 85 w 85"/>
                <a:gd name="T1" fmla="*/ 53 h 53"/>
                <a:gd name="T2" fmla="*/ 1 w 85"/>
                <a:gd name="T3" fmla="*/ 53 h 53"/>
                <a:gd name="T4" fmla="*/ 0 w 85"/>
                <a:gd name="T5" fmla="*/ 0 h 53"/>
                <a:gd name="T6" fmla="*/ 85 w 85"/>
                <a:gd name="T7" fmla="*/ 0 h 53"/>
                <a:gd name="T8" fmla="*/ 85 w 85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3">
                  <a:moveTo>
                    <a:pt x="85" y="53"/>
                  </a:moveTo>
                  <a:lnTo>
                    <a:pt x="1" y="53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165"/>
            <p:cNvSpPr/>
            <p:nvPr userDrawn="1"/>
          </p:nvSpPr>
          <p:spPr bwMode="auto">
            <a:xfrm>
              <a:off x="4074401" y="3160760"/>
              <a:ext cx="345566" cy="0"/>
            </a:xfrm>
            <a:custGeom>
              <a:avLst/>
              <a:gdLst>
                <a:gd name="T0" fmla="*/ 33 w 33"/>
                <a:gd name="T1" fmla="*/ 0 w 33"/>
                <a:gd name="T2" fmla="*/ 33 w 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3">
                  <a:moveTo>
                    <a:pt x="33" y="0"/>
                  </a:move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A2A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166"/>
            <p:cNvSpPr/>
            <p:nvPr userDrawn="1"/>
          </p:nvSpPr>
          <p:spPr bwMode="auto">
            <a:xfrm>
              <a:off x="4074401" y="3160760"/>
              <a:ext cx="345566" cy="0"/>
            </a:xfrm>
            <a:custGeom>
              <a:avLst/>
              <a:gdLst>
                <a:gd name="T0" fmla="*/ 33 w 33"/>
                <a:gd name="T1" fmla="*/ 0 w 33"/>
                <a:gd name="T2" fmla="*/ 33 w 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3">
                  <a:moveTo>
                    <a:pt x="33" y="0"/>
                  </a:moveTo>
                  <a:lnTo>
                    <a:pt x="0" y="0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67"/>
            <p:cNvSpPr/>
            <p:nvPr userDrawn="1"/>
          </p:nvSpPr>
          <p:spPr bwMode="auto">
            <a:xfrm>
              <a:off x="4063930" y="2804722"/>
              <a:ext cx="356038" cy="356038"/>
            </a:xfrm>
            <a:custGeom>
              <a:avLst/>
              <a:gdLst>
                <a:gd name="T0" fmla="*/ 34 w 34"/>
                <a:gd name="T1" fmla="*/ 0 h 34"/>
                <a:gd name="T2" fmla="*/ 0 w 34"/>
                <a:gd name="T3" fmla="*/ 0 h 34"/>
                <a:gd name="T4" fmla="*/ 1 w 34"/>
                <a:gd name="T5" fmla="*/ 34 h 34"/>
                <a:gd name="T6" fmla="*/ 34 w 34"/>
                <a:gd name="T7" fmla="*/ 34 h 34"/>
                <a:gd name="T8" fmla="*/ 34 w 34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4" y="0"/>
                  </a:moveTo>
                  <a:lnTo>
                    <a:pt x="0" y="0"/>
                  </a:lnTo>
                  <a:lnTo>
                    <a:pt x="1" y="34"/>
                  </a:lnTo>
                  <a:lnTo>
                    <a:pt x="34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4B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68"/>
            <p:cNvSpPr/>
            <p:nvPr userDrawn="1"/>
          </p:nvSpPr>
          <p:spPr bwMode="auto">
            <a:xfrm>
              <a:off x="4063930" y="2804722"/>
              <a:ext cx="356038" cy="356038"/>
            </a:xfrm>
            <a:custGeom>
              <a:avLst/>
              <a:gdLst>
                <a:gd name="T0" fmla="*/ 34 w 34"/>
                <a:gd name="T1" fmla="*/ 0 h 34"/>
                <a:gd name="T2" fmla="*/ 0 w 34"/>
                <a:gd name="T3" fmla="*/ 0 h 34"/>
                <a:gd name="T4" fmla="*/ 1 w 34"/>
                <a:gd name="T5" fmla="*/ 34 h 34"/>
                <a:gd name="T6" fmla="*/ 34 w 34"/>
                <a:gd name="T7" fmla="*/ 34 h 34"/>
                <a:gd name="T8" fmla="*/ 34 w 34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4" y="0"/>
                  </a:moveTo>
                  <a:lnTo>
                    <a:pt x="0" y="0"/>
                  </a:lnTo>
                  <a:lnTo>
                    <a:pt x="1" y="34"/>
                  </a:lnTo>
                  <a:lnTo>
                    <a:pt x="34" y="34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69"/>
            <p:cNvSpPr/>
            <p:nvPr userDrawn="1"/>
          </p:nvSpPr>
          <p:spPr bwMode="auto">
            <a:xfrm>
              <a:off x="4084873" y="2815194"/>
              <a:ext cx="324623" cy="324623"/>
            </a:xfrm>
            <a:custGeom>
              <a:avLst/>
              <a:gdLst>
                <a:gd name="T0" fmla="*/ 173 w 173"/>
                <a:gd name="T1" fmla="*/ 163 h 173"/>
                <a:gd name="T2" fmla="*/ 164 w 173"/>
                <a:gd name="T3" fmla="*/ 172 h 173"/>
                <a:gd name="T4" fmla="*/ 10 w 173"/>
                <a:gd name="T5" fmla="*/ 173 h 173"/>
                <a:gd name="T6" fmla="*/ 1 w 173"/>
                <a:gd name="T7" fmla="*/ 164 h 173"/>
                <a:gd name="T8" fmla="*/ 0 w 173"/>
                <a:gd name="T9" fmla="*/ 10 h 173"/>
                <a:gd name="T10" fmla="*/ 9 w 173"/>
                <a:gd name="T11" fmla="*/ 1 h 173"/>
                <a:gd name="T12" fmla="*/ 163 w 173"/>
                <a:gd name="T13" fmla="*/ 0 h 173"/>
                <a:gd name="T14" fmla="*/ 172 w 173"/>
                <a:gd name="T15" fmla="*/ 9 h 173"/>
                <a:gd name="T16" fmla="*/ 173 w 173"/>
                <a:gd name="T17" fmla="*/ 16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73">
                  <a:moveTo>
                    <a:pt x="173" y="163"/>
                  </a:moveTo>
                  <a:cubicBezTo>
                    <a:pt x="173" y="168"/>
                    <a:pt x="169" y="172"/>
                    <a:pt x="164" y="172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5" y="173"/>
                    <a:pt x="1" y="169"/>
                    <a:pt x="1" y="16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1"/>
                    <a:pt x="9" y="1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8" y="0"/>
                    <a:pt x="172" y="4"/>
                    <a:pt x="172" y="9"/>
                  </a:cubicBezTo>
                  <a:lnTo>
                    <a:pt x="173" y="163"/>
                  </a:lnTo>
                  <a:close/>
                </a:path>
              </a:pathLst>
            </a:custGeom>
            <a:solidFill>
              <a:srgbClr val="6E6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170"/>
            <p:cNvSpPr/>
            <p:nvPr userDrawn="1"/>
          </p:nvSpPr>
          <p:spPr bwMode="auto">
            <a:xfrm>
              <a:off x="4105816" y="2836137"/>
              <a:ext cx="272264" cy="282736"/>
            </a:xfrm>
            <a:custGeom>
              <a:avLst/>
              <a:gdLst>
                <a:gd name="T0" fmla="*/ 0 w 151"/>
                <a:gd name="T1" fmla="*/ 76 h 151"/>
                <a:gd name="T2" fmla="*/ 75 w 151"/>
                <a:gd name="T3" fmla="*/ 0 h 151"/>
                <a:gd name="T4" fmla="*/ 151 w 151"/>
                <a:gd name="T5" fmla="*/ 75 h 151"/>
                <a:gd name="T6" fmla="*/ 76 w 151"/>
                <a:gd name="T7" fmla="*/ 150 h 151"/>
                <a:gd name="T8" fmla="*/ 0 w 151"/>
                <a:gd name="T9" fmla="*/ 7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1">
                  <a:moveTo>
                    <a:pt x="0" y="76"/>
                  </a:moveTo>
                  <a:cubicBezTo>
                    <a:pt x="0" y="34"/>
                    <a:pt x="34" y="0"/>
                    <a:pt x="75" y="0"/>
                  </a:cubicBezTo>
                  <a:cubicBezTo>
                    <a:pt x="117" y="0"/>
                    <a:pt x="150" y="33"/>
                    <a:pt x="151" y="75"/>
                  </a:cubicBezTo>
                  <a:cubicBezTo>
                    <a:pt x="151" y="116"/>
                    <a:pt x="117" y="150"/>
                    <a:pt x="76" y="150"/>
                  </a:cubicBezTo>
                  <a:cubicBezTo>
                    <a:pt x="34" y="151"/>
                    <a:pt x="0" y="117"/>
                    <a:pt x="0" y="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Rectangle 171"/>
            <p:cNvSpPr>
              <a:spLocks noChangeArrowheads="1"/>
            </p:cNvSpPr>
            <p:nvPr userDrawn="1"/>
          </p:nvSpPr>
          <p:spPr bwMode="auto">
            <a:xfrm>
              <a:off x="4597986" y="2804722"/>
              <a:ext cx="356038" cy="356038"/>
            </a:xfrm>
            <a:prstGeom prst="rect">
              <a:avLst/>
            </a:prstGeom>
            <a:solidFill>
              <a:srgbClr val="B4B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Rectangle 172"/>
            <p:cNvSpPr>
              <a:spLocks noChangeArrowheads="1"/>
            </p:cNvSpPr>
            <p:nvPr userDrawn="1"/>
          </p:nvSpPr>
          <p:spPr bwMode="auto">
            <a:xfrm>
              <a:off x="4597986" y="2804722"/>
              <a:ext cx="356038" cy="356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73"/>
            <p:cNvSpPr/>
            <p:nvPr userDrawn="1"/>
          </p:nvSpPr>
          <p:spPr bwMode="auto">
            <a:xfrm>
              <a:off x="4608458" y="2815194"/>
              <a:ext cx="324623" cy="324623"/>
            </a:xfrm>
            <a:custGeom>
              <a:avLst/>
              <a:gdLst>
                <a:gd name="T0" fmla="*/ 173 w 173"/>
                <a:gd name="T1" fmla="*/ 163 h 173"/>
                <a:gd name="T2" fmla="*/ 164 w 173"/>
                <a:gd name="T3" fmla="*/ 172 h 173"/>
                <a:gd name="T4" fmla="*/ 10 w 173"/>
                <a:gd name="T5" fmla="*/ 173 h 173"/>
                <a:gd name="T6" fmla="*/ 1 w 173"/>
                <a:gd name="T7" fmla="*/ 164 h 173"/>
                <a:gd name="T8" fmla="*/ 0 w 173"/>
                <a:gd name="T9" fmla="*/ 10 h 173"/>
                <a:gd name="T10" fmla="*/ 9 w 173"/>
                <a:gd name="T11" fmla="*/ 1 h 173"/>
                <a:gd name="T12" fmla="*/ 163 w 173"/>
                <a:gd name="T13" fmla="*/ 0 h 173"/>
                <a:gd name="T14" fmla="*/ 172 w 173"/>
                <a:gd name="T15" fmla="*/ 9 h 173"/>
                <a:gd name="T16" fmla="*/ 173 w 173"/>
                <a:gd name="T17" fmla="*/ 16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73">
                  <a:moveTo>
                    <a:pt x="173" y="163"/>
                  </a:moveTo>
                  <a:cubicBezTo>
                    <a:pt x="173" y="168"/>
                    <a:pt x="169" y="172"/>
                    <a:pt x="164" y="172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5" y="173"/>
                    <a:pt x="1" y="169"/>
                    <a:pt x="1" y="16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1"/>
                    <a:pt x="9" y="1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8" y="0"/>
                    <a:pt x="172" y="4"/>
                    <a:pt x="172" y="9"/>
                  </a:cubicBezTo>
                  <a:lnTo>
                    <a:pt x="173" y="163"/>
                  </a:lnTo>
                  <a:close/>
                </a:path>
              </a:pathLst>
            </a:custGeom>
            <a:solidFill>
              <a:srgbClr val="6E6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74"/>
            <p:cNvSpPr/>
            <p:nvPr userDrawn="1"/>
          </p:nvSpPr>
          <p:spPr bwMode="auto">
            <a:xfrm>
              <a:off x="4629402" y="2836137"/>
              <a:ext cx="282736" cy="282736"/>
            </a:xfrm>
            <a:custGeom>
              <a:avLst/>
              <a:gdLst>
                <a:gd name="T0" fmla="*/ 1 w 151"/>
                <a:gd name="T1" fmla="*/ 76 h 151"/>
                <a:gd name="T2" fmla="*/ 75 w 151"/>
                <a:gd name="T3" fmla="*/ 1 h 151"/>
                <a:gd name="T4" fmla="*/ 151 w 151"/>
                <a:gd name="T5" fmla="*/ 75 h 151"/>
                <a:gd name="T6" fmla="*/ 76 w 151"/>
                <a:gd name="T7" fmla="*/ 151 h 151"/>
                <a:gd name="T8" fmla="*/ 1 w 151"/>
                <a:gd name="T9" fmla="*/ 7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1">
                  <a:moveTo>
                    <a:pt x="1" y="76"/>
                  </a:moveTo>
                  <a:cubicBezTo>
                    <a:pt x="0" y="35"/>
                    <a:pt x="34" y="1"/>
                    <a:pt x="75" y="1"/>
                  </a:cubicBezTo>
                  <a:cubicBezTo>
                    <a:pt x="117" y="0"/>
                    <a:pt x="151" y="34"/>
                    <a:pt x="151" y="75"/>
                  </a:cubicBezTo>
                  <a:cubicBezTo>
                    <a:pt x="151" y="117"/>
                    <a:pt x="118" y="151"/>
                    <a:pt x="76" y="151"/>
                  </a:cubicBezTo>
                  <a:cubicBezTo>
                    <a:pt x="35" y="151"/>
                    <a:pt x="1" y="118"/>
                    <a:pt x="1" y="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175"/>
            <p:cNvSpPr/>
            <p:nvPr userDrawn="1"/>
          </p:nvSpPr>
          <p:spPr bwMode="auto">
            <a:xfrm>
              <a:off x="4095345" y="2637175"/>
              <a:ext cx="806321" cy="62830"/>
            </a:xfrm>
            <a:custGeom>
              <a:avLst/>
              <a:gdLst>
                <a:gd name="T0" fmla="*/ 77 w 77"/>
                <a:gd name="T1" fmla="*/ 0 h 6"/>
                <a:gd name="T2" fmla="*/ 0 w 77"/>
                <a:gd name="T3" fmla="*/ 1 h 6"/>
                <a:gd name="T4" fmla="*/ 0 w 77"/>
                <a:gd name="T5" fmla="*/ 6 h 6"/>
                <a:gd name="T6" fmla="*/ 77 w 77"/>
                <a:gd name="T7" fmla="*/ 6 h 6"/>
                <a:gd name="T8" fmla="*/ 77 w 77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">
                  <a:moveTo>
                    <a:pt x="77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77" y="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B4B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76"/>
            <p:cNvSpPr/>
            <p:nvPr userDrawn="1"/>
          </p:nvSpPr>
          <p:spPr bwMode="auto">
            <a:xfrm>
              <a:off x="4095345" y="2637175"/>
              <a:ext cx="806321" cy="62830"/>
            </a:xfrm>
            <a:custGeom>
              <a:avLst/>
              <a:gdLst>
                <a:gd name="T0" fmla="*/ 77 w 77"/>
                <a:gd name="T1" fmla="*/ 0 h 6"/>
                <a:gd name="T2" fmla="*/ 0 w 77"/>
                <a:gd name="T3" fmla="*/ 1 h 6"/>
                <a:gd name="T4" fmla="*/ 0 w 77"/>
                <a:gd name="T5" fmla="*/ 6 h 6"/>
                <a:gd name="T6" fmla="*/ 77 w 77"/>
                <a:gd name="T7" fmla="*/ 6 h 6"/>
                <a:gd name="T8" fmla="*/ 77 w 77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">
                  <a:moveTo>
                    <a:pt x="77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77" y="6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77"/>
            <p:cNvSpPr/>
            <p:nvPr userDrawn="1"/>
          </p:nvSpPr>
          <p:spPr bwMode="auto">
            <a:xfrm>
              <a:off x="4430439" y="2794250"/>
              <a:ext cx="136132" cy="209434"/>
            </a:xfrm>
            <a:custGeom>
              <a:avLst/>
              <a:gdLst>
                <a:gd name="T0" fmla="*/ 13 w 13"/>
                <a:gd name="T1" fmla="*/ 0 h 20"/>
                <a:gd name="T2" fmla="*/ 0 w 13"/>
                <a:gd name="T3" fmla="*/ 0 h 20"/>
                <a:gd name="T4" fmla="*/ 1 w 13"/>
                <a:gd name="T5" fmla="*/ 20 h 20"/>
                <a:gd name="T6" fmla="*/ 13 w 13"/>
                <a:gd name="T7" fmla="*/ 20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lnTo>
                    <a:pt x="0" y="0"/>
                  </a:lnTo>
                  <a:lnTo>
                    <a:pt x="1" y="20"/>
                  </a:lnTo>
                  <a:lnTo>
                    <a:pt x="13" y="2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4B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78"/>
            <p:cNvSpPr/>
            <p:nvPr userDrawn="1"/>
          </p:nvSpPr>
          <p:spPr bwMode="auto">
            <a:xfrm>
              <a:off x="4430439" y="2794250"/>
              <a:ext cx="136132" cy="209434"/>
            </a:xfrm>
            <a:custGeom>
              <a:avLst/>
              <a:gdLst>
                <a:gd name="T0" fmla="*/ 13 w 13"/>
                <a:gd name="T1" fmla="*/ 0 h 20"/>
                <a:gd name="T2" fmla="*/ 0 w 13"/>
                <a:gd name="T3" fmla="*/ 0 h 20"/>
                <a:gd name="T4" fmla="*/ 1 w 13"/>
                <a:gd name="T5" fmla="*/ 20 h 20"/>
                <a:gd name="T6" fmla="*/ 13 w 13"/>
                <a:gd name="T7" fmla="*/ 20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lnTo>
                    <a:pt x="0" y="0"/>
                  </a:lnTo>
                  <a:lnTo>
                    <a:pt x="1" y="20"/>
                  </a:lnTo>
                  <a:lnTo>
                    <a:pt x="13" y="20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Rectangle 179"/>
            <p:cNvSpPr>
              <a:spLocks noChangeArrowheads="1"/>
            </p:cNvSpPr>
            <p:nvPr userDrawn="1"/>
          </p:nvSpPr>
          <p:spPr bwMode="auto">
            <a:xfrm>
              <a:off x="4440911" y="3024628"/>
              <a:ext cx="125660" cy="20943"/>
            </a:xfrm>
            <a:prstGeom prst="rect">
              <a:avLst/>
            </a:prstGeom>
            <a:solidFill>
              <a:srgbClr val="B4B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Rectangle 180"/>
            <p:cNvSpPr>
              <a:spLocks noChangeArrowheads="1"/>
            </p:cNvSpPr>
            <p:nvPr userDrawn="1"/>
          </p:nvSpPr>
          <p:spPr bwMode="auto">
            <a:xfrm>
              <a:off x="4440911" y="3024628"/>
              <a:ext cx="125660" cy="20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Rectangle 181"/>
            <p:cNvSpPr>
              <a:spLocks noChangeArrowheads="1"/>
            </p:cNvSpPr>
            <p:nvPr userDrawn="1"/>
          </p:nvSpPr>
          <p:spPr bwMode="auto">
            <a:xfrm>
              <a:off x="4440911" y="3066515"/>
              <a:ext cx="125660" cy="20943"/>
            </a:xfrm>
            <a:prstGeom prst="rect">
              <a:avLst/>
            </a:prstGeom>
            <a:solidFill>
              <a:srgbClr val="B4B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Rectangle 182"/>
            <p:cNvSpPr>
              <a:spLocks noChangeArrowheads="1"/>
            </p:cNvSpPr>
            <p:nvPr userDrawn="1"/>
          </p:nvSpPr>
          <p:spPr bwMode="auto">
            <a:xfrm>
              <a:off x="4440911" y="3066515"/>
              <a:ext cx="125660" cy="20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Rectangle 183"/>
            <p:cNvSpPr>
              <a:spLocks noChangeArrowheads="1"/>
            </p:cNvSpPr>
            <p:nvPr userDrawn="1"/>
          </p:nvSpPr>
          <p:spPr bwMode="auto">
            <a:xfrm>
              <a:off x="4440911" y="3118874"/>
              <a:ext cx="125660" cy="20943"/>
            </a:xfrm>
            <a:prstGeom prst="rect">
              <a:avLst/>
            </a:prstGeom>
            <a:solidFill>
              <a:srgbClr val="B4B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Rectangle 184"/>
            <p:cNvSpPr>
              <a:spLocks noChangeArrowheads="1"/>
            </p:cNvSpPr>
            <p:nvPr userDrawn="1"/>
          </p:nvSpPr>
          <p:spPr bwMode="auto">
            <a:xfrm>
              <a:off x="4440911" y="3118874"/>
              <a:ext cx="125660" cy="20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Oval 185"/>
            <p:cNvSpPr>
              <a:spLocks noChangeArrowheads="1"/>
            </p:cNvSpPr>
            <p:nvPr userDrawn="1"/>
          </p:nvSpPr>
          <p:spPr bwMode="auto">
            <a:xfrm>
              <a:off x="4105816" y="2720948"/>
              <a:ext cx="62830" cy="6283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Oval 186"/>
            <p:cNvSpPr>
              <a:spLocks noChangeArrowheads="1"/>
            </p:cNvSpPr>
            <p:nvPr userDrawn="1"/>
          </p:nvSpPr>
          <p:spPr bwMode="auto">
            <a:xfrm>
              <a:off x="4210533" y="2720948"/>
              <a:ext cx="62830" cy="6283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87"/>
            <p:cNvSpPr/>
            <p:nvPr userDrawn="1"/>
          </p:nvSpPr>
          <p:spPr bwMode="auto">
            <a:xfrm>
              <a:off x="4315250" y="2720948"/>
              <a:ext cx="62830" cy="62830"/>
            </a:xfrm>
            <a:custGeom>
              <a:avLst/>
              <a:gdLst>
                <a:gd name="T0" fmla="*/ 31 w 31"/>
                <a:gd name="T1" fmla="*/ 16 h 32"/>
                <a:gd name="T2" fmla="*/ 15 w 31"/>
                <a:gd name="T3" fmla="*/ 32 h 32"/>
                <a:gd name="T4" fmla="*/ 0 w 31"/>
                <a:gd name="T5" fmla="*/ 16 h 32"/>
                <a:gd name="T6" fmla="*/ 15 w 31"/>
                <a:gd name="T7" fmla="*/ 1 h 32"/>
                <a:gd name="T8" fmla="*/ 31 w 31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31" y="16"/>
                  </a:moveTo>
                  <a:cubicBezTo>
                    <a:pt x="31" y="25"/>
                    <a:pt x="24" y="32"/>
                    <a:pt x="15" y="32"/>
                  </a:cubicBezTo>
                  <a:cubicBezTo>
                    <a:pt x="7" y="32"/>
                    <a:pt x="0" y="25"/>
                    <a:pt x="0" y="16"/>
                  </a:cubicBezTo>
                  <a:cubicBezTo>
                    <a:pt x="0" y="8"/>
                    <a:pt x="6" y="1"/>
                    <a:pt x="15" y="1"/>
                  </a:cubicBezTo>
                  <a:cubicBezTo>
                    <a:pt x="24" y="0"/>
                    <a:pt x="31" y="7"/>
                    <a:pt x="31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Oval 188"/>
            <p:cNvSpPr>
              <a:spLocks noChangeArrowheads="1"/>
            </p:cNvSpPr>
            <p:nvPr userDrawn="1"/>
          </p:nvSpPr>
          <p:spPr bwMode="auto">
            <a:xfrm>
              <a:off x="4105816" y="2720948"/>
              <a:ext cx="62830" cy="6283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Oval 189"/>
            <p:cNvSpPr>
              <a:spLocks noChangeArrowheads="1"/>
            </p:cNvSpPr>
            <p:nvPr userDrawn="1"/>
          </p:nvSpPr>
          <p:spPr bwMode="auto">
            <a:xfrm>
              <a:off x="4210533" y="2720948"/>
              <a:ext cx="62830" cy="6283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90"/>
            <p:cNvSpPr/>
            <p:nvPr userDrawn="1"/>
          </p:nvSpPr>
          <p:spPr bwMode="auto">
            <a:xfrm>
              <a:off x="4315250" y="2720948"/>
              <a:ext cx="62830" cy="62830"/>
            </a:xfrm>
            <a:custGeom>
              <a:avLst/>
              <a:gdLst>
                <a:gd name="T0" fmla="*/ 31 w 31"/>
                <a:gd name="T1" fmla="*/ 16 h 32"/>
                <a:gd name="T2" fmla="*/ 15 w 31"/>
                <a:gd name="T3" fmla="*/ 32 h 32"/>
                <a:gd name="T4" fmla="*/ 0 w 31"/>
                <a:gd name="T5" fmla="*/ 16 h 32"/>
                <a:gd name="T6" fmla="*/ 15 w 31"/>
                <a:gd name="T7" fmla="*/ 1 h 32"/>
                <a:gd name="T8" fmla="*/ 31 w 31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31" y="16"/>
                  </a:moveTo>
                  <a:cubicBezTo>
                    <a:pt x="31" y="25"/>
                    <a:pt x="24" y="32"/>
                    <a:pt x="15" y="32"/>
                  </a:cubicBezTo>
                  <a:cubicBezTo>
                    <a:pt x="7" y="32"/>
                    <a:pt x="0" y="25"/>
                    <a:pt x="0" y="16"/>
                  </a:cubicBezTo>
                  <a:cubicBezTo>
                    <a:pt x="0" y="8"/>
                    <a:pt x="6" y="1"/>
                    <a:pt x="15" y="1"/>
                  </a:cubicBezTo>
                  <a:cubicBezTo>
                    <a:pt x="24" y="0"/>
                    <a:pt x="31" y="7"/>
                    <a:pt x="31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91"/>
            <p:cNvSpPr/>
            <p:nvPr userDrawn="1"/>
          </p:nvSpPr>
          <p:spPr bwMode="auto">
            <a:xfrm>
              <a:off x="4639873" y="2720948"/>
              <a:ext cx="52359" cy="52359"/>
            </a:xfrm>
            <a:custGeom>
              <a:avLst/>
              <a:gdLst>
                <a:gd name="T0" fmla="*/ 31 w 31"/>
                <a:gd name="T1" fmla="*/ 15 h 31"/>
                <a:gd name="T2" fmla="*/ 16 w 31"/>
                <a:gd name="T3" fmla="*/ 31 h 31"/>
                <a:gd name="T4" fmla="*/ 0 w 31"/>
                <a:gd name="T5" fmla="*/ 15 h 31"/>
                <a:gd name="T6" fmla="*/ 16 w 31"/>
                <a:gd name="T7" fmla="*/ 0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31" y="24"/>
                    <a:pt x="24" y="31"/>
                    <a:pt x="16" y="31"/>
                  </a:cubicBezTo>
                  <a:cubicBezTo>
                    <a:pt x="7" y="31"/>
                    <a:pt x="0" y="24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4" y="0"/>
                    <a:pt x="31" y="6"/>
                    <a:pt x="3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92"/>
            <p:cNvSpPr/>
            <p:nvPr userDrawn="1"/>
          </p:nvSpPr>
          <p:spPr bwMode="auto">
            <a:xfrm>
              <a:off x="4744590" y="2720948"/>
              <a:ext cx="52359" cy="52359"/>
            </a:xfrm>
            <a:custGeom>
              <a:avLst/>
              <a:gdLst>
                <a:gd name="T0" fmla="*/ 32 w 32"/>
                <a:gd name="T1" fmla="*/ 16 h 31"/>
                <a:gd name="T2" fmla="*/ 16 w 32"/>
                <a:gd name="T3" fmla="*/ 31 h 31"/>
                <a:gd name="T4" fmla="*/ 1 w 32"/>
                <a:gd name="T5" fmla="*/ 16 h 31"/>
                <a:gd name="T6" fmla="*/ 16 w 32"/>
                <a:gd name="T7" fmla="*/ 0 h 31"/>
                <a:gd name="T8" fmla="*/ 32 w 32"/>
                <a:gd name="T9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">
                  <a:moveTo>
                    <a:pt x="32" y="16"/>
                  </a:moveTo>
                  <a:cubicBezTo>
                    <a:pt x="32" y="24"/>
                    <a:pt x="25" y="31"/>
                    <a:pt x="16" y="31"/>
                  </a:cubicBezTo>
                  <a:cubicBezTo>
                    <a:pt x="8" y="31"/>
                    <a:pt x="1" y="24"/>
                    <a:pt x="1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93"/>
            <p:cNvSpPr/>
            <p:nvPr userDrawn="1"/>
          </p:nvSpPr>
          <p:spPr bwMode="auto">
            <a:xfrm>
              <a:off x="4849307" y="2720948"/>
              <a:ext cx="52359" cy="52359"/>
            </a:xfrm>
            <a:custGeom>
              <a:avLst/>
              <a:gdLst>
                <a:gd name="T0" fmla="*/ 31 w 31"/>
                <a:gd name="T1" fmla="*/ 15 h 31"/>
                <a:gd name="T2" fmla="*/ 16 w 31"/>
                <a:gd name="T3" fmla="*/ 31 h 31"/>
                <a:gd name="T4" fmla="*/ 0 w 31"/>
                <a:gd name="T5" fmla="*/ 16 h 31"/>
                <a:gd name="T6" fmla="*/ 15 w 31"/>
                <a:gd name="T7" fmla="*/ 0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31" y="24"/>
                    <a:pt x="24" y="31"/>
                    <a:pt x="16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4" y="0"/>
                    <a:pt x="31" y="7"/>
                    <a:pt x="3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94"/>
            <p:cNvSpPr/>
            <p:nvPr userDrawn="1"/>
          </p:nvSpPr>
          <p:spPr bwMode="auto">
            <a:xfrm>
              <a:off x="4639873" y="2720948"/>
              <a:ext cx="52359" cy="52359"/>
            </a:xfrm>
            <a:custGeom>
              <a:avLst/>
              <a:gdLst>
                <a:gd name="T0" fmla="*/ 31 w 31"/>
                <a:gd name="T1" fmla="*/ 15 h 31"/>
                <a:gd name="T2" fmla="*/ 16 w 31"/>
                <a:gd name="T3" fmla="*/ 31 h 31"/>
                <a:gd name="T4" fmla="*/ 0 w 31"/>
                <a:gd name="T5" fmla="*/ 15 h 31"/>
                <a:gd name="T6" fmla="*/ 16 w 31"/>
                <a:gd name="T7" fmla="*/ 0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31" y="24"/>
                    <a:pt x="24" y="31"/>
                    <a:pt x="16" y="31"/>
                  </a:cubicBezTo>
                  <a:cubicBezTo>
                    <a:pt x="7" y="31"/>
                    <a:pt x="0" y="24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4" y="0"/>
                    <a:pt x="31" y="6"/>
                    <a:pt x="3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95"/>
            <p:cNvSpPr/>
            <p:nvPr userDrawn="1"/>
          </p:nvSpPr>
          <p:spPr bwMode="auto">
            <a:xfrm>
              <a:off x="4744590" y="2720948"/>
              <a:ext cx="52359" cy="52359"/>
            </a:xfrm>
            <a:custGeom>
              <a:avLst/>
              <a:gdLst>
                <a:gd name="T0" fmla="*/ 32 w 32"/>
                <a:gd name="T1" fmla="*/ 16 h 31"/>
                <a:gd name="T2" fmla="*/ 16 w 32"/>
                <a:gd name="T3" fmla="*/ 31 h 31"/>
                <a:gd name="T4" fmla="*/ 1 w 32"/>
                <a:gd name="T5" fmla="*/ 16 h 31"/>
                <a:gd name="T6" fmla="*/ 16 w 32"/>
                <a:gd name="T7" fmla="*/ 0 h 31"/>
                <a:gd name="T8" fmla="*/ 32 w 32"/>
                <a:gd name="T9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">
                  <a:moveTo>
                    <a:pt x="32" y="16"/>
                  </a:moveTo>
                  <a:cubicBezTo>
                    <a:pt x="32" y="24"/>
                    <a:pt x="25" y="31"/>
                    <a:pt x="16" y="31"/>
                  </a:cubicBezTo>
                  <a:cubicBezTo>
                    <a:pt x="8" y="31"/>
                    <a:pt x="1" y="24"/>
                    <a:pt x="1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96"/>
            <p:cNvSpPr/>
            <p:nvPr userDrawn="1"/>
          </p:nvSpPr>
          <p:spPr bwMode="auto">
            <a:xfrm>
              <a:off x="4849307" y="2720948"/>
              <a:ext cx="52359" cy="52359"/>
            </a:xfrm>
            <a:custGeom>
              <a:avLst/>
              <a:gdLst>
                <a:gd name="T0" fmla="*/ 31 w 31"/>
                <a:gd name="T1" fmla="*/ 15 h 31"/>
                <a:gd name="T2" fmla="*/ 16 w 31"/>
                <a:gd name="T3" fmla="*/ 31 h 31"/>
                <a:gd name="T4" fmla="*/ 0 w 31"/>
                <a:gd name="T5" fmla="*/ 16 h 31"/>
                <a:gd name="T6" fmla="*/ 15 w 31"/>
                <a:gd name="T7" fmla="*/ 0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31" y="24"/>
                    <a:pt x="24" y="31"/>
                    <a:pt x="16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4" y="0"/>
                    <a:pt x="31" y="7"/>
                    <a:pt x="3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Rectangle 197"/>
            <p:cNvSpPr>
              <a:spLocks noChangeArrowheads="1"/>
            </p:cNvSpPr>
            <p:nvPr userDrawn="1"/>
          </p:nvSpPr>
          <p:spPr bwMode="auto">
            <a:xfrm>
              <a:off x="4430439" y="2720948"/>
              <a:ext cx="41887" cy="523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Rectangle 198"/>
            <p:cNvSpPr>
              <a:spLocks noChangeArrowheads="1"/>
            </p:cNvSpPr>
            <p:nvPr userDrawn="1"/>
          </p:nvSpPr>
          <p:spPr bwMode="auto">
            <a:xfrm>
              <a:off x="4482798" y="2720948"/>
              <a:ext cx="31415" cy="523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Rectangle 199"/>
            <p:cNvSpPr>
              <a:spLocks noChangeArrowheads="1"/>
            </p:cNvSpPr>
            <p:nvPr userDrawn="1"/>
          </p:nvSpPr>
          <p:spPr bwMode="auto">
            <a:xfrm>
              <a:off x="4535156" y="2720948"/>
              <a:ext cx="31415" cy="523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Rectangle 200"/>
            <p:cNvSpPr>
              <a:spLocks noChangeArrowheads="1"/>
            </p:cNvSpPr>
            <p:nvPr userDrawn="1"/>
          </p:nvSpPr>
          <p:spPr bwMode="auto">
            <a:xfrm>
              <a:off x="4430439" y="2720948"/>
              <a:ext cx="41887" cy="52359"/>
            </a:xfrm>
            <a:prstGeom prst="rect">
              <a:avLst/>
            </a:prstGeom>
            <a:solidFill>
              <a:srgbClr val="6E6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Rectangle 201"/>
            <p:cNvSpPr>
              <a:spLocks noChangeArrowheads="1"/>
            </p:cNvSpPr>
            <p:nvPr userDrawn="1"/>
          </p:nvSpPr>
          <p:spPr bwMode="auto">
            <a:xfrm>
              <a:off x="4482798" y="2720948"/>
              <a:ext cx="31415" cy="52359"/>
            </a:xfrm>
            <a:prstGeom prst="rect">
              <a:avLst/>
            </a:prstGeom>
            <a:solidFill>
              <a:srgbClr val="6E6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Rectangle 202"/>
            <p:cNvSpPr>
              <a:spLocks noChangeArrowheads="1"/>
            </p:cNvSpPr>
            <p:nvPr userDrawn="1"/>
          </p:nvSpPr>
          <p:spPr bwMode="auto">
            <a:xfrm>
              <a:off x="4535156" y="2720948"/>
              <a:ext cx="31415" cy="52359"/>
            </a:xfrm>
            <a:prstGeom prst="rect">
              <a:avLst/>
            </a:prstGeom>
            <a:solidFill>
              <a:srgbClr val="6E6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203"/>
            <p:cNvSpPr/>
            <p:nvPr userDrawn="1"/>
          </p:nvSpPr>
          <p:spPr bwMode="auto">
            <a:xfrm>
              <a:off x="1707796" y="3621516"/>
              <a:ext cx="460755" cy="188491"/>
            </a:xfrm>
            <a:custGeom>
              <a:avLst/>
              <a:gdLst>
                <a:gd name="T0" fmla="*/ 0 w 248"/>
                <a:gd name="T1" fmla="*/ 0 h 104"/>
                <a:gd name="T2" fmla="*/ 10 w 248"/>
                <a:gd name="T3" fmla="*/ 18 h 104"/>
                <a:gd name="T4" fmla="*/ 166 w 248"/>
                <a:gd name="T5" fmla="*/ 87 h 104"/>
                <a:gd name="T6" fmla="*/ 207 w 248"/>
                <a:gd name="T7" fmla="*/ 83 h 104"/>
                <a:gd name="T8" fmla="*/ 244 w 248"/>
                <a:gd name="T9" fmla="*/ 27 h 104"/>
                <a:gd name="T10" fmla="*/ 246 w 248"/>
                <a:gd name="T11" fmla="*/ 5 h 104"/>
                <a:gd name="T12" fmla="*/ 0 w 248"/>
                <a:gd name="T1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104">
                  <a:moveTo>
                    <a:pt x="0" y="0"/>
                  </a:moveTo>
                  <a:cubicBezTo>
                    <a:pt x="0" y="8"/>
                    <a:pt x="1" y="14"/>
                    <a:pt x="10" y="18"/>
                  </a:cubicBezTo>
                  <a:cubicBezTo>
                    <a:pt x="18" y="23"/>
                    <a:pt x="154" y="82"/>
                    <a:pt x="166" y="87"/>
                  </a:cubicBezTo>
                  <a:cubicBezTo>
                    <a:pt x="178" y="92"/>
                    <a:pt x="192" y="104"/>
                    <a:pt x="207" y="83"/>
                  </a:cubicBezTo>
                  <a:cubicBezTo>
                    <a:pt x="223" y="61"/>
                    <a:pt x="241" y="33"/>
                    <a:pt x="244" y="27"/>
                  </a:cubicBezTo>
                  <a:cubicBezTo>
                    <a:pt x="248" y="21"/>
                    <a:pt x="246" y="5"/>
                    <a:pt x="246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204"/>
            <p:cNvSpPr/>
            <p:nvPr userDrawn="1"/>
          </p:nvSpPr>
          <p:spPr bwMode="auto">
            <a:xfrm>
              <a:off x="1707796" y="3485384"/>
              <a:ext cx="460755" cy="303680"/>
            </a:xfrm>
            <a:custGeom>
              <a:avLst/>
              <a:gdLst>
                <a:gd name="T0" fmla="*/ 243 w 251"/>
                <a:gd name="T1" fmla="*/ 75 h 165"/>
                <a:gd name="T2" fmla="*/ 248 w 251"/>
                <a:gd name="T3" fmla="*/ 90 h 165"/>
                <a:gd name="T4" fmla="*/ 201 w 251"/>
                <a:gd name="T5" fmla="*/ 158 h 165"/>
                <a:gd name="T6" fmla="*/ 183 w 251"/>
                <a:gd name="T7" fmla="*/ 162 h 165"/>
                <a:gd name="T8" fmla="*/ 7 w 251"/>
                <a:gd name="T9" fmla="*/ 84 h 165"/>
                <a:gd name="T10" fmla="*/ 4 w 251"/>
                <a:gd name="T11" fmla="*/ 70 h 165"/>
                <a:gd name="T12" fmla="*/ 56 w 251"/>
                <a:gd name="T13" fmla="*/ 7 h 165"/>
                <a:gd name="T14" fmla="*/ 74 w 251"/>
                <a:gd name="T15" fmla="*/ 3 h 165"/>
                <a:gd name="T16" fmla="*/ 243 w 251"/>
                <a:gd name="T17" fmla="*/ 7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65">
                  <a:moveTo>
                    <a:pt x="243" y="75"/>
                  </a:moveTo>
                  <a:cubicBezTo>
                    <a:pt x="249" y="78"/>
                    <a:pt x="251" y="85"/>
                    <a:pt x="248" y="90"/>
                  </a:cubicBezTo>
                  <a:cubicBezTo>
                    <a:pt x="231" y="120"/>
                    <a:pt x="222" y="130"/>
                    <a:pt x="201" y="158"/>
                  </a:cubicBezTo>
                  <a:cubicBezTo>
                    <a:pt x="197" y="163"/>
                    <a:pt x="189" y="165"/>
                    <a:pt x="183" y="162"/>
                  </a:cubicBezTo>
                  <a:cubicBezTo>
                    <a:pt x="125" y="136"/>
                    <a:pt x="66" y="111"/>
                    <a:pt x="7" y="84"/>
                  </a:cubicBezTo>
                  <a:cubicBezTo>
                    <a:pt x="2" y="82"/>
                    <a:pt x="0" y="75"/>
                    <a:pt x="4" y="70"/>
                  </a:cubicBezTo>
                  <a:cubicBezTo>
                    <a:pt x="27" y="41"/>
                    <a:pt x="34" y="33"/>
                    <a:pt x="56" y="7"/>
                  </a:cubicBezTo>
                  <a:cubicBezTo>
                    <a:pt x="60" y="2"/>
                    <a:pt x="68" y="0"/>
                    <a:pt x="74" y="3"/>
                  </a:cubicBezTo>
                  <a:cubicBezTo>
                    <a:pt x="130" y="28"/>
                    <a:pt x="187" y="51"/>
                    <a:pt x="243" y="75"/>
                  </a:cubicBezTo>
                </a:path>
              </a:pathLst>
            </a:custGeom>
            <a:solidFill>
              <a:srgbClr val="3235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205"/>
            <p:cNvSpPr/>
            <p:nvPr userDrawn="1"/>
          </p:nvSpPr>
          <p:spPr bwMode="auto">
            <a:xfrm>
              <a:off x="1749683" y="3506327"/>
              <a:ext cx="356038" cy="251321"/>
            </a:xfrm>
            <a:custGeom>
              <a:avLst/>
              <a:gdLst>
                <a:gd name="T0" fmla="*/ 198 w 198"/>
                <a:gd name="T1" fmla="*/ 60 h 134"/>
                <a:gd name="T2" fmla="*/ 146 w 198"/>
                <a:gd name="T3" fmla="*/ 134 h 134"/>
                <a:gd name="T4" fmla="*/ 0 w 198"/>
                <a:gd name="T5" fmla="*/ 70 h 134"/>
                <a:gd name="T6" fmla="*/ 57 w 198"/>
                <a:gd name="T7" fmla="*/ 0 h 134"/>
                <a:gd name="T8" fmla="*/ 198 w 198"/>
                <a:gd name="T9" fmla="*/ 6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34">
                  <a:moveTo>
                    <a:pt x="198" y="60"/>
                  </a:moveTo>
                  <a:cubicBezTo>
                    <a:pt x="178" y="93"/>
                    <a:pt x="169" y="102"/>
                    <a:pt x="146" y="134"/>
                  </a:cubicBezTo>
                  <a:cubicBezTo>
                    <a:pt x="97" y="112"/>
                    <a:pt x="49" y="92"/>
                    <a:pt x="0" y="70"/>
                  </a:cubicBezTo>
                  <a:cubicBezTo>
                    <a:pt x="25" y="38"/>
                    <a:pt x="33" y="29"/>
                    <a:pt x="57" y="0"/>
                  </a:cubicBezTo>
                  <a:cubicBezTo>
                    <a:pt x="104" y="21"/>
                    <a:pt x="151" y="40"/>
                    <a:pt x="198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206"/>
            <p:cNvSpPr/>
            <p:nvPr userDrawn="1"/>
          </p:nvSpPr>
          <p:spPr bwMode="auto">
            <a:xfrm>
              <a:off x="1749683" y="3506327"/>
              <a:ext cx="261793" cy="251321"/>
            </a:xfrm>
            <a:custGeom>
              <a:avLst/>
              <a:gdLst>
                <a:gd name="T0" fmla="*/ 57 w 146"/>
                <a:gd name="T1" fmla="*/ 0 h 134"/>
                <a:gd name="T2" fmla="*/ 0 w 146"/>
                <a:gd name="T3" fmla="*/ 70 h 134"/>
                <a:gd name="T4" fmla="*/ 146 w 146"/>
                <a:gd name="T5" fmla="*/ 134 h 134"/>
                <a:gd name="T6" fmla="*/ 57 w 146"/>
                <a:gd name="T7" fmla="*/ 0 h 134"/>
                <a:gd name="T8" fmla="*/ 57 w 14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34">
                  <a:moveTo>
                    <a:pt x="57" y="0"/>
                  </a:moveTo>
                  <a:cubicBezTo>
                    <a:pt x="33" y="29"/>
                    <a:pt x="25" y="38"/>
                    <a:pt x="0" y="70"/>
                  </a:cubicBezTo>
                  <a:cubicBezTo>
                    <a:pt x="49" y="92"/>
                    <a:pt x="97" y="112"/>
                    <a:pt x="146" y="134"/>
                  </a:cubicBezTo>
                  <a:cubicBezTo>
                    <a:pt x="118" y="88"/>
                    <a:pt x="86" y="45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solidFill>
              <a:srgbClr val="EAE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207"/>
            <p:cNvSpPr/>
            <p:nvPr userDrawn="1"/>
          </p:nvSpPr>
          <p:spPr bwMode="auto">
            <a:xfrm>
              <a:off x="2074306" y="3684346"/>
              <a:ext cx="31415" cy="31415"/>
            </a:xfrm>
            <a:custGeom>
              <a:avLst/>
              <a:gdLst>
                <a:gd name="T0" fmla="*/ 12 w 17"/>
                <a:gd name="T1" fmla="*/ 2 h 15"/>
                <a:gd name="T2" fmla="*/ 15 w 17"/>
                <a:gd name="T3" fmla="*/ 11 h 15"/>
                <a:gd name="T4" fmla="*/ 5 w 17"/>
                <a:gd name="T5" fmla="*/ 13 h 15"/>
                <a:gd name="T6" fmla="*/ 2 w 17"/>
                <a:gd name="T7" fmla="*/ 4 h 15"/>
                <a:gd name="T8" fmla="*/ 12 w 17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2" y="2"/>
                  </a:moveTo>
                  <a:cubicBezTo>
                    <a:pt x="16" y="4"/>
                    <a:pt x="17" y="8"/>
                    <a:pt x="15" y="11"/>
                  </a:cubicBezTo>
                  <a:cubicBezTo>
                    <a:pt x="13" y="14"/>
                    <a:pt x="8" y="15"/>
                    <a:pt x="5" y="13"/>
                  </a:cubicBezTo>
                  <a:cubicBezTo>
                    <a:pt x="1" y="11"/>
                    <a:pt x="0" y="7"/>
                    <a:pt x="2" y="4"/>
                  </a:cubicBezTo>
                  <a:cubicBezTo>
                    <a:pt x="4" y="1"/>
                    <a:pt x="9" y="0"/>
                    <a:pt x="1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208"/>
            <p:cNvSpPr/>
            <p:nvPr userDrawn="1"/>
          </p:nvSpPr>
          <p:spPr bwMode="auto">
            <a:xfrm>
              <a:off x="1770626" y="3548214"/>
              <a:ext cx="31415" cy="31415"/>
            </a:xfrm>
            <a:custGeom>
              <a:avLst/>
              <a:gdLst>
                <a:gd name="T0" fmla="*/ 16 w 17"/>
                <a:gd name="T1" fmla="*/ 0 h 19"/>
                <a:gd name="T2" fmla="*/ 16 w 17"/>
                <a:gd name="T3" fmla="*/ 3 h 19"/>
                <a:gd name="T4" fmla="*/ 4 w 17"/>
                <a:gd name="T5" fmla="*/ 18 h 19"/>
                <a:gd name="T6" fmla="*/ 1 w 17"/>
                <a:gd name="T7" fmla="*/ 18 h 19"/>
                <a:gd name="T8" fmla="*/ 0 w 17"/>
                <a:gd name="T9" fmla="*/ 16 h 19"/>
                <a:gd name="T10" fmla="*/ 13 w 17"/>
                <a:gd name="T11" fmla="*/ 1 h 19"/>
                <a:gd name="T12" fmla="*/ 16 w 1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9">
                  <a:moveTo>
                    <a:pt x="16" y="0"/>
                  </a:moveTo>
                  <a:cubicBezTo>
                    <a:pt x="17" y="1"/>
                    <a:pt x="17" y="2"/>
                    <a:pt x="16" y="3"/>
                  </a:cubicBezTo>
                  <a:cubicBezTo>
                    <a:pt x="11" y="9"/>
                    <a:pt x="9" y="12"/>
                    <a:pt x="4" y="18"/>
                  </a:cubicBezTo>
                  <a:cubicBezTo>
                    <a:pt x="3" y="19"/>
                    <a:pt x="2" y="19"/>
                    <a:pt x="1" y="18"/>
                  </a:cubicBezTo>
                  <a:cubicBezTo>
                    <a:pt x="0" y="18"/>
                    <a:pt x="0" y="17"/>
                    <a:pt x="0" y="16"/>
                  </a:cubicBezTo>
                  <a:cubicBezTo>
                    <a:pt x="5" y="10"/>
                    <a:pt x="8" y="7"/>
                    <a:pt x="13" y="1"/>
                  </a:cubicBezTo>
                  <a:cubicBezTo>
                    <a:pt x="14" y="0"/>
                    <a:pt x="15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209"/>
            <p:cNvSpPr>
              <a:spLocks noEditPoints="1"/>
            </p:cNvSpPr>
            <p:nvPr userDrawn="1"/>
          </p:nvSpPr>
          <p:spPr bwMode="auto">
            <a:xfrm>
              <a:off x="1791570" y="3338780"/>
              <a:ext cx="450283" cy="115189"/>
            </a:xfrm>
            <a:custGeom>
              <a:avLst/>
              <a:gdLst>
                <a:gd name="T0" fmla="*/ 44 w 246"/>
                <a:gd name="T1" fmla="*/ 37 h 63"/>
                <a:gd name="T2" fmla="*/ 44 w 246"/>
                <a:gd name="T3" fmla="*/ 37 h 63"/>
                <a:gd name="T4" fmla="*/ 44 w 246"/>
                <a:gd name="T5" fmla="*/ 37 h 63"/>
                <a:gd name="T6" fmla="*/ 44 w 246"/>
                <a:gd name="T7" fmla="*/ 37 h 63"/>
                <a:gd name="T8" fmla="*/ 58 w 246"/>
                <a:gd name="T9" fmla="*/ 36 h 63"/>
                <a:gd name="T10" fmla="*/ 57 w 246"/>
                <a:gd name="T11" fmla="*/ 36 h 63"/>
                <a:gd name="T12" fmla="*/ 58 w 246"/>
                <a:gd name="T13" fmla="*/ 36 h 63"/>
                <a:gd name="T14" fmla="*/ 28 w 246"/>
                <a:gd name="T15" fmla="*/ 34 h 63"/>
                <a:gd name="T16" fmla="*/ 28 w 246"/>
                <a:gd name="T17" fmla="*/ 34 h 63"/>
                <a:gd name="T18" fmla="*/ 44 w 246"/>
                <a:gd name="T19" fmla="*/ 37 h 63"/>
                <a:gd name="T20" fmla="*/ 28 w 246"/>
                <a:gd name="T21" fmla="*/ 34 h 63"/>
                <a:gd name="T22" fmla="*/ 179 w 246"/>
                <a:gd name="T23" fmla="*/ 8 h 63"/>
                <a:gd name="T24" fmla="*/ 179 w 246"/>
                <a:gd name="T25" fmla="*/ 8 h 63"/>
                <a:gd name="T26" fmla="*/ 179 w 246"/>
                <a:gd name="T27" fmla="*/ 8 h 63"/>
                <a:gd name="T28" fmla="*/ 179 w 246"/>
                <a:gd name="T29" fmla="*/ 8 h 63"/>
                <a:gd name="T30" fmla="*/ 147 w 246"/>
                <a:gd name="T31" fmla="*/ 1 h 63"/>
                <a:gd name="T32" fmla="*/ 101 w 246"/>
                <a:gd name="T33" fmla="*/ 8 h 63"/>
                <a:gd name="T34" fmla="*/ 88 w 246"/>
                <a:gd name="T35" fmla="*/ 31 h 63"/>
                <a:gd name="T36" fmla="*/ 42 w 246"/>
                <a:gd name="T37" fmla="*/ 45 h 63"/>
                <a:gd name="T38" fmla="*/ 24 w 246"/>
                <a:gd name="T39" fmla="*/ 41 h 63"/>
                <a:gd name="T40" fmla="*/ 23 w 246"/>
                <a:gd name="T41" fmla="*/ 40 h 63"/>
                <a:gd name="T42" fmla="*/ 12 w 246"/>
                <a:gd name="T43" fmla="*/ 57 h 63"/>
                <a:gd name="T44" fmla="*/ 6 w 246"/>
                <a:gd name="T45" fmla="*/ 61 h 63"/>
                <a:gd name="T46" fmla="*/ 0 w 246"/>
                <a:gd name="T47" fmla="*/ 59 h 63"/>
                <a:gd name="T48" fmla="*/ 9 w 246"/>
                <a:gd name="T49" fmla="*/ 63 h 63"/>
                <a:gd name="T50" fmla="*/ 30 w 246"/>
                <a:gd name="T51" fmla="*/ 50 h 63"/>
                <a:gd name="T52" fmla="*/ 94 w 246"/>
                <a:gd name="T53" fmla="*/ 40 h 63"/>
                <a:gd name="T54" fmla="*/ 169 w 246"/>
                <a:gd name="T55" fmla="*/ 22 h 63"/>
                <a:gd name="T56" fmla="*/ 220 w 246"/>
                <a:gd name="T57" fmla="*/ 10 h 63"/>
                <a:gd name="T58" fmla="*/ 240 w 246"/>
                <a:gd name="T59" fmla="*/ 17 h 63"/>
                <a:gd name="T60" fmla="*/ 246 w 246"/>
                <a:gd name="T61" fmla="*/ 11 h 63"/>
                <a:gd name="T62" fmla="*/ 239 w 246"/>
                <a:gd name="T63" fmla="*/ 15 h 63"/>
                <a:gd name="T64" fmla="*/ 234 w 246"/>
                <a:gd name="T65" fmla="*/ 14 h 63"/>
                <a:gd name="T66" fmla="*/ 222 w 246"/>
                <a:gd name="T67" fmla="*/ 5 h 63"/>
                <a:gd name="T68" fmla="*/ 177 w 246"/>
                <a:gd name="T69" fmla="*/ 16 h 63"/>
                <a:gd name="T70" fmla="*/ 167 w 246"/>
                <a:gd name="T71" fmla="*/ 15 h 63"/>
                <a:gd name="T72" fmla="*/ 147 w 246"/>
                <a:gd name="T73" fmla="*/ 1 h 63"/>
                <a:gd name="T74" fmla="*/ 214 w 246"/>
                <a:gd name="T75" fmla="*/ 0 h 63"/>
                <a:gd name="T76" fmla="*/ 196 w 246"/>
                <a:gd name="T77" fmla="*/ 7 h 63"/>
                <a:gd name="T78" fmla="*/ 196 w 246"/>
                <a:gd name="T79" fmla="*/ 7 h 63"/>
                <a:gd name="T80" fmla="*/ 196 w 246"/>
                <a:gd name="T81" fmla="*/ 7 h 63"/>
                <a:gd name="T82" fmla="*/ 214 w 246"/>
                <a:gd name="T83" fmla="*/ 0 h 63"/>
                <a:gd name="T84" fmla="*/ 214 w 246"/>
                <a:gd name="T85" fmla="*/ 0 h 63"/>
                <a:gd name="T86" fmla="*/ 155 w 246"/>
                <a:gd name="T87" fmla="*/ 0 h 63"/>
                <a:gd name="T88" fmla="*/ 155 w 246"/>
                <a:gd name="T89" fmla="*/ 0 h 63"/>
                <a:gd name="T90" fmla="*/ 179 w 246"/>
                <a:gd name="T91" fmla="*/ 8 h 63"/>
                <a:gd name="T92" fmla="*/ 155 w 246"/>
                <a:gd name="T9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6" h="63"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4" y="37"/>
                    <a:pt x="44" y="37"/>
                    <a:pt x="44" y="37"/>
                  </a:cubicBezTo>
                  <a:moveTo>
                    <a:pt x="58" y="36"/>
                  </a:moveTo>
                  <a:cubicBezTo>
                    <a:pt x="57" y="36"/>
                    <a:pt x="57" y="36"/>
                    <a:pt x="57" y="36"/>
                  </a:cubicBezTo>
                  <a:cubicBezTo>
                    <a:pt x="57" y="36"/>
                    <a:pt x="57" y="36"/>
                    <a:pt x="58" y="36"/>
                  </a:cubicBezTo>
                  <a:moveTo>
                    <a:pt x="28" y="34"/>
                  </a:moveTo>
                  <a:cubicBezTo>
                    <a:pt x="28" y="34"/>
                    <a:pt x="28" y="34"/>
                    <a:pt x="28" y="34"/>
                  </a:cubicBezTo>
                  <a:cubicBezTo>
                    <a:pt x="33" y="36"/>
                    <a:pt x="38" y="37"/>
                    <a:pt x="44" y="37"/>
                  </a:cubicBezTo>
                  <a:cubicBezTo>
                    <a:pt x="38" y="37"/>
                    <a:pt x="33" y="36"/>
                    <a:pt x="28" y="34"/>
                  </a:cubicBezTo>
                  <a:moveTo>
                    <a:pt x="179" y="8"/>
                  </a:moveTo>
                  <a:cubicBezTo>
                    <a:pt x="179" y="8"/>
                    <a:pt x="179" y="8"/>
                    <a:pt x="179" y="8"/>
                  </a:cubicBezTo>
                  <a:cubicBezTo>
                    <a:pt x="179" y="8"/>
                    <a:pt x="179" y="8"/>
                    <a:pt x="179" y="8"/>
                  </a:cubicBezTo>
                  <a:cubicBezTo>
                    <a:pt x="179" y="8"/>
                    <a:pt x="179" y="8"/>
                    <a:pt x="179" y="8"/>
                  </a:cubicBezTo>
                  <a:moveTo>
                    <a:pt x="147" y="1"/>
                  </a:moveTo>
                  <a:cubicBezTo>
                    <a:pt x="132" y="3"/>
                    <a:pt x="117" y="5"/>
                    <a:pt x="101" y="8"/>
                  </a:cubicBezTo>
                  <a:cubicBezTo>
                    <a:pt x="100" y="17"/>
                    <a:pt x="97" y="25"/>
                    <a:pt x="88" y="31"/>
                  </a:cubicBezTo>
                  <a:cubicBezTo>
                    <a:pt x="81" y="37"/>
                    <a:pt x="60" y="45"/>
                    <a:pt x="42" y="45"/>
                  </a:cubicBezTo>
                  <a:cubicBezTo>
                    <a:pt x="36" y="45"/>
                    <a:pt x="29" y="44"/>
                    <a:pt x="24" y="41"/>
                  </a:cubicBezTo>
                  <a:cubicBezTo>
                    <a:pt x="24" y="41"/>
                    <a:pt x="24" y="40"/>
                    <a:pt x="23" y="40"/>
                  </a:cubicBezTo>
                  <a:cubicBezTo>
                    <a:pt x="20" y="46"/>
                    <a:pt x="17" y="51"/>
                    <a:pt x="12" y="57"/>
                  </a:cubicBezTo>
                  <a:cubicBezTo>
                    <a:pt x="11" y="60"/>
                    <a:pt x="8" y="61"/>
                    <a:pt x="6" y="61"/>
                  </a:cubicBezTo>
                  <a:cubicBezTo>
                    <a:pt x="4" y="61"/>
                    <a:pt x="2" y="60"/>
                    <a:pt x="0" y="59"/>
                  </a:cubicBezTo>
                  <a:cubicBezTo>
                    <a:pt x="2" y="62"/>
                    <a:pt x="5" y="63"/>
                    <a:pt x="9" y="63"/>
                  </a:cubicBezTo>
                  <a:cubicBezTo>
                    <a:pt x="15" y="63"/>
                    <a:pt x="22" y="60"/>
                    <a:pt x="30" y="50"/>
                  </a:cubicBezTo>
                  <a:cubicBezTo>
                    <a:pt x="30" y="50"/>
                    <a:pt x="74" y="48"/>
                    <a:pt x="94" y="40"/>
                  </a:cubicBezTo>
                  <a:cubicBezTo>
                    <a:pt x="114" y="32"/>
                    <a:pt x="143" y="25"/>
                    <a:pt x="169" y="22"/>
                  </a:cubicBezTo>
                  <a:cubicBezTo>
                    <a:pt x="196" y="19"/>
                    <a:pt x="220" y="10"/>
                    <a:pt x="220" y="10"/>
                  </a:cubicBezTo>
                  <a:cubicBezTo>
                    <a:pt x="220" y="10"/>
                    <a:pt x="233" y="17"/>
                    <a:pt x="240" y="17"/>
                  </a:cubicBezTo>
                  <a:cubicBezTo>
                    <a:pt x="244" y="17"/>
                    <a:pt x="246" y="15"/>
                    <a:pt x="246" y="11"/>
                  </a:cubicBezTo>
                  <a:cubicBezTo>
                    <a:pt x="244" y="14"/>
                    <a:pt x="242" y="15"/>
                    <a:pt x="239" y="15"/>
                  </a:cubicBezTo>
                  <a:cubicBezTo>
                    <a:pt x="237" y="15"/>
                    <a:pt x="236" y="15"/>
                    <a:pt x="234" y="14"/>
                  </a:cubicBezTo>
                  <a:cubicBezTo>
                    <a:pt x="230" y="11"/>
                    <a:pt x="226" y="8"/>
                    <a:pt x="222" y="5"/>
                  </a:cubicBezTo>
                  <a:cubicBezTo>
                    <a:pt x="210" y="13"/>
                    <a:pt x="191" y="16"/>
                    <a:pt x="177" y="16"/>
                  </a:cubicBezTo>
                  <a:cubicBezTo>
                    <a:pt x="173" y="16"/>
                    <a:pt x="169" y="16"/>
                    <a:pt x="167" y="15"/>
                  </a:cubicBezTo>
                  <a:cubicBezTo>
                    <a:pt x="158" y="13"/>
                    <a:pt x="151" y="8"/>
                    <a:pt x="147" y="1"/>
                  </a:cubicBezTo>
                  <a:moveTo>
                    <a:pt x="214" y="0"/>
                  </a:moveTo>
                  <a:cubicBezTo>
                    <a:pt x="210" y="3"/>
                    <a:pt x="204" y="5"/>
                    <a:pt x="196" y="7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204" y="5"/>
                    <a:pt x="210" y="3"/>
                    <a:pt x="214" y="0"/>
                  </a:cubicBezTo>
                  <a:cubicBezTo>
                    <a:pt x="214" y="0"/>
                    <a:pt x="214" y="0"/>
                    <a:pt x="214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60" y="5"/>
                    <a:pt x="167" y="8"/>
                    <a:pt x="179" y="8"/>
                  </a:cubicBezTo>
                  <a:cubicBezTo>
                    <a:pt x="167" y="8"/>
                    <a:pt x="160" y="5"/>
                    <a:pt x="155" y="0"/>
                  </a:cubicBezTo>
                </a:path>
              </a:pathLst>
            </a:custGeom>
            <a:solidFill>
              <a:srgbClr val="C4C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210"/>
            <p:cNvSpPr/>
            <p:nvPr userDrawn="1"/>
          </p:nvSpPr>
          <p:spPr bwMode="auto">
            <a:xfrm>
              <a:off x="1802042" y="3307364"/>
              <a:ext cx="492170" cy="73302"/>
            </a:xfrm>
            <a:custGeom>
              <a:avLst/>
              <a:gdLst>
                <a:gd name="T0" fmla="*/ 0 w 265"/>
                <a:gd name="T1" fmla="*/ 5 h 44"/>
                <a:gd name="T2" fmla="*/ 1 w 265"/>
                <a:gd name="T3" fmla="*/ 17 h 44"/>
                <a:gd name="T4" fmla="*/ 179 w 265"/>
                <a:gd name="T5" fmla="*/ 13 h 44"/>
                <a:gd name="T6" fmla="*/ 228 w 265"/>
                <a:gd name="T7" fmla="*/ 35 h 44"/>
                <a:gd name="T8" fmla="*/ 173 w 265"/>
                <a:gd name="T9" fmla="*/ 1 h 44"/>
                <a:gd name="T10" fmla="*/ 0 w 265"/>
                <a:gd name="T11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44">
                  <a:moveTo>
                    <a:pt x="0" y="5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52" y="10"/>
                    <a:pt x="179" y="13"/>
                  </a:cubicBezTo>
                  <a:cubicBezTo>
                    <a:pt x="206" y="16"/>
                    <a:pt x="214" y="26"/>
                    <a:pt x="228" y="35"/>
                  </a:cubicBezTo>
                  <a:cubicBezTo>
                    <a:pt x="242" y="44"/>
                    <a:pt x="265" y="3"/>
                    <a:pt x="173" y="1"/>
                  </a:cubicBezTo>
                  <a:cubicBezTo>
                    <a:pt x="80" y="0"/>
                    <a:pt x="0" y="5"/>
                    <a:pt x="0" y="5"/>
                  </a:cubicBezTo>
                </a:path>
              </a:pathLst>
            </a:cu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211"/>
            <p:cNvSpPr/>
            <p:nvPr userDrawn="1"/>
          </p:nvSpPr>
          <p:spPr bwMode="auto">
            <a:xfrm>
              <a:off x="1728740" y="3223591"/>
              <a:ext cx="492170" cy="251321"/>
            </a:xfrm>
            <a:custGeom>
              <a:avLst/>
              <a:gdLst>
                <a:gd name="T0" fmla="*/ 262 w 265"/>
                <a:gd name="T1" fmla="*/ 0 h 133"/>
                <a:gd name="T2" fmla="*/ 265 w 265"/>
                <a:gd name="T3" fmla="*/ 11 h 133"/>
                <a:gd name="T4" fmla="*/ 84 w 265"/>
                <a:gd name="T5" fmla="*/ 80 h 133"/>
                <a:gd name="T6" fmla="*/ 46 w 265"/>
                <a:gd name="T7" fmla="*/ 119 h 133"/>
                <a:gd name="T8" fmla="*/ 85 w 265"/>
                <a:gd name="T9" fmla="*/ 67 h 133"/>
                <a:gd name="T10" fmla="*/ 262 w 265"/>
                <a:gd name="T1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133">
                  <a:moveTo>
                    <a:pt x="262" y="0"/>
                  </a:moveTo>
                  <a:cubicBezTo>
                    <a:pt x="265" y="11"/>
                    <a:pt x="265" y="11"/>
                    <a:pt x="265" y="11"/>
                  </a:cubicBezTo>
                  <a:cubicBezTo>
                    <a:pt x="265" y="11"/>
                    <a:pt x="108" y="68"/>
                    <a:pt x="84" y="80"/>
                  </a:cubicBezTo>
                  <a:cubicBezTo>
                    <a:pt x="60" y="93"/>
                    <a:pt x="56" y="105"/>
                    <a:pt x="46" y="119"/>
                  </a:cubicBezTo>
                  <a:cubicBezTo>
                    <a:pt x="37" y="133"/>
                    <a:pt x="0" y="104"/>
                    <a:pt x="85" y="67"/>
                  </a:cubicBezTo>
                  <a:cubicBezTo>
                    <a:pt x="170" y="31"/>
                    <a:pt x="262" y="0"/>
                    <a:pt x="262" y="0"/>
                  </a:cubicBezTo>
                </a:path>
              </a:pathLst>
            </a:cu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212"/>
            <p:cNvSpPr>
              <a:spLocks noEditPoints="1"/>
            </p:cNvSpPr>
            <p:nvPr userDrawn="1"/>
          </p:nvSpPr>
          <p:spPr bwMode="auto">
            <a:xfrm>
              <a:off x="1802042" y="3286421"/>
              <a:ext cx="157076" cy="94245"/>
            </a:xfrm>
            <a:custGeom>
              <a:avLst/>
              <a:gdLst>
                <a:gd name="T0" fmla="*/ 73 w 83"/>
                <a:gd name="T1" fmla="*/ 23 h 54"/>
                <a:gd name="T2" fmla="*/ 0 w 83"/>
                <a:gd name="T3" fmla="*/ 25 h 54"/>
                <a:gd name="T4" fmla="*/ 0 w 83"/>
                <a:gd name="T5" fmla="*/ 27 h 54"/>
                <a:gd name="T6" fmla="*/ 1 w 83"/>
                <a:gd name="T7" fmla="*/ 33 h 54"/>
                <a:gd name="T8" fmla="*/ 1 w 83"/>
                <a:gd name="T9" fmla="*/ 33 h 54"/>
                <a:gd name="T10" fmla="*/ 9 w 83"/>
                <a:gd name="T11" fmla="*/ 54 h 54"/>
                <a:gd name="T12" fmla="*/ 43 w 83"/>
                <a:gd name="T13" fmla="*/ 35 h 54"/>
                <a:gd name="T14" fmla="*/ 73 w 83"/>
                <a:gd name="T15" fmla="*/ 23 h 54"/>
                <a:gd name="T16" fmla="*/ 61 w 83"/>
                <a:gd name="T17" fmla="*/ 0 h 54"/>
                <a:gd name="T18" fmla="*/ 60 w 83"/>
                <a:gd name="T19" fmla="*/ 0 h 54"/>
                <a:gd name="T20" fmla="*/ 40 w 83"/>
                <a:gd name="T21" fmla="*/ 3 h 54"/>
                <a:gd name="T22" fmla="*/ 39 w 83"/>
                <a:gd name="T23" fmla="*/ 3 h 54"/>
                <a:gd name="T24" fmla="*/ 35 w 83"/>
                <a:gd name="T25" fmla="*/ 4 h 54"/>
                <a:gd name="T26" fmla="*/ 35 w 83"/>
                <a:gd name="T27" fmla="*/ 4 h 54"/>
                <a:gd name="T28" fmla="*/ 9 w 83"/>
                <a:gd name="T29" fmla="*/ 13 h 54"/>
                <a:gd name="T30" fmla="*/ 83 w 83"/>
                <a:gd name="T31" fmla="*/ 10 h 54"/>
                <a:gd name="T32" fmla="*/ 62 w 83"/>
                <a:gd name="T33" fmla="*/ 0 h 54"/>
                <a:gd name="T34" fmla="*/ 61 w 83"/>
                <a:gd name="T3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3" h="54">
                  <a:moveTo>
                    <a:pt x="73" y="23"/>
                  </a:moveTo>
                  <a:cubicBezTo>
                    <a:pt x="37" y="24"/>
                    <a:pt x="6" y="25"/>
                    <a:pt x="0" y="25"/>
                  </a:cubicBezTo>
                  <a:cubicBezTo>
                    <a:pt x="0" y="26"/>
                    <a:pt x="0" y="27"/>
                    <a:pt x="0" y="27"/>
                  </a:cubicBezTo>
                  <a:cubicBezTo>
                    <a:pt x="0" y="29"/>
                    <a:pt x="0" y="31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2" y="40"/>
                    <a:pt x="5" y="47"/>
                    <a:pt x="9" y="54"/>
                  </a:cubicBezTo>
                  <a:cubicBezTo>
                    <a:pt x="17" y="48"/>
                    <a:pt x="28" y="42"/>
                    <a:pt x="43" y="35"/>
                  </a:cubicBezTo>
                  <a:cubicBezTo>
                    <a:pt x="53" y="31"/>
                    <a:pt x="63" y="27"/>
                    <a:pt x="73" y="23"/>
                  </a:cubicBezTo>
                  <a:moveTo>
                    <a:pt x="61" y="0"/>
                  </a:moveTo>
                  <a:cubicBezTo>
                    <a:pt x="61" y="0"/>
                    <a:pt x="61" y="0"/>
                    <a:pt x="60" y="0"/>
                  </a:cubicBezTo>
                  <a:cubicBezTo>
                    <a:pt x="55" y="0"/>
                    <a:pt x="48" y="1"/>
                    <a:pt x="40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8" y="3"/>
                    <a:pt x="36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24" y="7"/>
                    <a:pt x="15" y="9"/>
                    <a:pt x="9" y="13"/>
                  </a:cubicBezTo>
                  <a:cubicBezTo>
                    <a:pt x="23" y="12"/>
                    <a:pt x="49" y="11"/>
                    <a:pt x="83" y="10"/>
                  </a:cubicBezTo>
                  <a:cubicBezTo>
                    <a:pt x="80" y="4"/>
                    <a:pt x="74" y="0"/>
                    <a:pt x="62" y="0"/>
                  </a:cubicBezTo>
                  <a:cubicBezTo>
                    <a:pt x="62" y="0"/>
                    <a:pt x="62" y="0"/>
                    <a:pt x="6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213"/>
            <p:cNvSpPr/>
            <p:nvPr userDrawn="1"/>
          </p:nvSpPr>
          <p:spPr bwMode="auto">
            <a:xfrm>
              <a:off x="1802042" y="3307364"/>
              <a:ext cx="157076" cy="20943"/>
            </a:xfrm>
            <a:custGeom>
              <a:avLst/>
              <a:gdLst>
                <a:gd name="T0" fmla="*/ 83 w 85"/>
                <a:gd name="T1" fmla="*/ 0 h 15"/>
                <a:gd name="T2" fmla="*/ 9 w 85"/>
                <a:gd name="T3" fmla="*/ 3 h 15"/>
                <a:gd name="T4" fmla="*/ 0 w 85"/>
                <a:gd name="T5" fmla="*/ 15 h 15"/>
                <a:gd name="T6" fmla="*/ 73 w 85"/>
                <a:gd name="T7" fmla="*/ 13 h 15"/>
                <a:gd name="T8" fmla="*/ 85 w 85"/>
                <a:gd name="T9" fmla="*/ 8 h 15"/>
                <a:gd name="T10" fmla="*/ 83 w 85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15">
                  <a:moveTo>
                    <a:pt x="83" y="0"/>
                  </a:moveTo>
                  <a:cubicBezTo>
                    <a:pt x="49" y="1"/>
                    <a:pt x="23" y="2"/>
                    <a:pt x="9" y="3"/>
                  </a:cubicBezTo>
                  <a:cubicBezTo>
                    <a:pt x="4" y="6"/>
                    <a:pt x="1" y="10"/>
                    <a:pt x="0" y="15"/>
                  </a:cubicBezTo>
                  <a:cubicBezTo>
                    <a:pt x="6" y="15"/>
                    <a:pt x="37" y="14"/>
                    <a:pt x="73" y="13"/>
                  </a:cubicBezTo>
                  <a:cubicBezTo>
                    <a:pt x="77" y="11"/>
                    <a:pt x="81" y="10"/>
                    <a:pt x="85" y="8"/>
                  </a:cubicBezTo>
                  <a:cubicBezTo>
                    <a:pt x="85" y="5"/>
                    <a:pt x="84" y="3"/>
                    <a:pt x="83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214"/>
            <p:cNvSpPr/>
            <p:nvPr userDrawn="1"/>
          </p:nvSpPr>
          <p:spPr bwMode="auto">
            <a:xfrm>
              <a:off x="1864872" y="3338780"/>
              <a:ext cx="104717" cy="41887"/>
            </a:xfrm>
            <a:custGeom>
              <a:avLst/>
              <a:gdLst>
                <a:gd name="T0" fmla="*/ 55 w 55"/>
                <a:gd name="T1" fmla="*/ 0 h 24"/>
                <a:gd name="T2" fmla="*/ 10 w 55"/>
                <a:gd name="T3" fmla="*/ 18 h 24"/>
                <a:gd name="T4" fmla="*/ 0 w 55"/>
                <a:gd name="T5" fmla="*/ 24 h 24"/>
                <a:gd name="T6" fmla="*/ 54 w 55"/>
                <a:gd name="T7" fmla="*/ 9 h 24"/>
                <a:gd name="T8" fmla="*/ 55 w 55"/>
                <a:gd name="T9" fmla="*/ 3 h 24"/>
                <a:gd name="T10" fmla="*/ 55 w 55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24">
                  <a:moveTo>
                    <a:pt x="55" y="0"/>
                  </a:moveTo>
                  <a:cubicBezTo>
                    <a:pt x="34" y="8"/>
                    <a:pt x="16" y="15"/>
                    <a:pt x="10" y="18"/>
                  </a:cubicBezTo>
                  <a:cubicBezTo>
                    <a:pt x="6" y="20"/>
                    <a:pt x="3" y="22"/>
                    <a:pt x="0" y="24"/>
                  </a:cubicBezTo>
                  <a:cubicBezTo>
                    <a:pt x="16" y="18"/>
                    <a:pt x="35" y="13"/>
                    <a:pt x="54" y="9"/>
                  </a:cubicBezTo>
                  <a:cubicBezTo>
                    <a:pt x="55" y="7"/>
                    <a:pt x="55" y="5"/>
                    <a:pt x="55" y="3"/>
                  </a:cubicBezTo>
                  <a:cubicBezTo>
                    <a:pt x="55" y="2"/>
                    <a:pt x="55" y="1"/>
                    <a:pt x="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215"/>
            <p:cNvSpPr/>
            <p:nvPr userDrawn="1"/>
          </p:nvSpPr>
          <p:spPr bwMode="auto">
            <a:xfrm>
              <a:off x="1843928" y="3359723"/>
              <a:ext cx="125660" cy="52359"/>
            </a:xfrm>
            <a:custGeom>
              <a:avLst/>
              <a:gdLst>
                <a:gd name="T0" fmla="*/ 66 w 66"/>
                <a:gd name="T1" fmla="*/ 0 h 28"/>
                <a:gd name="T2" fmla="*/ 12 w 66"/>
                <a:gd name="T3" fmla="*/ 15 h 28"/>
                <a:gd name="T4" fmla="*/ 0 w 66"/>
                <a:gd name="T5" fmla="*/ 25 h 28"/>
                <a:gd name="T6" fmla="*/ 16 w 66"/>
                <a:gd name="T7" fmla="*/ 28 h 28"/>
                <a:gd name="T8" fmla="*/ 16 w 66"/>
                <a:gd name="T9" fmla="*/ 28 h 28"/>
                <a:gd name="T10" fmla="*/ 16 w 66"/>
                <a:gd name="T11" fmla="*/ 28 h 28"/>
                <a:gd name="T12" fmla="*/ 29 w 66"/>
                <a:gd name="T13" fmla="*/ 27 h 28"/>
                <a:gd name="T14" fmla="*/ 30 w 66"/>
                <a:gd name="T15" fmla="*/ 27 h 28"/>
                <a:gd name="T16" fmla="*/ 30 w 66"/>
                <a:gd name="T17" fmla="*/ 27 h 28"/>
                <a:gd name="T18" fmla="*/ 66 w 66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28">
                  <a:moveTo>
                    <a:pt x="66" y="0"/>
                  </a:moveTo>
                  <a:cubicBezTo>
                    <a:pt x="47" y="4"/>
                    <a:pt x="28" y="9"/>
                    <a:pt x="12" y="15"/>
                  </a:cubicBezTo>
                  <a:cubicBezTo>
                    <a:pt x="7" y="18"/>
                    <a:pt x="4" y="22"/>
                    <a:pt x="0" y="25"/>
                  </a:cubicBezTo>
                  <a:cubicBezTo>
                    <a:pt x="5" y="27"/>
                    <a:pt x="10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4" y="28"/>
                    <a:pt x="29" y="27"/>
                  </a:cubicBezTo>
                  <a:cubicBezTo>
                    <a:pt x="29" y="27"/>
                    <a:pt x="29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55" y="21"/>
                    <a:pt x="64" y="11"/>
                    <a:pt x="66" y="0"/>
                  </a:cubicBezTo>
                </a:path>
              </a:pathLst>
            </a:custGeom>
            <a:solidFill>
              <a:srgbClr val="E7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216"/>
            <p:cNvSpPr/>
            <p:nvPr userDrawn="1"/>
          </p:nvSpPr>
          <p:spPr bwMode="auto">
            <a:xfrm>
              <a:off x="1822985" y="3317836"/>
              <a:ext cx="146604" cy="83774"/>
            </a:xfrm>
            <a:custGeom>
              <a:avLst/>
              <a:gdLst>
                <a:gd name="T0" fmla="*/ 76 w 78"/>
                <a:gd name="T1" fmla="*/ 0 h 46"/>
                <a:gd name="T2" fmla="*/ 64 w 78"/>
                <a:gd name="T3" fmla="*/ 5 h 46"/>
                <a:gd name="T4" fmla="*/ 34 w 78"/>
                <a:gd name="T5" fmla="*/ 17 h 46"/>
                <a:gd name="T6" fmla="*/ 0 w 78"/>
                <a:gd name="T7" fmla="*/ 36 h 46"/>
                <a:gd name="T8" fmla="*/ 11 w 78"/>
                <a:gd name="T9" fmla="*/ 46 h 46"/>
                <a:gd name="T10" fmla="*/ 23 w 78"/>
                <a:gd name="T11" fmla="*/ 36 h 46"/>
                <a:gd name="T12" fmla="*/ 33 w 78"/>
                <a:gd name="T13" fmla="*/ 30 h 46"/>
                <a:gd name="T14" fmla="*/ 78 w 78"/>
                <a:gd name="T15" fmla="*/ 12 h 46"/>
                <a:gd name="T16" fmla="*/ 77 w 78"/>
                <a:gd name="T17" fmla="*/ 8 h 46"/>
                <a:gd name="T18" fmla="*/ 77 w 78"/>
                <a:gd name="T19" fmla="*/ 8 h 46"/>
                <a:gd name="T20" fmla="*/ 77 w 78"/>
                <a:gd name="T21" fmla="*/ 7 h 46"/>
                <a:gd name="T22" fmla="*/ 76 w 78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46">
                  <a:moveTo>
                    <a:pt x="76" y="0"/>
                  </a:moveTo>
                  <a:cubicBezTo>
                    <a:pt x="72" y="2"/>
                    <a:pt x="68" y="3"/>
                    <a:pt x="64" y="5"/>
                  </a:cubicBezTo>
                  <a:cubicBezTo>
                    <a:pt x="54" y="9"/>
                    <a:pt x="44" y="13"/>
                    <a:pt x="34" y="17"/>
                  </a:cubicBezTo>
                  <a:cubicBezTo>
                    <a:pt x="19" y="24"/>
                    <a:pt x="8" y="30"/>
                    <a:pt x="0" y="36"/>
                  </a:cubicBezTo>
                  <a:cubicBezTo>
                    <a:pt x="3" y="40"/>
                    <a:pt x="7" y="43"/>
                    <a:pt x="11" y="46"/>
                  </a:cubicBezTo>
                  <a:cubicBezTo>
                    <a:pt x="15" y="43"/>
                    <a:pt x="18" y="39"/>
                    <a:pt x="23" y="36"/>
                  </a:cubicBezTo>
                  <a:cubicBezTo>
                    <a:pt x="26" y="34"/>
                    <a:pt x="29" y="32"/>
                    <a:pt x="33" y="30"/>
                  </a:cubicBezTo>
                  <a:cubicBezTo>
                    <a:pt x="39" y="27"/>
                    <a:pt x="57" y="20"/>
                    <a:pt x="78" y="12"/>
                  </a:cubicBezTo>
                  <a:cubicBezTo>
                    <a:pt x="78" y="11"/>
                    <a:pt x="78" y="9"/>
                    <a:pt x="77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7" y="4"/>
                    <a:pt x="77" y="2"/>
                    <a:pt x="76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217"/>
            <p:cNvSpPr>
              <a:spLocks noEditPoints="1"/>
            </p:cNvSpPr>
            <p:nvPr userDrawn="1"/>
          </p:nvSpPr>
          <p:spPr bwMode="auto">
            <a:xfrm>
              <a:off x="1749683" y="3213119"/>
              <a:ext cx="502642" cy="219906"/>
            </a:xfrm>
            <a:custGeom>
              <a:avLst/>
              <a:gdLst>
                <a:gd name="T0" fmla="*/ 267 w 270"/>
                <a:gd name="T1" fmla="*/ 0 h 121"/>
                <a:gd name="T2" fmla="*/ 253 w 270"/>
                <a:gd name="T3" fmla="*/ 2 h 121"/>
                <a:gd name="T4" fmla="*/ 165 w 270"/>
                <a:gd name="T5" fmla="*/ 20 h 121"/>
                <a:gd name="T6" fmla="*/ 150 w 270"/>
                <a:gd name="T7" fmla="*/ 24 h 121"/>
                <a:gd name="T8" fmla="*/ 134 w 270"/>
                <a:gd name="T9" fmla="*/ 25 h 121"/>
                <a:gd name="T10" fmla="*/ 104 w 270"/>
                <a:gd name="T11" fmla="*/ 32 h 121"/>
                <a:gd name="T12" fmla="*/ 16 w 270"/>
                <a:gd name="T13" fmla="*/ 52 h 121"/>
                <a:gd name="T14" fmla="*/ 0 w 270"/>
                <a:gd name="T15" fmla="*/ 55 h 121"/>
                <a:gd name="T16" fmla="*/ 4 w 270"/>
                <a:gd name="T17" fmla="*/ 71 h 121"/>
                <a:gd name="T18" fmla="*/ 20 w 270"/>
                <a:gd name="T19" fmla="*/ 67 h 121"/>
                <a:gd name="T20" fmla="*/ 45 w 270"/>
                <a:gd name="T21" fmla="*/ 111 h 121"/>
                <a:gd name="T22" fmla="*/ 109 w 270"/>
                <a:gd name="T23" fmla="*/ 101 h 121"/>
                <a:gd name="T24" fmla="*/ 122 w 270"/>
                <a:gd name="T25" fmla="*/ 50 h 121"/>
                <a:gd name="T26" fmla="*/ 136 w 270"/>
                <a:gd name="T27" fmla="*/ 36 h 121"/>
                <a:gd name="T28" fmla="*/ 155 w 270"/>
                <a:gd name="T29" fmla="*/ 43 h 121"/>
                <a:gd name="T30" fmla="*/ 188 w 270"/>
                <a:gd name="T31" fmla="*/ 85 h 121"/>
                <a:gd name="T32" fmla="*/ 250 w 270"/>
                <a:gd name="T33" fmla="*/ 68 h 121"/>
                <a:gd name="T34" fmla="*/ 255 w 270"/>
                <a:gd name="T35" fmla="*/ 18 h 121"/>
                <a:gd name="T36" fmla="*/ 270 w 270"/>
                <a:gd name="T37" fmla="*/ 15 h 121"/>
                <a:gd name="T38" fmla="*/ 267 w 270"/>
                <a:gd name="T39" fmla="*/ 0 h 121"/>
                <a:gd name="T40" fmla="*/ 115 w 270"/>
                <a:gd name="T41" fmla="*/ 66 h 121"/>
                <a:gd name="T42" fmla="*/ 79 w 270"/>
                <a:gd name="T43" fmla="*/ 106 h 121"/>
                <a:gd name="T44" fmla="*/ 30 w 270"/>
                <a:gd name="T45" fmla="*/ 73 h 121"/>
                <a:gd name="T46" fmla="*/ 64 w 270"/>
                <a:gd name="T47" fmla="*/ 44 h 121"/>
                <a:gd name="T48" fmla="*/ 115 w 270"/>
                <a:gd name="T49" fmla="*/ 66 h 121"/>
                <a:gd name="T50" fmla="*/ 217 w 270"/>
                <a:gd name="T51" fmla="*/ 77 h 121"/>
                <a:gd name="T52" fmla="*/ 168 w 270"/>
                <a:gd name="T53" fmla="*/ 55 h 121"/>
                <a:gd name="T54" fmla="*/ 206 w 270"/>
                <a:gd name="T55" fmla="*/ 14 h 121"/>
                <a:gd name="T56" fmla="*/ 249 w 270"/>
                <a:gd name="T57" fmla="*/ 27 h 121"/>
                <a:gd name="T58" fmla="*/ 217 w 270"/>
                <a:gd name="T59" fmla="*/ 7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0" h="121">
                  <a:moveTo>
                    <a:pt x="267" y="0"/>
                  </a:moveTo>
                  <a:cubicBezTo>
                    <a:pt x="253" y="2"/>
                    <a:pt x="253" y="2"/>
                    <a:pt x="253" y="2"/>
                  </a:cubicBezTo>
                  <a:cubicBezTo>
                    <a:pt x="197" y="2"/>
                    <a:pt x="165" y="20"/>
                    <a:pt x="165" y="20"/>
                  </a:cubicBezTo>
                  <a:cubicBezTo>
                    <a:pt x="159" y="24"/>
                    <a:pt x="155" y="24"/>
                    <a:pt x="150" y="24"/>
                  </a:cubicBezTo>
                  <a:cubicBezTo>
                    <a:pt x="146" y="24"/>
                    <a:pt x="141" y="24"/>
                    <a:pt x="134" y="25"/>
                  </a:cubicBezTo>
                  <a:cubicBezTo>
                    <a:pt x="116" y="29"/>
                    <a:pt x="116" y="36"/>
                    <a:pt x="104" y="32"/>
                  </a:cubicBezTo>
                  <a:cubicBezTo>
                    <a:pt x="104" y="32"/>
                    <a:pt x="67" y="29"/>
                    <a:pt x="16" y="5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0" y="67"/>
                    <a:pt x="25" y="99"/>
                    <a:pt x="45" y="111"/>
                  </a:cubicBezTo>
                  <a:cubicBezTo>
                    <a:pt x="63" y="121"/>
                    <a:pt x="99" y="109"/>
                    <a:pt x="109" y="101"/>
                  </a:cubicBezTo>
                  <a:cubicBezTo>
                    <a:pt x="127" y="89"/>
                    <a:pt x="123" y="65"/>
                    <a:pt x="122" y="50"/>
                  </a:cubicBezTo>
                  <a:cubicBezTo>
                    <a:pt x="122" y="50"/>
                    <a:pt x="124" y="39"/>
                    <a:pt x="136" y="36"/>
                  </a:cubicBezTo>
                  <a:cubicBezTo>
                    <a:pt x="149" y="34"/>
                    <a:pt x="155" y="43"/>
                    <a:pt x="155" y="43"/>
                  </a:cubicBezTo>
                  <a:cubicBezTo>
                    <a:pt x="160" y="57"/>
                    <a:pt x="166" y="81"/>
                    <a:pt x="188" y="85"/>
                  </a:cubicBezTo>
                  <a:cubicBezTo>
                    <a:pt x="201" y="88"/>
                    <a:pt x="238" y="85"/>
                    <a:pt x="250" y="68"/>
                  </a:cubicBezTo>
                  <a:cubicBezTo>
                    <a:pt x="264" y="49"/>
                    <a:pt x="255" y="18"/>
                    <a:pt x="255" y="18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67" y="0"/>
                    <a:pt x="267" y="0"/>
                    <a:pt x="267" y="0"/>
                  </a:cubicBezTo>
                  <a:moveTo>
                    <a:pt x="115" y="66"/>
                  </a:moveTo>
                  <a:cubicBezTo>
                    <a:pt x="117" y="81"/>
                    <a:pt x="114" y="98"/>
                    <a:pt x="79" y="106"/>
                  </a:cubicBezTo>
                  <a:cubicBezTo>
                    <a:pt x="43" y="114"/>
                    <a:pt x="34" y="91"/>
                    <a:pt x="30" y="73"/>
                  </a:cubicBezTo>
                  <a:cubicBezTo>
                    <a:pt x="25" y="54"/>
                    <a:pt x="42" y="49"/>
                    <a:pt x="64" y="44"/>
                  </a:cubicBezTo>
                  <a:cubicBezTo>
                    <a:pt x="111" y="33"/>
                    <a:pt x="113" y="48"/>
                    <a:pt x="115" y="66"/>
                  </a:cubicBezTo>
                  <a:moveTo>
                    <a:pt x="217" y="77"/>
                  </a:moveTo>
                  <a:cubicBezTo>
                    <a:pt x="181" y="84"/>
                    <a:pt x="172" y="70"/>
                    <a:pt x="168" y="55"/>
                  </a:cubicBezTo>
                  <a:cubicBezTo>
                    <a:pt x="163" y="37"/>
                    <a:pt x="159" y="22"/>
                    <a:pt x="206" y="14"/>
                  </a:cubicBezTo>
                  <a:cubicBezTo>
                    <a:pt x="228" y="10"/>
                    <a:pt x="246" y="8"/>
                    <a:pt x="249" y="27"/>
                  </a:cubicBezTo>
                  <a:cubicBezTo>
                    <a:pt x="252" y="45"/>
                    <a:pt x="253" y="70"/>
                    <a:pt x="217" y="77"/>
                  </a:cubicBezTo>
                </a:path>
              </a:pathLst>
            </a:cu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218"/>
            <p:cNvSpPr>
              <a:spLocks noEditPoints="1"/>
            </p:cNvSpPr>
            <p:nvPr userDrawn="1"/>
          </p:nvSpPr>
          <p:spPr bwMode="auto">
            <a:xfrm>
              <a:off x="2053362" y="3234062"/>
              <a:ext cx="157076" cy="104717"/>
            </a:xfrm>
            <a:custGeom>
              <a:avLst/>
              <a:gdLst>
                <a:gd name="T0" fmla="*/ 17 w 85"/>
                <a:gd name="T1" fmla="*/ 49 h 58"/>
                <a:gd name="T2" fmla="*/ 5 w 85"/>
                <a:gd name="T3" fmla="*/ 49 h 58"/>
                <a:gd name="T4" fmla="*/ 11 w 85"/>
                <a:gd name="T5" fmla="*/ 58 h 58"/>
                <a:gd name="T6" fmla="*/ 60 w 85"/>
                <a:gd name="T7" fmla="*/ 54 h 58"/>
                <a:gd name="T8" fmla="*/ 41 w 85"/>
                <a:gd name="T9" fmla="*/ 50 h 58"/>
                <a:gd name="T10" fmla="*/ 17 w 85"/>
                <a:gd name="T11" fmla="*/ 49 h 58"/>
                <a:gd name="T12" fmla="*/ 82 w 85"/>
                <a:gd name="T13" fmla="*/ 9 h 58"/>
                <a:gd name="T14" fmla="*/ 3 w 85"/>
                <a:gd name="T15" fmla="*/ 38 h 58"/>
                <a:gd name="T16" fmla="*/ 35 w 85"/>
                <a:gd name="T17" fmla="*/ 38 h 58"/>
                <a:gd name="T18" fmla="*/ 82 w 85"/>
                <a:gd name="T19" fmla="*/ 45 h 58"/>
                <a:gd name="T20" fmla="*/ 85 w 85"/>
                <a:gd name="T21" fmla="*/ 30 h 58"/>
                <a:gd name="T22" fmla="*/ 84 w 85"/>
                <a:gd name="T23" fmla="*/ 15 h 58"/>
                <a:gd name="T24" fmla="*/ 84 w 85"/>
                <a:gd name="T25" fmla="*/ 15 h 58"/>
                <a:gd name="T26" fmla="*/ 82 w 85"/>
                <a:gd name="T27" fmla="*/ 9 h 58"/>
                <a:gd name="T28" fmla="*/ 63 w 85"/>
                <a:gd name="T29" fmla="*/ 0 h 58"/>
                <a:gd name="T30" fmla="*/ 63 w 85"/>
                <a:gd name="T31" fmla="*/ 0 h 58"/>
                <a:gd name="T32" fmla="*/ 44 w 85"/>
                <a:gd name="T33" fmla="*/ 2 h 58"/>
                <a:gd name="T34" fmla="*/ 41 w 85"/>
                <a:gd name="T35" fmla="*/ 2 h 58"/>
                <a:gd name="T36" fmla="*/ 41 w 85"/>
                <a:gd name="T37" fmla="*/ 2 h 58"/>
                <a:gd name="T38" fmla="*/ 0 w 85"/>
                <a:gd name="T39" fmla="*/ 26 h 58"/>
                <a:gd name="T40" fmla="*/ 71 w 85"/>
                <a:gd name="T41" fmla="*/ 0 h 58"/>
                <a:gd name="T42" fmla="*/ 63 w 85"/>
                <a:gd name="T43" fmla="*/ 0 h 58"/>
                <a:gd name="T44" fmla="*/ 63 w 85"/>
                <a:gd name="T4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58">
                  <a:moveTo>
                    <a:pt x="17" y="49"/>
                  </a:moveTo>
                  <a:cubicBezTo>
                    <a:pt x="13" y="49"/>
                    <a:pt x="9" y="49"/>
                    <a:pt x="5" y="49"/>
                  </a:cubicBezTo>
                  <a:cubicBezTo>
                    <a:pt x="6" y="53"/>
                    <a:pt x="8" y="56"/>
                    <a:pt x="11" y="58"/>
                  </a:cubicBezTo>
                  <a:cubicBezTo>
                    <a:pt x="29" y="56"/>
                    <a:pt x="46" y="55"/>
                    <a:pt x="60" y="54"/>
                  </a:cubicBezTo>
                  <a:cubicBezTo>
                    <a:pt x="55" y="52"/>
                    <a:pt x="49" y="51"/>
                    <a:pt x="41" y="50"/>
                  </a:cubicBezTo>
                  <a:cubicBezTo>
                    <a:pt x="36" y="50"/>
                    <a:pt x="28" y="49"/>
                    <a:pt x="17" y="49"/>
                  </a:cubicBezTo>
                  <a:moveTo>
                    <a:pt x="82" y="9"/>
                  </a:moveTo>
                  <a:cubicBezTo>
                    <a:pt x="70" y="14"/>
                    <a:pt x="37" y="25"/>
                    <a:pt x="3" y="38"/>
                  </a:cubicBezTo>
                  <a:cubicBezTo>
                    <a:pt x="13" y="38"/>
                    <a:pt x="24" y="38"/>
                    <a:pt x="35" y="38"/>
                  </a:cubicBezTo>
                  <a:cubicBezTo>
                    <a:pt x="56" y="39"/>
                    <a:pt x="72" y="41"/>
                    <a:pt x="82" y="45"/>
                  </a:cubicBezTo>
                  <a:cubicBezTo>
                    <a:pt x="85" y="40"/>
                    <a:pt x="85" y="35"/>
                    <a:pt x="85" y="30"/>
                  </a:cubicBezTo>
                  <a:cubicBezTo>
                    <a:pt x="85" y="25"/>
                    <a:pt x="85" y="19"/>
                    <a:pt x="84" y="15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2"/>
                    <a:pt x="83" y="11"/>
                    <a:pt x="82" y="9"/>
                  </a:cubicBezTo>
                  <a:moveTo>
                    <a:pt x="63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57" y="0"/>
                    <a:pt x="51" y="1"/>
                    <a:pt x="44" y="2"/>
                  </a:cubicBezTo>
                  <a:cubicBezTo>
                    <a:pt x="43" y="2"/>
                    <a:pt x="42" y="2"/>
                    <a:pt x="41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10" y="8"/>
                    <a:pt x="1" y="16"/>
                    <a:pt x="0" y="26"/>
                  </a:cubicBezTo>
                  <a:cubicBezTo>
                    <a:pt x="30" y="15"/>
                    <a:pt x="56" y="6"/>
                    <a:pt x="71" y="0"/>
                  </a:cubicBezTo>
                  <a:cubicBezTo>
                    <a:pt x="68" y="0"/>
                    <a:pt x="66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220"/>
            <p:cNvSpPr/>
            <p:nvPr userDrawn="1"/>
          </p:nvSpPr>
          <p:spPr bwMode="auto">
            <a:xfrm>
              <a:off x="2074307" y="3338775"/>
              <a:ext cx="115189" cy="20943"/>
            </a:xfrm>
            <a:custGeom>
              <a:avLst/>
              <a:gdLst>
                <a:gd name="T0" fmla="*/ 49 w 59"/>
                <a:gd name="T1" fmla="*/ 0 h 12"/>
                <a:gd name="T2" fmla="*/ 0 w 59"/>
                <a:gd name="T3" fmla="*/ 4 h 12"/>
                <a:gd name="T4" fmla="*/ 24 w 59"/>
                <a:gd name="T5" fmla="*/ 12 h 12"/>
                <a:gd name="T6" fmla="*/ 24 w 59"/>
                <a:gd name="T7" fmla="*/ 12 h 12"/>
                <a:gd name="T8" fmla="*/ 24 w 59"/>
                <a:gd name="T9" fmla="*/ 12 h 12"/>
                <a:gd name="T10" fmla="*/ 41 w 59"/>
                <a:gd name="T11" fmla="*/ 11 h 12"/>
                <a:gd name="T12" fmla="*/ 41 w 59"/>
                <a:gd name="T13" fmla="*/ 11 h 12"/>
                <a:gd name="T14" fmla="*/ 59 w 59"/>
                <a:gd name="T15" fmla="*/ 4 h 12"/>
                <a:gd name="T16" fmla="*/ 49 w 5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2">
                  <a:moveTo>
                    <a:pt x="49" y="0"/>
                  </a:moveTo>
                  <a:cubicBezTo>
                    <a:pt x="35" y="1"/>
                    <a:pt x="18" y="2"/>
                    <a:pt x="0" y="4"/>
                  </a:cubicBezTo>
                  <a:cubicBezTo>
                    <a:pt x="5" y="9"/>
                    <a:pt x="12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9" y="12"/>
                    <a:pt x="34" y="12"/>
                    <a:pt x="41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9" y="9"/>
                    <a:pt x="55" y="7"/>
                    <a:pt x="59" y="4"/>
                  </a:cubicBezTo>
                  <a:cubicBezTo>
                    <a:pt x="56" y="3"/>
                    <a:pt x="53" y="1"/>
                    <a:pt x="49" y="0"/>
                  </a:cubicBezTo>
                </a:path>
              </a:pathLst>
            </a:custGeom>
            <a:solidFill>
              <a:srgbClr val="E7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221"/>
            <p:cNvSpPr/>
            <p:nvPr userDrawn="1"/>
          </p:nvSpPr>
          <p:spPr bwMode="auto">
            <a:xfrm>
              <a:off x="2063835" y="3307360"/>
              <a:ext cx="146604" cy="31415"/>
            </a:xfrm>
            <a:custGeom>
              <a:avLst/>
              <a:gdLst>
                <a:gd name="T0" fmla="*/ 1 w 80"/>
                <a:gd name="T1" fmla="*/ 0 h 20"/>
                <a:gd name="T2" fmla="*/ 0 w 80"/>
                <a:gd name="T3" fmla="*/ 1 h 20"/>
                <a:gd name="T4" fmla="*/ 1 w 80"/>
                <a:gd name="T5" fmla="*/ 5 h 20"/>
                <a:gd name="T6" fmla="*/ 3 w 80"/>
                <a:gd name="T7" fmla="*/ 11 h 20"/>
                <a:gd name="T8" fmla="*/ 15 w 80"/>
                <a:gd name="T9" fmla="*/ 11 h 20"/>
                <a:gd name="T10" fmla="*/ 39 w 80"/>
                <a:gd name="T11" fmla="*/ 12 h 20"/>
                <a:gd name="T12" fmla="*/ 58 w 80"/>
                <a:gd name="T13" fmla="*/ 16 h 20"/>
                <a:gd name="T14" fmla="*/ 68 w 80"/>
                <a:gd name="T15" fmla="*/ 20 h 20"/>
                <a:gd name="T16" fmla="*/ 80 w 80"/>
                <a:gd name="T17" fmla="*/ 7 h 20"/>
                <a:gd name="T18" fmla="*/ 33 w 80"/>
                <a:gd name="T19" fmla="*/ 0 h 20"/>
                <a:gd name="T20" fmla="*/ 1 w 80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20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1" y="7"/>
                    <a:pt x="2" y="9"/>
                    <a:pt x="3" y="11"/>
                  </a:cubicBezTo>
                  <a:cubicBezTo>
                    <a:pt x="7" y="11"/>
                    <a:pt x="11" y="11"/>
                    <a:pt x="15" y="11"/>
                  </a:cubicBezTo>
                  <a:cubicBezTo>
                    <a:pt x="26" y="11"/>
                    <a:pt x="34" y="12"/>
                    <a:pt x="39" y="12"/>
                  </a:cubicBezTo>
                  <a:cubicBezTo>
                    <a:pt x="47" y="13"/>
                    <a:pt x="53" y="14"/>
                    <a:pt x="58" y="16"/>
                  </a:cubicBezTo>
                  <a:cubicBezTo>
                    <a:pt x="62" y="17"/>
                    <a:pt x="65" y="19"/>
                    <a:pt x="68" y="20"/>
                  </a:cubicBezTo>
                  <a:cubicBezTo>
                    <a:pt x="74" y="17"/>
                    <a:pt x="78" y="12"/>
                    <a:pt x="80" y="7"/>
                  </a:cubicBezTo>
                  <a:cubicBezTo>
                    <a:pt x="70" y="3"/>
                    <a:pt x="54" y="1"/>
                    <a:pt x="33" y="0"/>
                  </a:cubicBezTo>
                  <a:cubicBezTo>
                    <a:pt x="22" y="0"/>
                    <a:pt x="11" y="0"/>
                    <a:pt x="1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222"/>
            <p:cNvSpPr/>
            <p:nvPr userDrawn="1"/>
          </p:nvSpPr>
          <p:spPr bwMode="auto">
            <a:xfrm>
              <a:off x="2053363" y="3234058"/>
              <a:ext cx="157076" cy="73302"/>
            </a:xfrm>
            <a:custGeom>
              <a:avLst/>
              <a:gdLst>
                <a:gd name="T0" fmla="*/ 71 w 82"/>
                <a:gd name="T1" fmla="*/ 0 h 39"/>
                <a:gd name="T2" fmla="*/ 0 w 82"/>
                <a:gd name="T3" fmla="*/ 26 h 39"/>
                <a:gd name="T4" fmla="*/ 0 w 82"/>
                <a:gd name="T5" fmla="*/ 28 h 39"/>
                <a:gd name="T6" fmla="*/ 2 w 82"/>
                <a:gd name="T7" fmla="*/ 39 h 39"/>
                <a:gd name="T8" fmla="*/ 3 w 82"/>
                <a:gd name="T9" fmla="*/ 38 h 39"/>
                <a:gd name="T10" fmla="*/ 82 w 82"/>
                <a:gd name="T11" fmla="*/ 9 h 39"/>
                <a:gd name="T12" fmla="*/ 71 w 82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9">
                  <a:moveTo>
                    <a:pt x="71" y="0"/>
                  </a:moveTo>
                  <a:cubicBezTo>
                    <a:pt x="56" y="6"/>
                    <a:pt x="30" y="15"/>
                    <a:pt x="0" y="26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32"/>
                    <a:pt x="1" y="35"/>
                    <a:pt x="2" y="39"/>
                  </a:cubicBezTo>
                  <a:cubicBezTo>
                    <a:pt x="2" y="38"/>
                    <a:pt x="3" y="38"/>
                    <a:pt x="3" y="38"/>
                  </a:cubicBezTo>
                  <a:cubicBezTo>
                    <a:pt x="37" y="25"/>
                    <a:pt x="70" y="14"/>
                    <a:pt x="82" y="9"/>
                  </a:cubicBezTo>
                  <a:cubicBezTo>
                    <a:pt x="80" y="4"/>
                    <a:pt x="76" y="2"/>
                    <a:pt x="71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223"/>
            <p:cNvSpPr>
              <a:spLocks noEditPoints="1"/>
            </p:cNvSpPr>
            <p:nvPr userDrawn="1"/>
          </p:nvSpPr>
          <p:spPr bwMode="auto">
            <a:xfrm>
              <a:off x="2053363" y="3234058"/>
              <a:ext cx="157076" cy="125660"/>
            </a:xfrm>
            <a:custGeom>
              <a:avLst/>
              <a:gdLst>
                <a:gd name="T0" fmla="*/ 35 w 85"/>
                <a:gd name="T1" fmla="*/ 66 h 66"/>
                <a:gd name="T2" fmla="*/ 35 w 85"/>
                <a:gd name="T3" fmla="*/ 66 h 66"/>
                <a:gd name="T4" fmla="*/ 35 w 85"/>
                <a:gd name="T5" fmla="*/ 66 h 66"/>
                <a:gd name="T6" fmla="*/ 35 w 85"/>
                <a:gd name="T7" fmla="*/ 66 h 66"/>
                <a:gd name="T8" fmla="*/ 52 w 85"/>
                <a:gd name="T9" fmla="*/ 65 h 66"/>
                <a:gd name="T10" fmla="*/ 35 w 85"/>
                <a:gd name="T11" fmla="*/ 66 h 66"/>
                <a:gd name="T12" fmla="*/ 52 w 85"/>
                <a:gd name="T13" fmla="*/ 65 h 66"/>
                <a:gd name="T14" fmla="*/ 84 w 85"/>
                <a:gd name="T15" fmla="*/ 15 h 66"/>
                <a:gd name="T16" fmla="*/ 84 w 85"/>
                <a:gd name="T17" fmla="*/ 15 h 66"/>
                <a:gd name="T18" fmla="*/ 85 w 85"/>
                <a:gd name="T19" fmla="*/ 30 h 66"/>
                <a:gd name="T20" fmla="*/ 84 w 85"/>
                <a:gd name="T21" fmla="*/ 15 h 66"/>
                <a:gd name="T22" fmla="*/ 84 w 85"/>
                <a:gd name="T23" fmla="*/ 15 h 66"/>
                <a:gd name="T24" fmla="*/ 41 w 85"/>
                <a:gd name="T25" fmla="*/ 2 h 66"/>
                <a:gd name="T26" fmla="*/ 41 w 85"/>
                <a:gd name="T27" fmla="*/ 2 h 66"/>
                <a:gd name="T28" fmla="*/ 0 w 85"/>
                <a:gd name="T29" fmla="*/ 28 h 66"/>
                <a:gd name="T30" fmla="*/ 0 w 85"/>
                <a:gd name="T31" fmla="*/ 26 h 66"/>
                <a:gd name="T32" fmla="*/ 41 w 85"/>
                <a:gd name="T33" fmla="*/ 2 h 66"/>
                <a:gd name="T34" fmla="*/ 41 w 85"/>
                <a:gd name="T35" fmla="*/ 2 h 66"/>
                <a:gd name="T36" fmla="*/ 63 w 85"/>
                <a:gd name="T37" fmla="*/ 0 h 66"/>
                <a:gd name="T38" fmla="*/ 44 w 85"/>
                <a:gd name="T39" fmla="*/ 2 h 66"/>
                <a:gd name="T40" fmla="*/ 63 w 85"/>
                <a:gd name="T41" fmla="*/ 0 h 66"/>
                <a:gd name="T42" fmla="*/ 63 w 85"/>
                <a:gd name="T43" fmla="*/ 0 h 66"/>
                <a:gd name="T44" fmla="*/ 63 w 85"/>
                <a:gd name="T45" fmla="*/ 0 h 66"/>
                <a:gd name="T46" fmla="*/ 63 w 85"/>
                <a:gd name="T47" fmla="*/ 0 h 66"/>
                <a:gd name="T48" fmla="*/ 63 w 85"/>
                <a:gd name="T4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5" h="66">
                  <a:moveTo>
                    <a:pt x="35" y="66"/>
                  </a:move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moveTo>
                    <a:pt x="52" y="65"/>
                  </a:moveTo>
                  <a:cubicBezTo>
                    <a:pt x="45" y="66"/>
                    <a:pt x="40" y="66"/>
                    <a:pt x="35" y="66"/>
                  </a:cubicBezTo>
                  <a:cubicBezTo>
                    <a:pt x="40" y="66"/>
                    <a:pt x="45" y="66"/>
                    <a:pt x="52" y="65"/>
                  </a:cubicBezTo>
                  <a:moveTo>
                    <a:pt x="84" y="15"/>
                  </a:moveTo>
                  <a:cubicBezTo>
                    <a:pt x="84" y="15"/>
                    <a:pt x="84" y="15"/>
                    <a:pt x="84" y="15"/>
                  </a:cubicBezTo>
                  <a:cubicBezTo>
                    <a:pt x="85" y="19"/>
                    <a:pt x="85" y="25"/>
                    <a:pt x="85" y="30"/>
                  </a:cubicBezTo>
                  <a:cubicBezTo>
                    <a:pt x="85" y="25"/>
                    <a:pt x="85" y="19"/>
                    <a:pt x="84" y="15"/>
                  </a:cubicBezTo>
                  <a:cubicBezTo>
                    <a:pt x="84" y="15"/>
                    <a:pt x="84" y="15"/>
                    <a:pt x="84" y="15"/>
                  </a:cubicBezTo>
                  <a:moveTo>
                    <a:pt x="41" y="2"/>
                  </a:moveTo>
                  <a:cubicBezTo>
                    <a:pt x="41" y="2"/>
                    <a:pt x="41" y="2"/>
                    <a:pt x="41" y="2"/>
                  </a:cubicBezTo>
                  <a:cubicBezTo>
                    <a:pt x="8" y="8"/>
                    <a:pt x="0" y="17"/>
                    <a:pt x="0" y="28"/>
                  </a:cubicBezTo>
                  <a:cubicBezTo>
                    <a:pt x="0" y="27"/>
                    <a:pt x="0" y="27"/>
                    <a:pt x="0" y="26"/>
                  </a:cubicBezTo>
                  <a:cubicBezTo>
                    <a:pt x="1" y="16"/>
                    <a:pt x="10" y="8"/>
                    <a:pt x="41" y="2"/>
                  </a:cubicBezTo>
                  <a:cubicBezTo>
                    <a:pt x="41" y="2"/>
                    <a:pt x="41" y="2"/>
                    <a:pt x="41" y="2"/>
                  </a:cubicBezTo>
                  <a:moveTo>
                    <a:pt x="63" y="0"/>
                  </a:moveTo>
                  <a:cubicBezTo>
                    <a:pt x="57" y="0"/>
                    <a:pt x="51" y="1"/>
                    <a:pt x="44" y="2"/>
                  </a:cubicBezTo>
                  <a:cubicBezTo>
                    <a:pt x="51" y="1"/>
                    <a:pt x="57" y="0"/>
                    <a:pt x="63" y="0"/>
                  </a:cubicBezTo>
                  <a:moveTo>
                    <a:pt x="63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225"/>
            <p:cNvSpPr/>
            <p:nvPr userDrawn="1"/>
          </p:nvSpPr>
          <p:spPr bwMode="auto">
            <a:xfrm>
              <a:off x="2566477" y="5694908"/>
              <a:ext cx="272265" cy="62830"/>
            </a:xfrm>
            <a:custGeom>
              <a:avLst/>
              <a:gdLst>
                <a:gd name="T0" fmla="*/ 0 w 148"/>
                <a:gd name="T1" fmla="*/ 16 h 32"/>
                <a:gd name="T2" fmla="*/ 16 w 148"/>
                <a:gd name="T3" fmla="*/ 32 h 32"/>
                <a:gd name="T4" fmla="*/ 132 w 148"/>
                <a:gd name="T5" fmla="*/ 32 h 32"/>
                <a:gd name="T6" fmla="*/ 148 w 148"/>
                <a:gd name="T7" fmla="*/ 16 h 32"/>
                <a:gd name="T8" fmla="*/ 148 w 148"/>
                <a:gd name="T9" fmla="*/ 0 h 32"/>
                <a:gd name="T10" fmla="*/ 0 w 148"/>
                <a:gd name="T11" fmla="*/ 0 h 32"/>
                <a:gd name="T12" fmla="*/ 0 w 148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2">
                  <a:moveTo>
                    <a:pt x="0" y="16"/>
                  </a:moveTo>
                  <a:cubicBezTo>
                    <a:pt x="0" y="25"/>
                    <a:pt x="7" y="32"/>
                    <a:pt x="16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41" y="32"/>
                    <a:pt x="148" y="25"/>
                    <a:pt x="148" y="16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226"/>
            <p:cNvSpPr>
              <a:spLocks noChangeArrowheads="1"/>
            </p:cNvSpPr>
            <p:nvPr userDrawn="1"/>
          </p:nvSpPr>
          <p:spPr bwMode="auto">
            <a:xfrm>
              <a:off x="2566477" y="5642550"/>
              <a:ext cx="272265" cy="523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227"/>
            <p:cNvSpPr/>
            <p:nvPr userDrawn="1"/>
          </p:nvSpPr>
          <p:spPr bwMode="auto">
            <a:xfrm>
              <a:off x="2556005" y="4804813"/>
              <a:ext cx="293208" cy="837736"/>
            </a:xfrm>
            <a:custGeom>
              <a:avLst/>
              <a:gdLst>
                <a:gd name="T0" fmla="*/ 28 w 28"/>
                <a:gd name="T1" fmla="*/ 0 h 80"/>
                <a:gd name="T2" fmla="*/ 0 w 28"/>
                <a:gd name="T3" fmla="*/ 0 h 80"/>
                <a:gd name="T4" fmla="*/ 0 w 28"/>
                <a:gd name="T5" fmla="*/ 80 h 80"/>
                <a:gd name="T6" fmla="*/ 1 w 28"/>
                <a:gd name="T7" fmla="*/ 80 h 80"/>
                <a:gd name="T8" fmla="*/ 27 w 28"/>
                <a:gd name="T9" fmla="*/ 80 h 80"/>
                <a:gd name="T10" fmla="*/ 28 w 28"/>
                <a:gd name="T11" fmla="*/ 80 h 80"/>
                <a:gd name="T12" fmla="*/ 28 w 28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0">
                  <a:moveTo>
                    <a:pt x="28" y="0"/>
                  </a:moveTo>
                  <a:lnTo>
                    <a:pt x="0" y="0"/>
                  </a:lnTo>
                  <a:lnTo>
                    <a:pt x="0" y="80"/>
                  </a:lnTo>
                  <a:lnTo>
                    <a:pt x="1" y="80"/>
                  </a:lnTo>
                  <a:lnTo>
                    <a:pt x="27" y="80"/>
                  </a:lnTo>
                  <a:lnTo>
                    <a:pt x="28" y="8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228"/>
            <p:cNvSpPr/>
            <p:nvPr userDrawn="1"/>
          </p:nvSpPr>
          <p:spPr bwMode="auto">
            <a:xfrm>
              <a:off x="2556005" y="4804813"/>
              <a:ext cx="293208" cy="837736"/>
            </a:xfrm>
            <a:custGeom>
              <a:avLst/>
              <a:gdLst>
                <a:gd name="T0" fmla="*/ 28 w 28"/>
                <a:gd name="T1" fmla="*/ 0 h 80"/>
                <a:gd name="T2" fmla="*/ 0 w 28"/>
                <a:gd name="T3" fmla="*/ 0 h 80"/>
                <a:gd name="T4" fmla="*/ 0 w 28"/>
                <a:gd name="T5" fmla="*/ 80 h 80"/>
                <a:gd name="T6" fmla="*/ 1 w 28"/>
                <a:gd name="T7" fmla="*/ 80 h 80"/>
                <a:gd name="T8" fmla="*/ 27 w 28"/>
                <a:gd name="T9" fmla="*/ 80 h 80"/>
                <a:gd name="T10" fmla="*/ 28 w 28"/>
                <a:gd name="T11" fmla="*/ 80 h 80"/>
                <a:gd name="T12" fmla="*/ 28 w 28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0">
                  <a:moveTo>
                    <a:pt x="28" y="0"/>
                  </a:moveTo>
                  <a:lnTo>
                    <a:pt x="0" y="0"/>
                  </a:lnTo>
                  <a:lnTo>
                    <a:pt x="0" y="80"/>
                  </a:lnTo>
                  <a:lnTo>
                    <a:pt x="1" y="80"/>
                  </a:lnTo>
                  <a:lnTo>
                    <a:pt x="27" y="80"/>
                  </a:lnTo>
                  <a:lnTo>
                    <a:pt x="28" y="8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229"/>
            <p:cNvSpPr/>
            <p:nvPr userDrawn="1"/>
          </p:nvSpPr>
          <p:spPr bwMode="auto">
            <a:xfrm>
              <a:off x="3121478" y="5694908"/>
              <a:ext cx="272265" cy="62830"/>
            </a:xfrm>
            <a:custGeom>
              <a:avLst/>
              <a:gdLst>
                <a:gd name="T0" fmla="*/ 0 w 148"/>
                <a:gd name="T1" fmla="*/ 16 h 32"/>
                <a:gd name="T2" fmla="*/ 16 w 148"/>
                <a:gd name="T3" fmla="*/ 32 h 32"/>
                <a:gd name="T4" fmla="*/ 132 w 148"/>
                <a:gd name="T5" fmla="*/ 32 h 32"/>
                <a:gd name="T6" fmla="*/ 148 w 148"/>
                <a:gd name="T7" fmla="*/ 16 h 32"/>
                <a:gd name="T8" fmla="*/ 148 w 148"/>
                <a:gd name="T9" fmla="*/ 0 h 32"/>
                <a:gd name="T10" fmla="*/ 0 w 148"/>
                <a:gd name="T11" fmla="*/ 0 h 32"/>
                <a:gd name="T12" fmla="*/ 0 w 148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2">
                  <a:moveTo>
                    <a:pt x="0" y="16"/>
                  </a:moveTo>
                  <a:cubicBezTo>
                    <a:pt x="0" y="25"/>
                    <a:pt x="7" y="32"/>
                    <a:pt x="16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41" y="32"/>
                    <a:pt x="148" y="25"/>
                    <a:pt x="148" y="16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230"/>
            <p:cNvSpPr>
              <a:spLocks noChangeArrowheads="1"/>
            </p:cNvSpPr>
            <p:nvPr userDrawn="1"/>
          </p:nvSpPr>
          <p:spPr bwMode="auto">
            <a:xfrm>
              <a:off x="3121478" y="5642550"/>
              <a:ext cx="272265" cy="523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231"/>
            <p:cNvSpPr/>
            <p:nvPr userDrawn="1"/>
          </p:nvSpPr>
          <p:spPr bwMode="auto">
            <a:xfrm>
              <a:off x="3121478" y="4804813"/>
              <a:ext cx="293208" cy="837736"/>
            </a:xfrm>
            <a:custGeom>
              <a:avLst/>
              <a:gdLst>
                <a:gd name="T0" fmla="*/ 28 w 28"/>
                <a:gd name="T1" fmla="*/ 0 h 80"/>
                <a:gd name="T2" fmla="*/ 0 w 28"/>
                <a:gd name="T3" fmla="*/ 0 h 80"/>
                <a:gd name="T4" fmla="*/ 0 w 28"/>
                <a:gd name="T5" fmla="*/ 80 h 80"/>
                <a:gd name="T6" fmla="*/ 0 w 28"/>
                <a:gd name="T7" fmla="*/ 80 h 80"/>
                <a:gd name="T8" fmla="*/ 26 w 28"/>
                <a:gd name="T9" fmla="*/ 80 h 80"/>
                <a:gd name="T10" fmla="*/ 28 w 28"/>
                <a:gd name="T11" fmla="*/ 80 h 80"/>
                <a:gd name="T12" fmla="*/ 28 w 28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0">
                  <a:moveTo>
                    <a:pt x="28" y="0"/>
                  </a:moveTo>
                  <a:lnTo>
                    <a:pt x="0" y="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26" y="80"/>
                  </a:lnTo>
                  <a:lnTo>
                    <a:pt x="28" y="8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232"/>
            <p:cNvSpPr/>
            <p:nvPr userDrawn="1"/>
          </p:nvSpPr>
          <p:spPr bwMode="auto">
            <a:xfrm>
              <a:off x="3121478" y="4804813"/>
              <a:ext cx="293208" cy="837736"/>
            </a:xfrm>
            <a:custGeom>
              <a:avLst/>
              <a:gdLst>
                <a:gd name="T0" fmla="*/ 28 w 28"/>
                <a:gd name="T1" fmla="*/ 0 h 80"/>
                <a:gd name="T2" fmla="*/ 0 w 28"/>
                <a:gd name="T3" fmla="*/ 0 h 80"/>
                <a:gd name="T4" fmla="*/ 0 w 28"/>
                <a:gd name="T5" fmla="*/ 80 h 80"/>
                <a:gd name="T6" fmla="*/ 0 w 28"/>
                <a:gd name="T7" fmla="*/ 80 h 80"/>
                <a:gd name="T8" fmla="*/ 26 w 28"/>
                <a:gd name="T9" fmla="*/ 80 h 80"/>
                <a:gd name="T10" fmla="*/ 28 w 28"/>
                <a:gd name="T11" fmla="*/ 80 h 80"/>
                <a:gd name="T12" fmla="*/ 28 w 28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0">
                  <a:moveTo>
                    <a:pt x="28" y="0"/>
                  </a:moveTo>
                  <a:lnTo>
                    <a:pt x="0" y="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26" y="80"/>
                  </a:lnTo>
                  <a:lnTo>
                    <a:pt x="28" y="8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233"/>
            <p:cNvSpPr>
              <a:spLocks noEditPoints="1"/>
            </p:cNvSpPr>
            <p:nvPr userDrawn="1"/>
          </p:nvSpPr>
          <p:spPr bwMode="auto">
            <a:xfrm>
              <a:off x="2294213" y="2940850"/>
              <a:ext cx="1706889" cy="1549812"/>
            </a:xfrm>
            <a:custGeom>
              <a:avLst/>
              <a:gdLst>
                <a:gd name="T0" fmla="*/ 717 w 929"/>
                <a:gd name="T1" fmla="*/ 67 h 839"/>
                <a:gd name="T2" fmla="*/ 512 w 929"/>
                <a:gd name="T3" fmla="*/ 0 h 839"/>
                <a:gd name="T4" fmla="*/ 518 w 929"/>
                <a:gd name="T5" fmla="*/ 8 h 839"/>
                <a:gd name="T6" fmla="*/ 261 w 929"/>
                <a:gd name="T7" fmla="*/ 8 h 839"/>
                <a:gd name="T8" fmla="*/ 266 w 929"/>
                <a:gd name="T9" fmla="*/ 1 h 839"/>
                <a:gd name="T10" fmla="*/ 261 w 929"/>
                <a:gd name="T11" fmla="*/ 2 h 839"/>
                <a:gd name="T12" fmla="*/ 59 w 929"/>
                <a:gd name="T13" fmla="*/ 66 h 839"/>
                <a:gd name="T14" fmla="*/ 12 w 929"/>
                <a:gd name="T15" fmla="*/ 491 h 839"/>
                <a:gd name="T16" fmla="*/ 0 w 929"/>
                <a:gd name="T17" fmla="*/ 800 h 839"/>
                <a:gd name="T18" fmla="*/ 113 w 929"/>
                <a:gd name="T19" fmla="*/ 800 h 839"/>
                <a:gd name="T20" fmla="*/ 388 w 929"/>
                <a:gd name="T21" fmla="*/ 800 h 839"/>
                <a:gd name="T22" fmla="*/ 663 w 929"/>
                <a:gd name="T23" fmla="*/ 800 h 839"/>
                <a:gd name="T24" fmla="*/ 729 w 929"/>
                <a:gd name="T25" fmla="*/ 839 h 839"/>
                <a:gd name="T26" fmla="*/ 702 w 929"/>
                <a:gd name="T27" fmla="*/ 329 h 839"/>
                <a:gd name="T28" fmla="*/ 856 w 929"/>
                <a:gd name="T29" fmla="*/ 445 h 839"/>
                <a:gd name="T30" fmla="*/ 717 w 929"/>
                <a:gd name="T31" fmla="*/ 67 h 839"/>
                <a:gd name="T32" fmla="*/ 117 w 929"/>
                <a:gd name="T33" fmla="*/ 796 h 839"/>
                <a:gd name="T34" fmla="*/ 124 w 929"/>
                <a:gd name="T35" fmla="*/ 512 h 839"/>
                <a:gd name="T36" fmla="*/ 135 w 929"/>
                <a:gd name="T37" fmla="*/ 316 h 839"/>
                <a:gd name="T38" fmla="*/ 151 w 929"/>
                <a:gd name="T39" fmla="*/ 796 h 839"/>
                <a:gd name="T40" fmla="*/ 117 w 929"/>
                <a:gd name="T41" fmla="*/ 796 h 839"/>
                <a:gd name="T42" fmla="*/ 625 w 929"/>
                <a:gd name="T43" fmla="*/ 796 h 839"/>
                <a:gd name="T44" fmla="*/ 641 w 929"/>
                <a:gd name="T45" fmla="*/ 316 h 839"/>
                <a:gd name="T46" fmla="*/ 652 w 929"/>
                <a:gd name="T47" fmla="*/ 512 h 839"/>
                <a:gd name="T48" fmla="*/ 659 w 929"/>
                <a:gd name="T49" fmla="*/ 796 h 839"/>
                <a:gd name="T50" fmla="*/ 625 w 929"/>
                <a:gd name="T51" fmla="*/ 796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9" h="839">
                  <a:moveTo>
                    <a:pt x="717" y="67"/>
                  </a:moveTo>
                  <a:cubicBezTo>
                    <a:pt x="670" y="20"/>
                    <a:pt x="577" y="8"/>
                    <a:pt x="512" y="0"/>
                  </a:cubicBezTo>
                  <a:cubicBezTo>
                    <a:pt x="518" y="8"/>
                    <a:pt x="518" y="8"/>
                    <a:pt x="518" y="8"/>
                  </a:cubicBezTo>
                  <a:cubicBezTo>
                    <a:pt x="261" y="8"/>
                    <a:pt x="261" y="8"/>
                    <a:pt x="261" y="8"/>
                  </a:cubicBezTo>
                  <a:cubicBezTo>
                    <a:pt x="266" y="1"/>
                    <a:pt x="266" y="1"/>
                    <a:pt x="266" y="1"/>
                  </a:cubicBezTo>
                  <a:cubicBezTo>
                    <a:pt x="264" y="1"/>
                    <a:pt x="263" y="1"/>
                    <a:pt x="261" y="2"/>
                  </a:cubicBezTo>
                  <a:cubicBezTo>
                    <a:pt x="207" y="11"/>
                    <a:pt x="106" y="19"/>
                    <a:pt x="59" y="66"/>
                  </a:cubicBezTo>
                  <a:cubicBezTo>
                    <a:pt x="14" y="111"/>
                    <a:pt x="12" y="491"/>
                    <a:pt x="12" y="491"/>
                  </a:cubicBezTo>
                  <a:cubicBezTo>
                    <a:pt x="0" y="800"/>
                    <a:pt x="0" y="800"/>
                    <a:pt x="0" y="800"/>
                  </a:cubicBezTo>
                  <a:cubicBezTo>
                    <a:pt x="113" y="800"/>
                    <a:pt x="113" y="800"/>
                    <a:pt x="113" y="800"/>
                  </a:cubicBezTo>
                  <a:cubicBezTo>
                    <a:pt x="388" y="800"/>
                    <a:pt x="388" y="800"/>
                    <a:pt x="388" y="800"/>
                  </a:cubicBezTo>
                  <a:cubicBezTo>
                    <a:pt x="663" y="800"/>
                    <a:pt x="663" y="800"/>
                    <a:pt x="663" y="800"/>
                  </a:cubicBezTo>
                  <a:cubicBezTo>
                    <a:pt x="729" y="839"/>
                    <a:pt x="729" y="839"/>
                    <a:pt x="729" y="839"/>
                  </a:cubicBezTo>
                  <a:cubicBezTo>
                    <a:pt x="702" y="329"/>
                    <a:pt x="702" y="329"/>
                    <a:pt x="702" y="329"/>
                  </a:cubicBezTo>
                  <a:cubicBezTo>
                    <a:pt x="702" y="329"/>
                    <a:pt x="772" y="550"/>
                    <a:pt x="856" y="445"/>
                  </a:cubicBezTo>
                  <a:cubicBezTo>
                    <a:pt x="929" y="355"/>
                    <a:pt x="762" y="112"/>
                    <a:pt x="717" y="67"/>
                  </a:cubicBezTo>
                  <a:moveTo>
                    <a:pt x="117" y="796"/>
                  </a:moveTo>
                  <a:cubicBezTo>
                    <a:pt x="124" y="512"/>
                    <a:pt x="124" y="512"/>
                    <a:pt x="124" y="512"/>
                  </a:cubicBezTo>
                  <a:cubicBezTo>
                    <a:pt x="135" y="316"/>
                    <a:pt x="135" y="316"/>
                    <a:pt x="135" y="316"/>
                  </a:cubicBezTo>
                  <a:cubicBezTo>
                    <a:pt x="151" y="796"/>
                    <a:pt x="151" y="796"/>
                    <a:pt x="151" y="796"/>
                  </a:cubicBezTo>
                  <a:cubicBezTo>
                    <a:pt x="117" y="796"/>
                    <a:pt x="117" y="796"/>
                    <a:pt x="117" y="796"/>
                  </a:cubicBezTo>
                  <a:moveTo>
                    <a:pt x="625" y="796"/>
                  </a:moveTo>
                  <a:cubicBezTo>
                    <a:pt x="641" y="316"/>
                    <a:pt x="641" y="316"/>
                    <a:pt x="641" y="316"/>
                  </a:cubicBezTo>
                  <a:cubicBezTo>
                    <a:pt x="652" y="512"/>
                    <a:pt x="652" y="512"/>
                    <a:pt x="652" y="512"/>
                  </a:cubicBezTo>
                  <a:cubicBezTo>
                    <a:pt x="659" y="796"/>
                    <a:pt x="659" y="796"/>
                    <a:pt x="659" y="796"/>
                  </a:cubicBezTo>
                  <a:cubicBezTo>
                    <a:pt x="625" y="796"/>
                    <a:pt x="625" y="796"/>
                    <a:pt x="625" y="79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234"/>
            <p:cNvSpPr/>
            <p:nvPr userDrawn="1"/>
          </p:nvSpPr>
          <p:spPr bwMode="auto">
            <a:xfrm>
              <a:off x="2503647" y="3527266"/>
              <a:ext cx="62830" cy="879623"/>
            </a:xfrm>
            <a:custGeom>
              <a:avLst/>
              <a:gdLst>
                <a:gd name="T0" fmla="*/ 2 w 6"/>
                <a:gd name="T1" fmla="*/ 34 h 84"/>
                <a:gd name="T2" fmla="*/ 0 w 6"/>
                <a:gd name="T3" fmla="*/ 84 h 84"/>
                <a:gd name="T4" fmla="*/ 6 w 6"/>
                <a:gd name="T5" fmla="*/ 84 h 84"/>
                <a:gd name="T6" fmla="*/ 4 w 6"/>
                <a:gd name="T7" fmla="*/ 0 h 84"/>
                <a:gd name="T8" fmla="*/ 2 w 6"/>
                <a:gd name="T9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4">
                  <a:moveTo>
                    <a:pt x="2" y="34"/>
                  </a:moveTo>
                  <a:lnTo>
                    <a:pt x="0" y="84"/>
                  </a:lnTo>
                  <a:lnTo>
                    <a:pt x="6" y="84"/>
                  </a:lnTo>
                  <a:lnTo>
                    <a:pt x="4" y="0"/>
                  </a:lnTo>
                  <a:lnTo>
                    <a:pt x="2" y="34"/>
                  </a:lnTo>
                  <a:close/>
                </a:path>
              </a:pathLst>
            </a:custGeom>
            <a:solidFill>
              <a:srgbClr val="343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235"/>
            <p:cNvSpPr/>
            <p:nvPr userDrawn="1"/>
          </p:nvSpPr>
          <p:spPr bwMode="auto">
            <a:xfrm>
              <a:off x="3446101" y="3527266"/>
              <a:ext cx="62830" cy="879623"/>
            </a:xfrm>
            <a:custGeom>
              <a:avLst/>
              <a:gdLst>
                <a:gd name="T0" fmla="*/ 3 w 6"/>
                <a:gd name="T1" fmla="*/ 0 h 84"/>
                <a:gd name="T2" fmla="*/ 0 w 6"/>
                <a:gd name="T3" fmla="*/ 84 h 84"/>
                <a:gd name="T4" fmla="*/ 6 w 6"/>
                <a:gd name="T5" fmla="*/ 84 h 84"/>
                <a:gd name="T6" fmla="*/ 4 w 6"/>
                <a:gd name="T7" fmla="*/ 34 h 84"/>
                <a:gd name="T8" fmla="*/ 3 w 6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0" y="84"/>
                  </a:lnTo>
                  <a:lnTo>
                    <a:pt x="6" y="84"/>
                  </a:lnTo>
                  <a:lnTo>
                    <a:pt x="4" y="3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43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236"/>
            <p:cNvSpPr/>
            <p:nvPr userDrawn="1"/>
          </p:nvSpPr>
          <p:spPr bwMode="auto">
            <a:xfrm>
              <a:off x="2639779" y="2385850"/>
              <a:ext cx="733020" cy="492170"/>
            </a:xfrm>
            <a:custGeom>
              <a:avLst/>
              <a:gdLst>
                <a:gd name="T0" fmla="*/ 293 w 396"/>
                <a:gd name="T1" fmla="*/ 265 h 268"/>
                <a:gd name="T2" fmla="*/ 295 w 396"/>
                <a:gd name="T3" fmla="*/ 268 h 268"/>
                <a:gd name="T4" fmla="*/ 295 w 396"/>
                <a:gd name="T5" fmla="*/ 217 h 268"/>
                <a:gd name="T6" fmla="*/ 327 w 396"/>
                <a:gd name="T7" fmla="*/ 161 h 268"/>
                <a:gd name="T8" fmla="*/ 351 w 396"/>
                <a:gd name="T9" fmla="*/ 102 h 268"/>
                <a:gd name="T10" fmla="*/ 364 w 396"/>
                <a:gd name="T11" fmla="*/ 98 h 268"/>
                <a:gd name="T12" fmla="*/ 385 w 396"/>
                <a:gd name="T13" fmla="*/ 5 h 268"/>
                <a:gd name="T14" fmla="*/ 374 w 396"/>
                <a:gd name="T15" fmla="*/ 1 h 268"/>
                <a:gd name="T16" fmla="*/ 372 w 396"/>
                <a:gd name="T17" fmla="*/ 14 h 268"/>
                <a:gd name="T18" fmla="*/ 372 w 396"/>
                <a:gd name="T19" fmla="*/ 24 h 268"/>
                <a:gd name="T20" fmla="*/ 335 w 396"/>
                <a:gd name="T21" fmla="*/ 108 h 268"/>
                <a:gd name="T22" fmla="*/ 298 w 396"/>
                <a:gd name="T23" fmla="*/ 173 h 268"/>
                <a:gd name="T24" fmla="*/ 298 w 396"/>
                <a:gd name="T25" fmla="*/ 173 h 268"/>
                <a:gd name="T26" fmla="*/ 292 w 396"/>
                <a:gd name="T27" fmla="*/ 183 h 268"/>
                <a:gd name="T28" fmla="*/ 292 w 396"/>
                <a:gd name="T29" fmla="*/ 183 h 268"/>
                <a:gd name="T30" fmla="*/ 290 w 396"/>
                <a:gd name="T31" fmla="*/ 188 h 268"/>
                <a:gd name="T32" fmla="*/ 289 w 396"/>
                <a:gd name="T33" fmla="*/ 189 h 268"/>
                <a:gd name="T34" fmla="*/ 287 w 396"/>
                <a:gd name="T35" fmla="*/ 192 h 268"/>
                <a:gd name="T36" fmla="*/ 286 w 396"/>
                <a:gd name="T37" fmla="*/ 194 h 268"/>
                <a:gd name="T38" fmla="*/ 286 w 396"/>
                <a:gd name="T39" fmla="*/ 195 h 268"/>
                <a:gd name="T40" fmla="*/ 285 w 396"/>
                <a:gd name="T41" fmla="*/ 197 h 268"/>
                <a:gd name="T42" fmla="*/ 284 w 396"/>
                <a:gd name="T43" fmla="*/ 198 h 268"/>
                <a:gd name="T44" fmla="*/ 283 w 396"/>
                <a:gd name="T45" fmla="*/ 200 h 268"/>
                <a:gd name="T46" fmla="*/ 283 w 396"/>
                <a:gd name="T47" fmla="*/ 201 h 268"/>
                <a:gd name="T48" fmla="*/ 282 w 396"/>
                <a:gd name="T49" fmla="*/ 202 h 268"/>
                <a:gd name="T50" fmla="*/ 281 w 396"/>
                <a:gd name="T51" fmla="*/ 203 h 268"/>
                <a:gd name="T52" fmla="*/ 281 w 396"/>
                <a:gd name="T53" fmla="*/ 204 h 268"/>
                <a:gd name="T54" fmla="*/ 280 w 396"/>
                <a:gd name="T55" fmla="*/ 205 h 268"/>
                <a:gd name="T56" fmla="*/ 280 w 396"/>
                <a:gd name="T57" fmla="*/ 206 h 268"/>
                <a:gd name="T58" fmla="*/ 199 w 396"/>
                <a:gd name="T59" fmla="*/ 222 h 268"/>
                <a:gd name="T60" fmla="*/ 118 w 396"/>
                <a:gd name="T61" fmla="*/ 206 h 268"/>
                <a:gd name="T62" fmla="*/ 118 w 396"/>
                <a:gd name="T63" fmla="*/ 204 h 268"/>
                <a:gd name="T64" fmla="*/ 117 w 396"/>
                <a:gd name="T65" fmla="*/ 204 h 268"/>
                <a:gd name="T66" fmla="*/ 117 w 396"/>
                <a:gd name="T67" fmla="*/ 203 h 268"/>
                <a:gd name="T68" fmla="*/ 116 w 396"/>
                <a:gd name="T69" fmla="*/ 202 h 268"/>
                <a:gd name="T70" fmla="*/ 108 w 396"/>
                <a:gd name="T71" fmla="*/ 187 h 268"/>
                <a:gd name="T72" fmla="*/ 108 w 396"/>
                <a:gd name="T73" fmla="*/ 186 h 268"/>
                <a:gd name="T74" fmla="*/ 105 w 396"/>
                <a:gd name="T75" fmla="*/ 182 h 268"/>
                <a:gd name="T76" fmla="*/ 105 w 396"/>
                <a:gd name="T77" fmla="*/ 181 h 268"/>
                <a:gd name="T78" fmla="*/ 102 w 396"/>
                <a:gd name="T79" fmla="*/ 177 h 268"/>
                <a:gd name="T80" fmla="*/ 102 w 396"/>
                <a:gd name="T81" fmla="*/ 177 h 268"/>
                <a:gd name="T82" fmla="*/ 99 w 396"/>
                <a:gd name="T83" fmla="*/ 171 h 268"/>
                <a:gd name="T84" fmla="*/ 99 w 396"/>
                <a:gd name="T85" fmla="*/ 171 h 268"/>
                <a:gd name="T86" fmla="*/ 96 w 396"/>
                <a:gd name="T87" fmla="*/ 165 h 268"/>
                <a:gd name="T88" fmla="*/ 96 w 396"/>
                <a:gd name="T89" fmla="*/ 165 h 268"/>
                <a:gd name="T90" fmla="*/ 93 w 396"/>
                <a:gd name="T91" fmla="*/ 160 h 268"/>
                <a:gd name="T92" fmla="*/ 92 w 396"/>
                <a:gd name="T93" fmla="*/ 159 h 268"/>
                <a:gd name="T94" fmla="*/ 89 w 396"/>
                <a:gd name="T95" fmla="*/ 153 h 268"/>
                <a:gd name="T96" fmla="*/ 88 w 396"/>
                <a:gd name="T97" fmla="*/ 152 h 268"/>
                <a:gd name="T98" fmla="*/ 85 w 396"/>
                <a:gd name="T99" fmla="*/ 147 h 268"/>
                <a:gd name="T100" fmla="*/ 84 w 396"/>
                <a:gd name="T101" fmla="*/ 145 h 268"/>
                <a:gd name="T102" fmla="*/ 81 w 396"/>
                <a:gd name="T103" fmla="*/ 140 h 268"/>
                <a:gd name="T104" fmla="*/ 63 w 396"/>
                <a:gd name="T105" fmla="*/ 108 h 268"/>
                <a:gd name="T106" fmla="*/ 26 w 396"/>
                <a:gd name="T107" fmla="*/ 24 h 268"/>
                <a:gd name="T108" fmla="*/ 26 w 396"/>
                <a:gd name="T109" fmla="*/ 20 h 268"/>
                <a:gd name="T110" fmla="*/ 23 w 396"/>
                <a:gd name="T111" fmla="*/ 1 h 268"/>
                <a:gd name="T112" fmla="*/ 12 w 396"/>
                <a:gd name="T113" fmla="*/ 5 h 268"/>
                <a:gd name="T114" fmla="*/ 32 w 396"/>
                <a:gd name="T115" fmla="*/ 98 h 268"/>
                <a:gd name="T116" fmla="*/ 46 w 396"/>
                <a:gd name="T117" fmla="*/ 102 h 268"/>
                <a:gd name="T118" fmla="*/ 70 w 396"/>
                <a:gd name="T119" fmla="*/ 161 h 268"/>
                <a:gd name="T120" fmla="*/ 107 w 396"/>
                <a:gd name="T121" fmla="*/ 224 h 268"/>
                <a:gd name="T122" fmla="*/ 107 w 396"/>
                <a:gd name="T123" fmla="*/ 265 h 268"/>
                <a:gd name="T124" fmla="*/ 293 w 396"/>
                <a:gd name="T125" fmla="*/ 26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6" h="268">
                  <a:moveTo>
                    <a:pt x="293" y="265"/>
                  </a:moveTo>
                  <a:cubicBezTo>
                    <a:pt x="295" y="268"/>
                    <a:pt x="295" y="268"/>
                    <a:pt x="295" y="268"/>
                  </a:cubicBezTo>
                  <a:cubicBezTo>
                    <a:pt x="295" y="217"/>
                    <a:pt x="295" y="217"/>
                    <a:pt x="295" y="217"/>
                  </a:cubicBezTo>
                  <a:cubicBezTo>
                    <a:pt x="305" y="202"/>
                    <a:pt x="315" y="183"/>
                    <a:pt x="327" y="161"/>
                  </a:cubicBezTo>
                  <a:cubicBezTo>
                    <a:pt x="337" y="143"/>
                    <a:pt x="345" y="123"/>
                    <a:pt x="351" y="102"/>
                  </a:cubicBezTo>
                  <a:cubicBezTo>
                    <a:pt x="355" y="103"/>
                    <a:pt x="360" y="102"/>
                    <a:pt x="364" y="98"/>
                  </a:cubicBezTo>
                  <a:cubicBezTo>
                    <a:pt x="380" y="84"/>
                    <a:pt x="396" y="19"/>
                    <a:pt x="385" y="5"/>
                  </a:cubicBezTo>
                  <a:cubicBezTo>
                    <a:pt x="381" y="1"/>
                    <a:pt x="377" y="0"/>
                    <a:pt x="374" y="1"/>
                  </a:cubicBezTo>
                  <a:cubicBezTo>
                    <a:pt x="373" y="5"/>
                    <a:pt x="372" y="10"/>
                    <a:pt x="372" y="14"/>
                  </a:cubicBezTo>
                  <a:cubicBezTo>
                    <a:pt x="372" y="18"/>
                    <a:pt x="372" y="21"/>
                    <a:pt x="372" y="24"/>
                  </a:cubicBezTo>
                  <a:cubicBezTo>
                    <a:pt x="372" y="24"/>
                    <a:pt x="366" y="55"/>
                    <a:pt x="335" y="108"/>
                  </a:cubicBezTo>
                  <a:cubicBezTo>
                    <a:pt x="321" y="132"/>
                    <a:pt x="308" y="155"/>
                    <a:pt x="298" y="173"/>
                  </a:cubicBezTo>
                  <a:cubicBezTo>
                    <a:pt x="298" y="173"/>
                    <a:pt x="298" y="173"/>
                    <a:pt x="298" y="173"/>
                  </a:cubicBezTo>
                  <a:cubicBezTo>
                    <a:pt x="296" y="176"/>
                    <a:pt x="294" y="180"/>
                    <a:pt x="292" y="183"/>
                  </a:cubicBezTo>
                  <a:cubicBezTo>
                    <a:pt x="292" y="183"/>
                    <a:pt x="292" y="183"/>
                    <a:pt x="292" y="183"/>
                  </a:cubicBezTo>
                  <a:cubicBezTo>
                    <a:pt x="291" y="185"/>
                    <a:pt x="290" y="186"/>
                    <a:pt x="290" y="188"/>
                  </a:cubicBezTo>
                  <a:cubicBezTo>
                    <a:pt x="289" y="188"/>
                    <a:pt x="289" y="188"/>
                    <a:pt x="289" y="189"/>
                  </a:cubicBezTo>
                  <a:cubicBezTo>
                    <a:pt x="288" y="190"/>
                    <a:pt x="288" y="191"/>
                    <a:pt x="287" y="192"/>
                  </a:cubicBezTo>
                  <a:cubicBezTo>
                    <a:pt x="287" y="192"/>
                    <a:pt x="287" y="193"/>
                    <a:pt x="286" y="194"/>
                  </a:cubicBezTo>
                  <a:cubicBezTo>
                    <a:pt x="286" y="194"/>
                    <a:pt x="286" y="194"/>
                    <a:pt x="286" y="195"/>
                  </a:cubicBezTo>
                  <a:cubicBezTo>
                    <a:pt x="285" y="196"/>
                    <a:pt x="285" y="196"/>
                    <a:pt x="285" y="197"/>
                  </a:cubicBezTo>
                  <a:cubicBezTo>
                    <a:pt x="284" y="198"/>
                    <a:pt x="284" y="198"/>
                    <a:pt x="284" y="198"/>
                  </a:cubicBezTo>
                  <a:cubicBezTo>
                    <a:pt x="284" y="198"/>
                    <a:pt x="283" y="199"/>
                    <a:pt x="283" y="200"/>
                  </a:cubicBezTo>
                  <a:cubicBezTo>
                    <a:pt x="283" y="201"/>
                    <a:pt x="283" y="201"/>
                    <a:pt x="283" y="201"/>
                  </a:cubicBezTo>
                  <a:cubicBezTo>
                    <a:pt x="282" y="201"/>
                    <a:pt x="282" y="202"/>
                    <a:pt x="282" y="202"/>
                  </a:cubicBezTo>
                  <a:cubicBezTo>
                    <a:pt x="281" y="203"/>
                    <a:pt x="281" y="203"/>
                    <a:pt x="281" y="203"/>
                  </a:cubicBezTo>
                  <a:cubicBezTo>
                    <a:pt x="281" y="204"/>
                    <a:pt x="281" y="204"/>
                    <a:pt x="281" y="204"/>
                  </a:cubicBezTo>
                  <a:cubicBezTo>
                    <a:pt x="280" y="205"/>
                    <a:pt x="280" y="205"/>
                    <a:pt x="280" y="205"/>
                  </a:cubicBezTo>
                  <a:cubicBezTo>
                    <a:pt x="280" y="205"/>
                    <a:pt x="280" y="206"/>
                    <a:pt x="280" y="206"/>
                  </a:cubicBezTo>
                  <a:cubicBezTo>
                    <a:pt x="280" y="206"/>
                    <a:pt x="253" y="222"/>
                    <a:pt x="199" y="222"/>
                  </a:cubicBezTo>
                  <a:cubicBezTo>
                    <a:pt x="145" y="222"/>
                    <a:pt x="118" y="206"/>
                    <a:pt x="118" y="206"/>
                  </a:cubicBezTo>
                  <a:cubicBezTo>
                    <a:pt x="118" y="206"/>
                    <a:pt x="118" y="205"/>
                    <a:pt x="118" y="204"/>
                  </a:cubicBezTo>
                  <a:cubicBezTo>
                    <a:pt x="117" y="204"/>
                    <a:pt x="117" y="204"/>
                    <a:pt x="117" y="204"/>
                  </a:cubicBezTo>
                  <a:cubicBezTo>
                    <a:pt x="117" y="203"/>
                    <a:pt x="117" y="203"/>
                    <a:pt x="117" y="203"/>
                  </a:cubicBezTo>
                  <a:cubicBezTo>
                    <a:pt x="116" y="202"/>
                    <a:pt x="116" y="202"/>
                    <a:pt x="116" y="202"/>
                  </a:cubicBezTo>
                  <a:cubicBezTo>
                    <a:pt x="115" y="199"/>
                    <a:pt x="112" y="194"/>
                    <a:pt x="108" y="187"/>
                  </a:cubicBezTo>
                  <a:cubicBezTo>
                    <a:pt x="108" y="186"/>
                    <a:pt x="108" y="186"/>
                    <a:pt x="108" y="186"/>
                  </a:cubicBezTo>
                  <a:cubicBezTo>
                    <a:pt x="107" y="185"/>
                    <a:pt x="106" y="184"/>
                    <a:pt x="105" y="182"/>
                  </a:cubicBezTo>
                  <a:cubicBezTo>
                    <a:pt x="105" y="181"/>
                    <a:pt x="105" y="181"/>
                    <a:pt x="105" y="181"/>
                  </a:cubicBezTo>
                  <a:cubicBezTo>
                    <a:pt x="104" y="180"/>
                    <a:pt x="103" y="178"/>
                    <a:pt x="102" y="177"/>
                  </a:cubicBezTo>
                  <a:cubicBezTo>
                    <a:pt x="102" y="177"/>
                    <a:pt x="102" y="177"/>
                    <a:pt x="102" y="177"/>
                  </a:cubicBezTo>
                  <a:cubicBezTo>
                    <a:pt x="101" y="175"/>
                    <a:pt x="100" y="173"/>
                    <a:pt x="99" y="171"/>
                  </a:cubicBezTo>
                  <a:cubicBezTo>
                    <a:pt x="99" y="171"/>
                    <a:pt x="99" y="171"/>
                    <a:pt x="99" y="171"/>
                  </a:cubicBezTo>
                  <a:cubicBezTo>
                    <a:pt x="98" y="169"/>
                    <a:pt x="97" y="167"/>
                    <a:pt x="96" y="165"/>
                  </a:cubicBezTo>
                  <a:cubicBezTo>
                    <a:pt x="96" y="165"/>
                    <a:pt x="96" y="165"/>
                    <a:pt x="96" y="165"/>
                  </a:cubicBezTo>
                  <a:cubicBezTo>
                    <a:pt x="95" y="163"/>
                    <a:pt x="94" y="162"/>
                    <a:pt x="93" y="160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1" y="157"/>
                    <a:pt x="90" y="155"/>
                    <a:pt x="89" y="153"/>
                  </a:cubicBezTo>
                  <a:cubicBezTo>
                    <a:pt x="89" y="153"/>
                    <a:pt x="88" y="152"/>
                    <a:pt x="88" y="152"/>
                  </a:cubicBezTo>
                  <a:cubicBezTo>
                    <a:pt x="87" y="150"/>
                    <a:pt x="86" y="148"/>
                    <a:pt x="85" y="147"/>
                  </a:cubicBezTo>
                  <a:cubicBezTo>
                    <a:pt x="85" y="146"/>
                    <a:pt x="85" y="146"/>
                    <a:pt x="84" y="145"/>
                  </a:cubicBezTo>
                  <a:cubicBezTo>
                    <a:pt x="83" y="144"/>
                    <a:pt x="82" y="142"/>
                    <a:pt x="81" y="140"/>
                  </a:cubicBezTo>
                  <a:cubicBezTo>
                    <a:pt x="75" y="130"/>
                    <a:pt x="69" y="119"/>
                    <a:pt x="63" y="108"/>
                  </a:cubicBezTo>
                  <a:cubicBezTo>
                    <a:pt x="32" y="55"/>
                    <a:pt x="26" y="24"/>
                    <a:pt x="26" y="24"/>
                  </a:cubicBezTo>
                  <a:cubicBezTo>
                    <a:pt x="26" y="23"/>
                    <a:pt x="26" y="21"/>
                    <a:pt x="26" y="20"/>
                  </a:cubicBezTo>
                  <a:cubicBezTo>
                    <a:pt x="25" y="13"/>
                    <a:pt x="24" y="7"/>
                    <a:pt x="23" y="1"/>
                  </a:cubicBezTo>
                  <a:cubicBezTo>
                    <a:pt x="20" y="0"/>
                    <a:pt x="16" y="1"/>
                    <a:pt x="12" y="5"/>
                  </a:cubicBezTo>
                  <a:cubicBezTo>
                    <a:pt x="0" y="19"/>
                    <a:pt x="17" y="84"/>
                    <a:pt x="32" y="98"/>
                  </a:cubicBezTo>
                  <a:cubicBezTo>
                    <a:pt x="37" y="102"/>
                    <a:pt x="42" y="103"/>
                    <a:pt x="46" y="102"/>
                  </a:cubicBezTo>
                  <a:cubicBezTo>
                    <a:pt x="52" y="123"/>
                    <a:pt x="60" y="143"/>
                    <a:pt x="70" y="161"/>
                  </a:cubicBezTo>
                  <a:cubicBezTo>
                    <a:pt x="84" y="186"/>
                    <a:pt x="95" y="208"/>
                    <a:pt x="107" y="224"/>
                  </a:cubicBezTo>
                  <a:cubicBezTo>
                    <a:pt x="107" y="265"/>
                    <a:pt x="107" y="265"/>
                    <a:pt x="107" y="265"/>
                  </a:cubicBezTo>
                  <a:cubicBezTo>
                    <a:pt x="188" y="249"/>
                    <a:pt x="293" y="265"/>
                    <a:pt x="293" y="265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237"/>
            <p:cNvSpPr/>
            <p:nvPr userDrawn="1"/>
          </p:nvSpPr>
          <p:spPr bwMode="auto">
            <a:xfrm>
              <a:off x="2775911" y="2827555"/>
              <a:ext cx="471227" cy="115189"/>
            </a:xfrm>
            <a:custGeom>
              <a:avLst/>
              <a:gdLst>
                <a:gd name="T0" fmla="*/ 257 w 257"/>
                <a:gd name="T1" fmla="*/ 63 h 63"/>
                <a:gd name="T2" fmla="*/ 251 w 257"/>
                <a:gd name="T3" fmla="*/ 55 h 63"/>
                <a:gd name="T4" fmla="*/ 223 w 257"/>
                <a:gd name="T5" fmla="*/ 19 h 63"/>
                <a:gd name="T6" fmla="*/ 221 w 257"/>
                <a:gd name="T7" fmla="*/ 16 h 63"/>
                <a:gd name="T8" fmla="*/ 35 w 257"/>
                <a:gd name="T9" fmla="*/ 16 h 63"/>
                <a:gd name="T10" fmla="*/ 33 w 257"/>
                <a:gd name="T11" fmla="*/ 16 h 63"/>
                <a:gd name="T12" fmla="*/ 5 w 257"/>
                <a:gd name="T13" fmla="*/ 56 h 63"/>
                <a:gd name="T14" fmla="*/ 0 w 257"/>
                <a:gd name="T15" fmla="*/ 63 h 63"/>
                <a:gd name="T16" fmla="*/ 257 w 257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">
                  <a:moveTo>
                    <a:pt x="257" y="63"/>
                  </a:moveTo>
                  <a:cubicBezTo>
                    <a:pt x="251" y="55"/>
                    <a:pt x="251" y="55"/>
                    <a:pt x="251" y="55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1" y="16"/>
                    <a:pt x="221" y="16"/>
                    <a:pt x="221" y="16"/>
                  </a:cubicBezTo>
                  <a:cubicBezTo>
                    <a:pt x="221" y="16"/>
                    <a:pt x="116" y="0"/>
                    <a:pt x="35" y="16"/>
                  </a:cubicBezTo>
                  <a:cubicBezTo>
                    <a:pt x="34" y="16"/>
                    <a:pt x="34" y="16"/>
                    <a:pt x="33" y="1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257" y="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238"/>
            <p:cNvSpPr/>
            <p:nvPr userDrawn="1"/>
          </p:nvSpPr>
          <p:spPr bwMode="auto">
            <a:xfrm>
              <a:off x="2828270" y="27104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239"/>
            <p:cNvSpPr/>
            <p:nvPr userDrawn="1"/>
          </p:nvSpPr>
          <p:spPr bwMode="auto">
            <a:xfrm>
              <a:off x="2828270" y="27104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240"/>
            <p:cNvSpPr/>
            <p:nvPr userDrawn="1"/>
          </p:nvSpPr>
          <p:spPr bwMode="auto">
            <a:xfrm>
              <a:off x="2807327" y="2668586"/>
              <a:ext cx="0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241"/>
            <p:cNvSpPr/>
            <p:nvPr userDrawn="1"/>
          </p:nvSpPr>
          <p:spPr bwMode="auto">
            <a:xfrm>
              <a:off x="2807327" y="2679058"/>
              <a:ext cx="0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242"/>
            <p:cNvSpPr/>
            <p:nvPr userDrawn="1"/>
          </p:nvSpPr>
          <p:spPr bwMode="auto">
            <a:xfrm>
              <a:off x="2838742" y="27209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243"/>
            <p:cNvSpPr/>
            <p:nvPr userDrawn="1"/>
          </p:nvSpPr>
          <p:spPr bwMode="auto">
            <a:xfrm>
              <a:off x="2838742" y="27209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244"/>
            <p:cNvSpPr/>
            <p:nvPr userDrawn="1"/>
          </p:nvSpPr>
          <p:spPr bwMode="auto">
            <a:xfrm>
              <a:off x="2796855" y="2647642"/>
              <a:ext cx="0" cy="10472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1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245"/>
            <p:cNvSpPr/>
            <p:nvPr userDrawn="1"/>
          </p:nvSpPr>
          <p:spPr bwMode="auto">
            <a:xfrm>
              <a:off x="2817798" y="268952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246"/>
            <p:cNvSpPr/>
            <p:nvPr userDrawn="1"/>
          </p:nvSpPr>
          <p:spPr bwMode="auto">
            <a:xfrm>
              <a:off x="2817798" y="268952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247"/>
            <p:cNvSpPr/>
            <p:nvPr userDrawn="1"/>
          </p:nvSpPr>
          <p:spPr bwMode="auto">
            <a:xfrm>
              <a:off x="2692138" y="2029812"/>
              <a:ext cx="628303" cy="670189"/>
            </a:xfrm>
            <a:custGeom>
              <a:avLst/>
              <a:gdLst>
                <a:gd name="T0" fmla="*/ 37 w 346"/>
                <a:gd name="T1" fmla="*/ 302 h 367"/>
                <a:gd name="T2" fmla="*/ 55 w 346"/>
                <a:gd name="T3" fmla="*/ 334 h 367"/>
                <a:gd name="T4" fmla="*/ 55 w 346"/>
                <a:gd name="T5" fmla="*/ 333 h 367"/>
                <a:gd name="T6" fmla="*/ 195 w 346"/>
                <a:gd name="T7" fmla="*/ 342 h 367"/>
                <a:gd name="T8" fmla="*/ 293 w 346"/>
                <a:gd name="T9" fmla="*/ 331 h 367"/>
                <a:gd name="T10" fmla="*/ 272 w 346"/>
                <a:gd name="T11" fmla="*/ 367 h 367"/>
                <a:gd name="T12" fmla="*/ 309 w 346"/>
                <a:gd name="T13" fmla="*/ 302 h 367"/>
                <a:gd name="T14" fmla="*/ 346 w 346"/>
                <a:gd name="T15" fmla="*/ 218 h 367"/>
                <a:gd name="T16" fmla="*/ 346 w 346"/>
                <a:gd name="T17" fmla="*/ 208 h 367"/>
                <a:gd name="T18" fmla="*/ 173 w 346"/>
                <a:gd name="T19" fmla="*/ 0 h 367"/>
                <a:gd name="T20" fmla="*/ 0 w 346"/>
                <a:gd name="T21" fmla="*/ 214 h 367"/>
                <a:gd name="T22" fmla="*/ 0 w 346"/>
                <a:gd name="T23" fmla="*/ 218 h 367"/>
                <a:gd name="T24" fmla="*/ 37 w 346"/>
                <a:gd name="T25" fmla="*/ 30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6" h="367">
                  <a:moveTo>
                    <a:pt x="37" y="302"/>
                  </a:moveTo>
                  <a:cubicBezTo>
                    <a:pt x="43" y="313"/>
                    <a:pt x="49" y="324"/>
                    <a:pt x="55" y="334"/>
                  </a:cubicBezTo>
                  <a:cubicBezTo>
                    <a:pt x="55" y="333"/>
                    <a:pt x="55" y="333"/>
                    <a:pt x="55" y="333"/>
                  </a:cubicBezTo>
                  <a:cubicBezTo>
                    <a:pt x="101" y="341"/>
                    <a:pt x="148" y="343"/>
                    <a:pt x="195" y="342"/>
                  </a:cubicBezTo>
                  <a:cubicBezTo>
                    <a:pt x="228" y="342"/>
                    <a:pt x="260" y="337"/>
                    <a:pt x="293" y="331"/>
                  </a:cubicBezTo>
                  <a:cubicBezTo>
                    <a:pt x="285" y="344"/>
                    <a:pt x="278" y="356"/>
                    <a:pt x="272" y="367"/>
                  </a:cubicBezTo>
                  <a:cubicBezTo>
                    <a:pt x="282" y="349"/>
                    <a:pt x="295" y="326"/>
                    <a:pt x="309" y="302"/>
                  </a:cubicBezTo>
                  <a:cubicBezTo>
                    <a:pt x="340" y="249"/>
                    <a:pt x="346" y="218"/>
                    <a:pt x="346" y="218"/>
                  </a:cubicBezTo>
                  <a:cubicBezTo>
                    <a:pt x="346" y="215"/>
                    <a:pt x="346" y="212"/>
                    <a:pt x="346" y="208"/>
                  </a:cubicBezTo>
                  <a:cubicBezTo>
                    <a:pt x="342" y="39"/>
                    <a:pt x="248" y="0"/>
                    <a:pt x="173" y="0"/>
                  </a:cubicBezTo>
                  <a:cubicBezTo>
                    <a:pt x="98" y="0"/>
                    <a:pt x="2" y="31"/>
                    <a:pt x="0" y="214"/>
                  </a:cubicBezTo>
                  <a:cubicBezTo>
                    <a:pt x="0" y="215"/>
                    <a:pt x="0" y="217"/>
                    <a:pt x="0" y="218"/>
                  </a:cubicBezTo>
                  <a:cubicBezTo>
                    <a:pt x="0" y="218"/>
                    <a:pt x="6" y="249"/>
                    <a:pt x="37" y="302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248"/>
            <p:cNvSpPr/>
            <p:nvPr userDrawn="1"/>
          </p:nvSpPr>
          <p:spPr bwMode="auto">
            <a:xfrm>
              <a:off x="2828270" y="27000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49"/>
            <p:cNvSpPr/>
            <p:nvPr userDrawn="1"/>
          </p:nvSpPr>
          <p:spPr bwMode="auto">
            <a:xfrm>
              <a:off x="2828270" y="27000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250"/>
            <p:cNvSpPr/>
            <p:nvPr userDrawn="1"/>
          </p:nvSpPr>
          <p:spPr bwMode="auto">
            <a:xfrm>
              <a:off x="3163365" y="27628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51"/>
            <p:cNvSpPr/>
            <p:nvPr userDrawn="1"/>
          </p:nvSpPr>
          <p:spPr bwMode="auto">
            <a:xfrm>
              <a:off x="3163365" y="27628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252"/>
            <p:cNvSpPr/>
            <p:nvPr userDrawn="1"/>
          </p:nvSpPr>
          <p:spPr bwMode="auto">
            <a:xfrm>
              <a:off x="3163365" y="2741888"/>
              <a:ext cx="0" cy="0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253"/>
            <p:cNvSpPr/>
            <p:nvPr userDrawn="1"/>
          </p:nvSpPr>
          <p:spPr bwMode="auto">
            <a:xfrm>
              <a:off x="3163365" y="275236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254"/>
            <p:cNvSpPr/>
            <p:nvPr userDrawn="1"/>
          </p:nvSpPr>
          <p:spPr bwMode="auto">
            <a:xfrm>
              <a:off x="3163365" y="275236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255"/>
            <p:cNvSpPr/>
            <p:nvPr userDrawn="1"/>
          </p:nvSpPr>
          <p:spPr bwMode="auto">
            <a:xfrm>
              <a:off x="3152893" y="2762831"/>
              <a:ext cx="1047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256"/>
            <p:cNvSpPr/>
            <p:nvPr userDrawn="1"/>
          </p:nvSpPr>
          <p:spPr bwMode="auto">
            <a:xfrm>
              <a:off x="3152893" y="2762831"/>
              <a:ext cx="1047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257"/>
            <p:cNvSpPr/>
            <p:nvPr userDrawn="1"/>
          </p:nvSpPr>
          <p:spPr bwMode="auto">
            <a:xfrm>
              <a:off x="2859685" y="27628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258"/>
            <p:cNvSpPr/>
            <p:nvPr userDrawn="1"/>
          </p:nvSpPr>
          <p:spPr bwMode="auto">
            <a:xfrm>
              <a:off x="2859685" y="27628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259"/>
            <p:cNvSpPr/>
            <p:nvPr userDrawn="1"/>
          </p:nvSpPr>
          <p:spPr bwMode="auto">
            <a:xfrm>
              <a:off x="2838742" y="27314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260"/>
            <p:cNvSpPr/>
            <p:nvPr userDrawn="1"/>
          </p:nvSpPr>
          <p:spPr bwMode="auto">
            <a:xfrm>
              <a:off x="2838742" y="27314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261"/>
            <p:cNvSpPr/>
            <p:nvPr userDrawn="1"/>
          </p:nvSpPr>
          <p:spPr bwMode="auto">
            <a:xfrm>
              <a:off x="2859685" y="27628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262"/>
            <p:cNvSpPr/>
            <p:nvPr userDrawn="1"/>
          </p:nvSpPr>
          <p:spPr bwMode="auto">
            <a:xfrm>
              <a:off x="2859685" y="27628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263"/>
            <p:cNvSpPr/>
            <p:nvPr userDrawn="1"/>
          </p:nvSpPr>
          <p:spPr bwMode="auto">
            <a:xfrm>
              <a:off x="3163365" y="275236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264"/>
            <p:cNvSpPr/>
            <p:nvPr userDrawn="1"/>
          </p:nvSpPr>
          <p:spPr bwMode="auto">
            <a:xfrm>
              <a:off x="3163365" y="275236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265"/>
            <p:cNvSpPr/>
            <p:nvPr userDrawn="1"/>
          </p:nvSpPr>
          <p:spPr bwMode="auto">
            <a:xfrm>
              <a:off x="3173837" y="2700001"/>
              <a:ext cx="10472" cy="20943"/>
            </a:xfrm>
            <a:custGeom>
              <a:avLst/>
              <a:gdLst>
                <a:gd name="T0" fmla="*/ 0 w 6"/>
                <a:gd name="T1" fmla="*/ 10 h 10"/>
                <a:gd name="T2" fmla="*/ 6 w 6"/>
                <a:gd name="T3" fmla="*/ 0 h 10"/>
                <a:gd name="T4" fmla="*/ 0 w 6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cubicBezTo>
                    <a:pt x="2" y="7"/>
                    <a:pt x="4" y="3"/>
                    <a:pt x="6" y="0"/>
                  </a:cubicBezTo>
                  <a:cubicBezTo>
                    <a:pt x="4" y="3"/>
                    <a:pt x="2" y="7"/>
                    <a:pt x="0" y="10"/>
                  </a:cubicBezTo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266"/>
            <p:cNvSpPr/>
            <p:nvPr userDrawn="1"/>
          </p:nvSpPr>
          <p:spPr bwMode="auto">
            <a:xfrm>
              <a:off x="3173837" y="2731416"/>
              <a:ext cx="0" cy="10472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3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1"/>
                    <a:pt x="1" y="2"/>
                    <a:pt x="0" y="3"/>
                  </a:cubicBezTo>
                  <a:cubicBezTo>
                    <a:pt x="1" y="2"/>
                    <a:pt x="1" y="1"/>
                    <a:pt x="2" y="0"/>
                  </a:cubicBezTo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267"/>
            <p:cNvSpPr/>
            <p:nvPr userDrawn="1"/>
          </p:nvSpPr>
          <p:spPr bwMode="auto">
            <a:xfrm>
              <a:off x="3173837" y="2720944"/>
              <a:ext cx="0" cy="10472"/>
            </a:xfrm>
            <a:custGeom>
              <a:avLst/>
              <a:gdLst>
                <a:gd name="T0" fmla="*/ 2 w 2"/>
                <a:gd name="T1" fmla="*/ 0 h 5"/>
                <a:gd name="T2" fmla="*/ 0 w 2"/>
                <a:gd name="T3" fmla="*/ 5 h 5"/>
                <a:gd name="T4" fmla="*/ 2 w 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1" y="2"/>
                    <a:pt x="0" y="3"/>
                    <a:pt x="0" y="5"/>
                  </a:cubicBezTo>
                  <a:cubicBezTo>
                    <a:pt x="0" y="3"/>
                    <a:pt x="1" y="2"/>
                    <a:pt x="2" y="0"/>
                  </a:cubicBezTo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268"/>
            <p:cNvSpPr/>
            <p:nvPr userDrawn="1"/>
          </p:nvSpPr>
          <p:spPr bwMode="auto">
            <a:xfrm>
              <a:off x="2838742" y="2720944"/>
              <a:ext cx="0" cy="10472"/>
            </a:xfrm>
            <a:custGeom>
              <a:avLst/>
              <a:gdLst>
                <a:gd name="T0" fmla="*/ 0 w 3"/>
                <a:gd name="T1" fmla="*/ 0 h 4"/>
                <a:gd name="T2" fmla="*/ 3 w 3"/>
                <a:gd name="T3" fmla="*/ 4 h 4"/>
                <a:gd name="T4" fmla="*/ 0 w 3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1" y="2"/>
                    <a:pt x="2" y="3"/>
                    <a:pt x="3" y="4"/>
                  </a:cubicBezTo>
                  <a:cubicBezTo>
                    <a:pt x="2" y="3"/>
                    <a:pt x="1" y="2"/>
                    <a:pt x="0" y="0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269"/>
            <p:cNvSpPr>
              <a:spLocks noEditPoints="1"/>
            </p:cNvSpPr>
            <p:nvPr userDrawn="1"/>
          </p:nvSpPr>
          <p:spPr bwMode="auto">
            <a:xfrm>
              <a:off x="2838742" y="2720944"/>
              <a:ext cx="0" cy="10472"/>
            </a:xfrm>
            <a:custGeom>
              <a:avLst/>
              <a:gdLst>
                <a:gd name="T0" fmla="*/ 1 w 3"/>
                <a:gd name="T1" fmla="*/ 2 h 4"/>
                <a:gd name="T2" fmla="*/ 3 w 3"/>
                <a:gd name="T3" fmla="*/ 4 h 4"/>
                <a:gd name="T4" fmla="*/ 1 w 3"/>
                <a:gd name="T5" fmla="*/ 2 h 4"/>
                <a:gd name="T6" fmla="*/ 0 w 3"/>
                <a:gd name="T7" fmla="*/ 0 h 4"/>
                <a:gd name="T8" fmla="*/ 1 w 3"/>
                <a:gd name="T9" fmla="*/ 2 h 4"/>
                <a:gd name="T10" fmla="*/ 1 w 3"/>
                <a:gd name="T11" fmla="*/ 2 h 4"/>
                <a:gd name="T12" fmla="*/ 0 w 3"/>
                <a:gd name="T13" fmla="*/ 0 h 4"/>
                <a:gd name="T14" fmla="*/ 0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2" y="3"/>
                    <a:pt x="2" y="4"/>
                    <a:pt x="3" y="4"/>
                  </a:cubicBezTo>
                  <a:cubicBezTo>
                    <a:pt x="2" y="4"/>
                    <a:pt x="2" y="3"/>
                    <a:pt x="1" y="2"/>
                  </a:cubicBezTo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B8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270"/>
            <p:cNvSpPr/>
            <p:nvPr userDrawn="1"/>
          </p:nvSpPr>
          <p:spPr bwMode="auto">
            <a:xfrm>
              <a:off x="2796855" y="2658114"/>
              <a:ext cx="10472" cy="10472"/>
            </a:xfrm>
            <a:custGeom>
              <a:avLst/>
              <a:gdLst>
                <a:gd name="T0" fmla="*/ 3 w 3"/>
                <a:gd name="T1" fmla="*/ 5 h 5"/>
                <a:gd name="T2" fmla="*/ 0 w 3"/>
                <a:gd name="T3" fmla="*/ 0 h 5"/>
                <a:gd name="T4" fmla="*/ 3 w 3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2" y="3"/>
                    <a:pt x="1" y="1"/>
                    <a:pt x="0" y="0"/>
                  </a:cubicBezTo>
                  <a:cubicBezTo>
                    <a:pt x="1" y="1"/>
                    <a:pt x="2" y="3"/>
                    <a:pt x="3" y="5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271"/>
            <p:cNvSpPr/>
            <p:nvPr userDrawn="1"/>
          </p:nvSpPr>
          <p:spPr bwMode="auto">
            <a:xfrm>
              <a:off x="2796855" y="2658114"/>
              <a:ext cx="10472" cy="1047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0 w 3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1" y="1"/>
                    <a:pt x="2" y="3"/>
                    <a:pt x="3" y="5"/>
                  </a:cubicBezTo>
                  <a:cubicBezTo>
                    <a:pt x="2" y="3"/>
                    <a:pt x="1" y="1"/>
                    <a:pt x="0" y="0"/>
                  </a:cubicBezTo>
                </a:path>
              </a:pathLst>
            </a:custGeom>
            <a:solidFill>
              <a:srgbClr val="4533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272"/>
            <p:cNvSpPr/>
            <p:nvPr userDrawn="1"/>
          </p:nvSpPr>
          <p:spPr bwMode="auto">
            <a:xfrm>
              <a:off x="2807327" y="2668586"/>
              <a:ext cx="0" cy="10472"/>
            </a:xfrm>
            <a:custGeom>
              <a:avLst/>
              <a:gdLst>
                <a:gd name="T0" fmla="*/ 3 w 3"/>
                <a:gd name="T1" fmla="*/ 6 h 6"/>
                <a:gd name="T2" fmla="*/ 0 w 3"/>
                <a:gd name="T3" fmla="*/ 0 h 6"/>
                <a:gd name="T4" fmla="*/ 3 w 3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2" y="4"/>
                    <a:pt x="1" y="2"/>
                    <a:pt x="0" y="0"/>
                  </a:cubicBezTo>
                  <a:cubicBezTo>
                    <a:pt x="1" y="2"/>
                    <a:pt x="2" y="4"/>
                    <a:pt x="3" y="6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273"/>
            <p:cNvSpPr/>
            <p:nvPr userDrawn="1"/>
          </p:nvSpPr>
          <p:spPr bwMode="auto">
            <a:xfrm>
              <a:off x="2807327" y="2668586"/>
              <a:ext cx="0" cy="10472"/>
            </a:xfrm>
            <a:custGeom>
              <a:avLst/>
              <a:gdLst>
                <a:gd name="T0" fmla="*/ 0 w 3"/>
                <a:gd name="T1" fmla="*/ 0 h 6"/>
                <a:gd name="T2" fmla="*/ 3 w 3"/>
                <a:gd name="T3" fmla="*/ 6 h 6"/>
                <a:gd name="T4" fmla="*/ 0 w 3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0"/>
                  </a:moveTo>
                  <a:cubicBezTo>
                    <a:pt x="1" y="2"/>
                    <a:pt x="2" y="4"/>
                    <a:pt x="3" y="6"/>
                  </a:cubicBezTo>
                  <a:cubicBezTo>
                    <a:pt x="2" y="4"/>
                    <a:pt x="1" y="2"/>
                    <a:pt x="0" y="0"/>
                  </a:cubicBezTo>
                </a:path>
              </a:pathLst>
            </a:custGeom>
            <a:solidFill>
              <a:srgbClr val="4533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274"/>
            <p:cNvSpPr/>
            <p:nvPr userDrawn="1"/>
          </p:nvSpPr>
          <p:spPr bwMode="auto">
            <a:xfrm>
              <a:off x="2786383" y="2647642"/>
              <a:ext cx="10472" cy="0"/>
            </a:xfrm>
            <a:custGeom>
              <a:avLst/>
              <a:gdLst>
                <a:gd name="T0" fmla="*/ 3 w 3"/>
                <a:gd name="T1" fmla="*/ 5 h 5"/>
                <a:gd name="T2" fmla="*/ 0 w 3"/>
                <a:gd name="T3" fmla="*/ 0 h 5"/>
                <a:gd name="T4" fmla="*/ 3 w 3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2" y="4"/>
                    <a:pt x="1" y="2"/>
                    <a:pt x="0" y="0"/>
                  </a:cubicBezTo>
                  <a:cubicBezTo>
                    <a:pt x="1" y="2"/>
                    <a:pt x="2" y="4"/>
                    <a:pt x="3" y="5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275"/>
            <p:cNvSpPr/>
            <p:nvPr userDrawn="1"/>
          </p:nvSpPr>
          <p:spPr bwMode="auto">
            <a:xfrm>
              <a:off x="2786383" y="2647642"/>
              <a:ext cx="10472" cy="0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0 w 3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1" y="2"/>
                    <a:pt x="2" y="4"/>
                    <a:pt x="3" y="5"/>
                  </a:cubicBezTo>
                  <a:cubicBezTo>
                    <a:pt x="2" y="4"/>
                    <a:pt x="1" y="2"/>
                    <a:pt x="0" y="0"/>
                  </a:cubicBezTo>
                </a:path>
              </a:pathLst>
            </a:custGeom>
            <a:solidFill>
              <a:srgbClr val="4533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276"/>
            <p:cNvSpPr/>
            <p:nvPr userDrawn="1"/>
          </p:nvSpPr>
          <p:spPr bwMode="auto">
            <a:xfrm>
              <a:off x="3184308" y="27000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277"/>
            <p:cNvSpPr/>
            <p:nvPr userDrawn="1"/>
          </p:nvSpPr>
          <p:spPr bwMode="auto">
            <a:xfrm>
              <a:off x="3184308" y="27000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278"/>
            <p:cNvSpPr/>
            <p:nvPr userDrawn="1"/>
          </p:nvSpPr>
          <p:spPr bwMode="auto">
            <a:xfrm>
              <a:off x="3184308" y="27000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9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279"/>
            <p:cNvSpPr/>
            <p:nvPr userDrawn="1"/>
          </p:nvSpPr>
          <p:spPr bwMode="auto">
            <a:xfrm>
              <a:off x="3184308" y="27000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280"/>
            <p:cNvSpPr/>
            <p:nvPr userDrawn="1"/>
          </p:nvSpPr>
          <p:spPr bwMode="auto">
            <a:xfrm>
              <a:off x="2807327" y="2679058"/>
              <a:ext cx="10472" cy="10472"/>
            </a:xfrm>
            <a:custGeom>
              <a:avLst/>
              <a:gdLst>
                <a:gd name="T0" fmla="*/ 3 w 3"/>
                <a:gd name="T1" fmla="*/ 5 h 5"/>
                <a:gd name="T2" fmla="*/ 0 w 3"/>
                <a:gd name="T3" fmla="*/ 0 h 5"/>
                <a:gd name="T4" fmla="*/ 3 w 3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2" y="3"/>
                    <a:pt x="1" y="2"/>
                    <a:pt x="0" y="0"/>
                  </a:cubicBezTo>
                  <a:cubicBezTo>
                    <a:pt x="1" y="2"/>
                    <a:pt x="2" y="3"/>
                    <a:pt x="3" y="5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281"/>
            <p:cNvSpPr/>
            <p:nvPr userDrawn="1"/>
          </p:nvSpPr>
          <p:spPr bwMode="auto">
            <a:xfrm>
              <a:off x="2807327" y="2679058"/>
              <a:ext cx="10472" cy="1047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0 w 3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1" y="2"/>
                    <a:pt x="2" y="3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</a:path>
              </a:pathLst>
            </a:custGeom>
            <a:solidFill>
              <a:srgbClr val="AB8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282"/>
            <p:cNvSpPr/>
            <p:nvPr userDrawn="1"/>
          </p:nvSpPr>
          <p:spPr bwMode="auto">
            <a:xfrm>
              <a:off x="2828270" y="2710473"/>
              <a:ext cx="10472" cy="10472"/>
            </a:xfrm>
            <a:custGeom>
              <a:avLst/>
              <a:gdLst>
                <a:gd name="T0" fmla="*/ 3 w 3"/>
                <a:gd name="T1" fmla="*/ 4 h 4"/>
                <a:gd name="T2" fmla="*/ 0 w 3"/>
                <a:gd name="T3" fmla="*/ 0 h 4"/>
                <a:gd name="T4" fmla="*/ 3 w 3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3"/>
                    <a:pt x="1" y="1"/>
                    <a:pt x="0" y="0"/>
                  </a:cubicBezTo>
                  <a:cubicBezTo>
                    <a:pt x="1" y="1"/>
                    <a:pt x="2" y="3"/>
                    <a:pt x="3" y="4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283"/>
            <p:cNvSpPr/>
            <p:nvPr userDrawn="1"/>
          </p:nvSpPr>
          <p:spPr bwMode="auto">
            <a:xfrm>
              <a:off x="2828270" y="2710473"/>
              <a:ext cx="10472" cy="10472"/>
            </a:xfrm>
            <a:custGeom>
              <a:avLst/>
              <a:gdLst>
                <a:gd name="T0" fmla="*/ 0 w 3"/>
                <a:gd name="T1" fmla="*/ 0 h 4"/>
                <a:gd name="T2" fmla="*/ 3 w 3"/>
                <a:gd name="T3" fmla="*/ 4 h 4"/>
                <a:gd name="T4" fmla="*/ 0 w 3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1" y="1"/>
                    <a:pt x="2" y="3"/>
                    <a:pt x="3" y="4"/>
                  </a:cubicBezTo>
                  <a:cubicBezTo>
                    <a:pt x="2" y="3"/>
                    <a:pt x="1" y="1"/>
                    <a:pt x="0" y="0"/>
                  </a:cubicBezTo>
                </a:path>
              </a:pathLst>
            </a:custGeom>
            <a:solidFill>
              <a:srgbClr val="AB9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284"/>
            <p:cNvSpPr/>
            <p:nvPr userDrawn="1"/>
          </p:nvSpPr>
          <p:spPr bwMode="auto">
            <a:xfrm>
              <a:off x="2828270" y="2700001"/>
              <a:ext cx="0" cy="10472"/>
            </a:xfrm>
            <a:custGeom>
              <a:avLst/>
              <a:gdLst>
                <a:gd name="T0" fmla="*/ 3 w 3"/>
                <a:gd name="T1" fmla="*/ 6 h 6"/>
                <a:gd name="T2" fmla="*/ 0 w 3"/>
                <a:gd name="T3" fmla="*/ 0 h 6"/>
                <a:gd name="T4" fmla="*/ 3 w 3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2" y="4"/>
                    <a:pt x="1" y="2"/>
                    <a:pt x="0" y="0"/>
                  </a:cubicBezTo>
                  <a:cubicBezTo>
                    <a:pt x="1" y="2"/>
                    <a:pt x="2" y="4"/>
                    <a:pt x="3" y="6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285"/>
            <p:cNvSpPr/>
            <p:nvPr userDrawn="1"/>
          </p:nvSpPr>
          <p:spPr bwMode="auto">
            <a:xfrm>
              <a:off x="2828270" y="2700001"/>
              <a:ext cx="0" cy="10472"/>
            </a:xfrm>
            <a:custGeom>
              <a:avLst/>
              <a:gdLst>
                <a:gd name="T0" fmla="*/ 0 w 3"/>
                <a:gd name="T1" fmla="*/ 0 h 6"/>
                <a:gd name="T2" fmla="*/ 3 w 3"/>
                <a:gd name="T3" fmla="*/ 6 h 6"/>
                <a:gd name="T4" fmla="*/ 1 w 3"/>
                <a:gd name="T5" fmla="*/ 1 h 6"/>
                <a:gd name="T6" fmla="*/ 0 w 3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0" y="0"/>
                  </a:moveTo>
                  <a:cubicBezTo>
                    <a:pt x="1" y="2"/>
                    <a:pt x="2" y="4"/>
                    <a:pt x="3" y="6"/>
                  </a:cubicBezTo>
                  <a:cubicBezTo>
                    <a:pt x="2" y="4"/>
                    <a:pt x="1" y="3"/>
                    <a:pt x="1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AB8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286"/>
            <p:cNvSpPr/>
            <p:nvPr userDrawn="1"/>
          </p:nvSpPr>
          <p:spPr bwMode="auto">
            <a:xfrm>
              <a:off x="2817798" y="2689529"/>
              <a:ext cx="10472" cy="10472"/>
            </a:xfrm>
            <a:custGeom>
              <a:avLst/>
              <a:gdLst>
                <a:gd name="T0" fmla="*/ 3 w 3"/>
                <a:gd name="T1" fmla="*/ 6 h 6"/>
                <a:gd name="T2" fmla="*/ 0 w 3"/>
                <a:gd name="T3" fmla="*/ 0 h 6"/>
                <a:gd name="T4" fmla="*/ 3 w 3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2" y="4"/>
                    <a:pt x="1" y="2"/>
                    <a:pt x="0" y="0"/>
                  </a:cubicBezTo>
                  <a:cubicBezTo>
                    <a:pt x="1" y="2"/>
                    <a:pt x="2" y="4"/>
                    <a:pt x="3" y="6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287"/>
            <p:cNvSpPr/>
            <p:nvPr userDrawn="1"/>
          </p:nvSpPr>
          <p:spPr bwMode="auto">
            <a:xfrm>
              <a:off x="2817798" y="2689529"/>
              <a:ext cx="10472" cy="10472"/>
            </a:xfrm>
            <a:custGeom>
              <a:avLst/>
              <a:gdLst>
                <a:gd name="T0" fmla="*/ 0 w 3"/>
                <a:gd name="T1" fmla="*/ 0 h 6"/>
                <a:gd name="T2" fmla="*/ 3 w 3"/>
                <a:gd name="T3" fmla="*/ 6 h 6"/>
                <a:gd name="T4" fmla="*/ 0 w 3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0"/>
                  </a:moveTo>
                  <a:cubicBezTo>
                    <a:pt x="1" y="2"/>
                    <a:pt x="2" y="4"/>
                    <a:pt x="3" y="6"/>
                  </a:cubicBezTo>
                  <a:cubicBezTo>
                    <a:pt x="2" y="4"/>
                    <a:pt x="1" y="2"/>
                    <a:pt x="0" y="0"/>
                  </a:cubicBezTo>
                </a:path>
              </a:pathLst>
            </a:custGeom>
            <a:solidFill>
              <a:srgbClr val="4533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288"/>
            <p:cNvSpPr/>
            <p:nvPr userDrawn="1"/>
          </p:nvSpPr>
          <p:spPr bwMode="auto">
            <a:xfrm>
              <a:off x="3163365" y="2752360"/>
              <a:ext cx="0" cy="1047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289"/>
            <p:cNvSpPr/>
            <p:nvPr userDrawn="1"/>
          </p:nvSpPr>
          <p:spPr bwMode="auto">
            <a:xfrm>
              <a:off x="3163365" y="2752360"/>
              <a:ext cx="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AB8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290"/>
            <p:cNvSpPr/>
            <p:nvPr userDrawn="1"/>
          </p:nvSpPr>
          <p:spPr bwMode="auto">
            <a:xfrm>
              <a:off x="3163365" y="2741888"/>
              <a:ext cx="10472" cy="0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291"/>
            <p:cNvSpPr/>
            <p:nvPr userDrawn="1"/>
          </p:nvSpPr>
          <p:spPr bwMode="auto">
            <a:xfrm>
              <a:off x="3163365" y="2741888"/>
              <a:ext cx="0" cy="10472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292"/>
            <p:cNvSpPr>
              <a:spLocks noEditPoints="1"/>
            </p:cNvSpPr>
            <p:nvPr userDrawn="1"/>
          </p:nvSpPr>
          <p:spPr bwMode="auto">
            <a:xfrm>
              <a:off x="3163365" y="2741888"/>
              <a:ext cx="0" cy="10472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0 h 2"/>
                <a:gd name="T10" fmla="*/ 0 w 1"/>
                <a:gd name="T11" fmla="*/ 1 h 2"/>
                <a:gd name="T12" fmla="*/ 0 w 1"/>
                <a:gd name="T13" fmla="*/ 1 h 2"/>
                <a:gd name="T14" fmla="*/ 1 w 1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</a:path>
              </a:pathLst>
            </a:custGeom>
            <a:solidFill>
              <a:srgbClr val="AB8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293"/>
            <p:cNvSpPr/>
            <p:nvPr userDrawn="1"/>
          </p:nvSpPr>
          <p:spPr bwMode="auto">
            <a:xfrm>
              <a:off x="3173837" y="2731416"/>
              <a:ext cx="0" cy="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294"/>
            <p:cNvSpPr>
              <a:spLocks noEditPoints="1"/>
            </p:cNvSpPr>
            <p:nvPr userDrawn="1"/>
          </p:nvSpPr>
          <p:spPr bwMode="auto">
            <a:xfrm>
              <a:off x="3173837" y="2731416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1 w 1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</a:path>
              </a:pathLst>
            </a:custGeom>
            <a:solidFill>
              <a:srgbClr val="AB8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295"/>
            <p:cNvSpPr/>
            <p:nvPr userDrawn="1"/>
          </p:nvSpPr>
          <p:spPr bwMode="auto">
            <a:xfrm>
              <a:off x="3173837" y="27209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296"/>
            <p:cNvSpPr/>
            <p:nvPr userDrawn="1"/>
          </p:nvSpPr>
          <p:spPr bwMode="auto">
            <a:xfrm>
              <a:off x="3173837" y="27209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297"/>
            <p:cNvSpPr/>
            <p:nvPr userDrawn="1"/>
          </p:nvSpPr>
          <p:spPr bwMode="auto">
            <a:xfrm>
              <a:off x="3173837" y="27209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9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298"/>
            <p:cNvSpPr/>
            <p:nvPr userDrawn="1"/>
          </p:nvSpPr>
          <p:spPr bwMode="auto">
            <a:xfrm>
              <a:off x="3173837" y="27209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299"/>
            <p:cNvSpPr/>
            <p:nvPr userDrawn="1"/>
          </p:nvSpPr>
          <p:spPr bwMode="auto">
            <a:xfrm>
              <a:off x="3163365" y="2752360"/>
              <a:ext cx="0" cy="0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300"/>
            <p:cNvSpPr/>
            <p:nvPr userDrawn="1"/>
          </p:nvSpPr>
          <p:spPr bwMode="auto">
            <a:xfrm>
              <a:off x="3163365" y="2752360"/>
              <a:ext cx="0" cy="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AB8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301"/>
            <p:cNvSpPr/>
            <p:nvPr userDrawn="1"/>
          </p:nvSpPr>
          <p:spPr bwMode="auto">
            <a:xfrm>
              <a:off x="2838742" y="2731416"/>
              <a:ext cx="20943" cy="31415"/>
            </a:xfrm>
            <a:custGeom>
              <a:avLst/>
              <a:gdLst>
                <a:gd name="T0" fmla="*/ 8 w 8"/>
                <a:gd name="T1" fmla="*/ 15 h 15"/>
                <a:gd name="T2" fmla="*/ 0 w 8"/>
                <a:gd name="T3" fmla="*/ 0 h 15"/>
                <a:gd name="T4" fmla="*/ 8 w 8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5">
                  <a:moveTo>
                    <a:pt x="8" y="15"/>
                  </a:moveTo>
                  <a:cubicBezTo>
                    <a:pt x="7" y="12"/>
                    <a:pt x="4" y="7"/>
                    <a:pt x="0" y="0"/>
                  </a:cubicBezTo>
                  <a:cubicBezTo>
                    <a:pt x="4" y="7"/>
                    <a:pt x="7" y="12"/>
                    <a:pt x="8" y="15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302"/>
            <p:cNvSpPr/>
            <p:nvPr userDrawn="1"/>
          </p:nvSpPr>
          <p:spPr bwMode="auto">
            <a:xfrm>
              <a:off x="2838742" y="2731416"/>
              <a:ext cx="20943" cy="31415"/>
            </a:xfrm>
            <a:custGeom>
              <a:avLst/>
              <a:gdLst>
                <a:gd name="T0" fmla="*/ 0 w 8"/>
                <a:gd name="T1" fmla="*/ 0 h 15"/>
                <a:gd name="T2" fmla="*/ 8 w 8"/>
                <a:gd name="T3" fmla="*/ 15 h 15"/>
                <a:gd name="T4" fmla="*/ 0 w 8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5">
                  <a:moveTo>
                    <a:pt x="0" y="0"/>
                  </a:moveTo>
                  <a:cubicBezTo>
                    <a:pt x="4" y="7"/>
                    <a:pt x="7" y="12"/>
                    <a:pt x="8" y="15"/>
                  </a:cubicBezTo>
                  <a:cubicBezTo>
                    <a:pt x="7" y="12"/>
                    <a:pt x="4" y="7"/>
                    <a:pt x="0" y="0"/>
                  </a:cubicBezTo>
                </a:path>
              </a:pathLst>
            </a:custGeom>
            <a:solidFill>
              <a:srgbClr val="AB8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303"/>
            <p:cNvSpPr/>
            <p:nvPr userDrawn="1"/>
          </p:nvSpPr>
          <p:spPr bwMode="auto">
            <a:xfrm>
              <a:off x="2859685" y="27628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304"/>
            <p:cNvSpPr/>
            <p:nvPr userDrawn="1"/>
          </p:nvSpPr>
          <p:spPr bwMode="auto">
            <a:xfrm>
              <a:off x="2859685" y="27628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305"/>
            <p:cNvSpPr/>
            <p:nvPr userDrawn="1"/>
          </p:nvSpPr>
          <p:spPr bwMode="auto">
            <a:xfrm>
              <a:off x="2859685" y="27628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9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306"/>
            <p:cNvSpPr/>
            <p:nvPr userDrawn="1"/>
          </p:nvSpPr>
          <p:spPr bwMode="auto">
            <a:xfrm>
              <a:off x="2859685" y="27628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307"/>
            <p:cNvSpPr/>
            <p:nvPr userDrawn="1"/>
          </p:nvSpPr>
          <p:spPr bwMode="auto">
            <a:xfrm>
              <a:off x="3163365" y="27628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308"/>
            <p:cNvSpPr/>
            <p:nvPr userDrawn="1"/>
          </p:nvSpPr>
          <p:spPr bwMode="auto">
            <a:xfrm>
              <a:off x="3163365" y="27628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309"/>
            <p:cNvSpPr/>
            <p:nvPr userDrawn="1"/>
          </p:nvSpPr>
          <p:spPr bwMode="auto">
            <a:xfrm>
              <a:off x="3163365" y="27628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9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310"/>
            <p:cNvSpPr/>
            <p:nvPr userDrawn="1"/>
          </p:nvSpPr>
          <p:spPr bwMode="auto">
            <a:xfrm>
              <a:off x="3163365" y="27628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311"/>
            <p:cNvSpPr/>
            <p:nvPr userDrawn="1"/>
          </p:nvSpPr>
          <p:spPr bwMode="auto">
            <a:xfrm>
              <a:off x="3152893" y="2762831"/>
              <a:ext cx="0" cy="0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312"/>
            <p:cNvSpPr/>
            <p:nvPr userDrawn="1"/>
          </p:nvSpPr>
          <p:spPr bwMode="auto">
            <a:xfrm>
              <a:off x="3152893" y="2762831"/>
              <a:ext cx="0" cy="0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AB8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313"/>
            <p:cNvSpPr/>
            <p:nvPr userDrawn="1"/>
          </p:nvSpPr>
          <p:spPr bwMode="auto">
            <a:xfrm>
              <a:off x="2859685" y="2762831"/>
              <a:ext cx="0" cy="0"/>
            </a:xfrm>
            <a:custGeom>
              <a:avLst/>
              <a:gdLst>
                <a:gd name="T0" fmla="*/ 2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314"/>
            <p:cNvSpPr/>
            <p:nvPr userDrawn="1"/>
          </p:nvSpPr>
          <p:spPr bwMode="auto">
            <a:xfrm>
              <a:off x="2859685" y="2762831"/>
              <a:ext cx="0" cy="0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AB8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315"/>
            <p:cNvSpPr/>
            <p:nvPr userDrawn="1"/>
          </p:nvSpPr>
          <p:spPr bwMode="auto">
            <a:xfrm>
              <a:off x="2786383" y="2637171"/>
              <a:ext cx="439812" cy="157076"/>
            </a:xfrm>
            <a:custGeom>
              <a:avLst/>
              <a:gdLst>
                <a:gd name="T0" fmla="*/ 140 w 238"/>
                <a:gd name="T1" fmla="*/ 11 h 85"/>
                <a:gd name="T2" fmla="*/ 0 w 238"/>
                <a:gd name="T3" fmla="*/ 2 h 85"/>
                <a:gd name="T4" fmla="*/ 0 w 238"/>
                <a:gd name="T5" fmla="*/ 3 h 85"/>
                <a:gd name="T6" fmla="*/ 3 w 238"/>
                <a:gd name="T7" fmla="*/ 8 h 85"/>
                <a:gd name="T8" fmla="*/ 4 w 238"/>
                <a:gd name="T9" fmla="*/ 10 h 85"/>
                <a:gd name="T10" fmla="*/ 7 w 238"/>
                <a:gd name="T11" fmla="*/ 15 h 85"/>
                <a:gd name="T12" fmla="*/ 8 w 238"/>
                <a:gd name="T13" fmla="*/ 16 h 85"/>
                <a:gd name="T14" fmla="*/ 11 w 238"/>
                <a:gd name="T15" fmla="*/ 22 h 85"/>
                <a:gd name="T16" fmla="*/ 12 w 238"/>
                <a:gd name="T17" fmla="*/ 23 h 85"/>
                <a:gd name="T18" fmla="*/ 15 w 238"/>
                <a:gd name="T19" fmla="*/ 28 h 85"/>
                <a:gd name="T20" fmla="*/ 15 w 238"/>
                <a:gd name="T21" fmla="*/ 28 h 85"/>
                <a:gd name="T22" fmla="*/ 18 w 238"/>
                <a:gd name="T23" fmla="*/ 34 h 85"/>
                <a:gd name="T24" fmla="*/ 18 w 238"/>
                <a:gd name="T25" fmla="*/ 34 h 85"/>
                <a:gd name="T26" fmla="*/ 21 w 238"/>
                <a:gd name="T27" fmla="*/ 40 h 85"/>
                <a:gd name="T28" fmla="*/ 21 w 238"/>
                <a:gd name="T29" fmla="*/ 40 h 85"/>
                <a:gd name="T30" fmla="*/ 24 w 238"/>
                <a:gd name="T31" fmla="*/ 44 h 85"/>
                <a:gd name="T32" fmla="*/ 24 w 238"/>
                <a:gd name="T33" fmla="*/ 45 h 85"/>
                <a:gd name="T34" fmla="*/ 27 w 238"/>
                <a:gd name="T35" fmla="*/ 49 h 85"/>
                <a:gd name="T36" fmla="*/ 27 w 238"/>
                <a:gd name="T37" fmla="*/ 50 h 85"/>
                <a:gd name="T38" fmla="*/ 35 w 238"/>
                <a:gd name="T39" fmla="*/ 65 h 85"/>
                <a:gd name="T40" fmla="*/ 36 w 238"/>
                <a:gd name="T41" fmla="*/ 66 h 85"/>
                <a:gd name="T42" fmla="*/ 36 w 238"/>
                <a:gd name="T43" fmla="*/ 67 h 85"/>
                <a:gd name="T44" fmla="*/ 37 w 238"/>
                <a:gd name="T45" fmla="*/ 67 h 85"/>
                <a:gd name="T46" fmla="*/ 37 w 238"/>
                <a:gd name="T47" fmla="*/ 69 h 85"/>
                <a:gd name="T48" fmla="*/ 118 w 238"/>
                <a:gd name="T49" fmla="*/ 85 h 85"/>
                <a:gd name="T50" fmla="*/ 199 w 238"/>
                <a:gd name="T51" fmla="*/ 69 h 85"/>
                <a:gd name="T52" fmla="*/ 199 w 238"/>
                <a:gd name="T53" fmla="*/ 68 h 85"/>
                <a:gd name="T54" fmla="*/ 200 w 238"/>
                <a:gd name="T55" fmla="*/ 67 h 85"/>
                <a:gd name="T56" fmla="*/ 200 w 238"/>
                <a:gd name="T57" fmla="*/ 66 h 85"/>
                <a:gd name="T58" fmla="*/ 201 w 238"/>
                <a:gd name="T59" fmla="*/ 65 h 85"/>
                <a:gd name="T60" fmla="*/ 202 w 238"/>
                <a:gd name="T61" fmla="*/ 64 h 85"/>
                <a:gd name="T62" fmla="*/ 202 w 238"/>
                <a:gd name="T63" fmla="*/ 63 h 85"/>
                <a:gd name="T64" fmla="*/ 203 w 238"/>
                <a:gd name="T65" fmla="*/ 61 h 85"/>
                <a:gd name="T66" fmla="*/ 204 w 238"/>
                <a:gd name="T67" fmla="*/ 60 h 85"/>
                <a:gd name="T68" fmla="*/ 205 w 238"/>
                <a:gd name="T69" fmla="*/ 58 h 85"/>
                <a:gd name="T70" fmla="*/ 205 w 238"/>
                <a:gd name="T71" fmla="*/ 57 h 85"/>
                <a:gd name="T72" fmla="*/ 206 w 238"/>
                <a:gd name="T73" fmla="*/ 55 h 85"/>
                <a:gd name="T74" fmla="*/ 208 w 238"/>
                <a:gd name="T75" fmla="*/ 52 h 85"/>
                <a:gd name="T76" fmla="*/ 209 w 238"/>
                <a:gd name="T77" fmla="*/ 51 h 85"/>
                <a:gd name="T78" fmla="*/ 211 w 238"/>
                <a:gd name="T79" fmla="*/ 46 h 85"/>
                <a:gd name="T80" fmla="*/ 211 w 238"/>
                <a:gd name="T81" fmla="*/ 46 h 85"/>
                <a:gd name="T82" fmla="*/ 217 w 238"/>
                <a:gd name="T83" fmla="*/ 36 h 85"/>
                <a:gd name="T84" fmla="*/ 217 w 238"/>
                <a:gd name="T85" fmla="*/ 36 h 85"/>
                <a:gd name="T86" fmla="*/ 238 w 238"/>
                <a:gd name="T87" fmla="*/ 0 h 85"/>
                <a:gd name="T88" fmla="*/ 140 w 238"/>
                <a:gd name="T89" fmla="*/ 1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8" h="85">
                  <a:moveTo>
                    <a:pt x="140" y="11"/>
                  </a:moveTo>
                  <a:cubicBezTo>
                    <a:pt x="93" y="12"/>
                    <a:pt x="46" y="10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5"/>
                    <a:pt x="2" y="7"/>
                    <a:pt x="3" y="8"/>
                  </a:cubicBezTo>
                  <a:cubicBezTo>
                    <a:pt x="4" y="9"/>
                    <a:pt x="4" y="9"/>
                    <a:pt x="4" y="10"/>
                  </a:cubicBezTo>
                  <a:cubicBezTo>
                    <a:pt x="5" y="11"/>
                    <a:pt x="6" y="13"/>
                    <a:pt x="7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9" y="18"/>
                    <a:pt x="10" y="20"/>
                    <a:pt x="11" y="22"/>
                  </a:cubicBezTo>
                  <a:cubicBezTo>
                    <a:pt x="11" y="22"/>
                    <a:pt x="11" y="22"/>
                    <a:pt x="12" y="23"/>
                  </a:cubicBezTo>
                  <a:cubicBezTo>
                    <a:pt x="13" y="25"/>
                    <a:pt x="14" y="26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6" y="30"/>
                    <a:pt x="17" y="32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6"/>
                    <a:pt x="20" y="38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2" y="41"/>
                    <a:pt x="23" y="43"/>
                    <a:pt x="24" y="44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7"/>
                    <a:pt x="26" y="48"/>
                    <a:pt x="27" y="49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1" y="57"/>
                    <a:pt x="34" y="62"/>
                    <a:pt x="35" y="65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37" y="68"/>
                    <a:pt x="37" y="69"/>
                    <a:pt x="37" y="69"/>
                  </a:cubicBezTo>
                  <a:cubicBezTo>
                    <a:pt x="37" y="69"/>
                    <a:pt x="64" y="85"/>
                    <a:pt x="118" y="85"/>
                  </a:cubicBezTo>
                  <a:cubicBezTo>
                    <a:pt x="172" y="85"/>
                    <a:pt x="199" y="69"/>
                    <a:pt x="199" y="69"/>
                  </a:cubicBezTo>
                  <a:cubicBezTo>
                    <a:pt x="199" y="69"/>
                    <a:pt x="199" y="68"/>
                    <a:pt x="199" y="68"/>
                  </a:cubicBezTo>
                  <a:cubicBezTo>
                    <a:pt x="200" y="67"/>
                    <a:pt x="200" y="67"/>
                    <a:pt x="200" y="67"/>
                  </a:cubicBezTo>
                  <a:cubicBezTo>
                    <a:pt x="200" y="66"/>
                    <a:pt x="200" y="66"/>
                    <a:pt x="200" y="66"/>
                  </a:cubicBezTo>
                  <a:cubicBezTo>
                    <a:pt x="201" y="65"/>
                    <a:pt x="201" y="65"/>
                    <a:pt x="201" y="65"/>
                  </a:cubicBezTo>
                  <a:cubicBezTo>
                    <a:pt x="201" y="65"/>
                    <a:pt x="201" y="64"/>
                    <a:pt x="202" y="64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202" y="62"/>
                    <a:pt x="203" y="61"/>
                    <a:pt x="203" y="61"/>
                  </a:cubicBezTo>
                  <a:cubicBezTo>
                    <a:pt x="204" y="60"/>
                    <a:pt x="204" y="60"/>
                    <a:pt x="204" y="60"/>
                  </a:cubicBezTo>
                  <a:cubicBezTo>
                    <a:pt x="204" y="59"/>
                    <a:pt x="204" y="59"/>
                    <a:pt x="205" y="58"/>
                  </a:cubicBezTo>
                  <a:cubicBezTo>
                    <a:pt x="205" y="57"/>
                    <a:pt x="205" y="57"/>
                    <a:pt x="205" y="57"/>
                  </a:cubicBezTo>
                  <a:cubicBezTo>
                    <a:pt x="206" y="56"/>
                    <a:pt x="206" y="55"/>
                    <a:pt x="206" y="55"/>
                  </a:cubicBezTo>
                  <a:cubicBezTo>
                    <a:pt x="207" y="54"/>
                    <a:pt x="207" y="53"/>
                    <a:pt x="208" y="52"/>
                  </a:cubicBezTo>
                  <a:cubicBezTo>
                    <a:pt x="208" y="51"/>
                    <a:pt x="208" y="51"/>
                    <a:pt x="209" y="51"/>
                  </a:cubicBezTo>
                  <a:cubicBezTo>
                    <a:pt x="209" y="49"/>
                    <a:pt x="210" y="48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3" y="43"/>
                    <a:pt x="215" y="39"/>
                    <a:pt x="217" y="36"/>
                  </a:cubicBezTo>
                  <a:cubicBezTo>
                    <a:pt x="217" y="36"/>
                    <a:pt x="217" y="36"/>
                    <a:pt x="217" y="36"/>
                  </a:cubicBezTo>
                  <a:cubicBezTo>
                    <a:pt x="223" y="25"/>
                    <a:pt x="230" y="13"/>
                    <a:pt x="238" y="0"/>
                  </a:cubicBezTo>
                  <a:cubicBezTo>
                    <a:pt x="205" y="6"/>
                    <a:pt x="173" y="11"/>
                    <a:pt x="140" y="11"/>
                  </a:cubicBezTo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316"/>
            <p:cNvSpPr/>
            <p:nvPr userDrawn="1"/>
          </p:nvSpPr>
          <p:spPr bwMode="auto">
            <a:xfrm>
              <a:off x="2786383" y="2637171"/>
              <a:ext cx="439812" cy="157076"/>
            </a:xfrm>
            <a:custGeom>
              <a:avLst/>
              <a:gdLst>
                <a:gd name="T0" fmla="*/ 238 w 238"/>
                <a:gd name="T1" fmla="*/ 0 h 85"/>
                <a:gd name="T2" fmla="*/ 140 w 238"/>
                <a:gd name="T3" fmla="*/ 11 h 85"/>
                <a:gd name="T4" fmla="*/ 135 w 238"/>
                <a:gd name="T5" fmla="*/ 11 h 85"/>
                <a:gd name="T6" fmla="*/ 118 w 238"/>
                <a:gd name="T7" fmla="*/ 12 h 85"/>
                <a:gd name="T8" fmla="*/ 118 w 238"/>
                <a:gd name="T9" fmla="*/ 12 h 85"/>
                <a:gd name="T10" fmla="*/ 118 w 238"/>
                <a:gd name="T11" fmla="*/ 12 h 85"/>
                <a:gd name="T12" fmla="*/ 117 w 238"/>
                <a:gd name="T13" fmla="*/ 12 h 85"/>
                <a:gd name="T14" fmla="*/ 0 w 238"/>
                <a:gd name="T15" fmla="*/ 2 h 85"/>
                <a:gd name="T16" fmla="*/ 0 w 238"/>
                <a:gd name="T17" fmla="*/ 3 h 85"/>
                <a:gd name="T18" fmla="*/ 3 w 238"/>
                <a:gd name="T19" fmla="*/ 8 h 85"/>
                <a:gd name="T20" fmla="*/ 4 w 238"/>
                <a:gd name="T21" fmla="*/ 10 h 85"/>
                <a:gd name="T22" fmla="*/ 7 w 238"/>
                <a:gd name="T23" fmla="*/ 15 h 85"/>
                <a:gd name="T24" fmla="*/ 8 w 238"/>
                <a:gd name="T25" fmla="*/ 16 h 85"/>
                <a:gd name="T26" fmla="*/ 11 w 238"/>
                <a:gd name="T27" fmla="*/ 22 h 85"/>
                <a:gd name="T28" fmla="*/ 12 w 238"/>
                <a:gd name="T29" fmla="*/ 23 h 85"/>
                <a:gd name="T30" fmla="*/ 15 w 238"/>
                <a:gd name="T31" fmla="*/ 28 h 85"/>
                <a:gd name="T32" fmla="*/ 15 w 238"/>
                <a:gd name="T33" fmla="*/ 28 h 85"/>
                <a:gd name="T34" fmla="*/ 18 w 238"/>
                <a:gd name="T35" fmla="*/ 34 h 85"/>
                <a:gd name="T36" fmla="*/ 18 w 238"/>
                <a:gd name="T37" fmla="*/ 34 h 85"/>
                <a:gd name="T38" fmla="*/ 21 w 238"/>
                <a:gd name="T39" fmla="*/ 40 h 85"/>
                <a:gd name="T40" fmla="*/ 21 w 238"/>
                <a:gd name="T41" fmla="*/ 40 h 85"/>
                <a:gd name="T42" fmla="*/ 24 w 238"/>
                <a:gd name="T43" fmla="*/ 44 h 85"/>
                <a:gd name="T44" fmla="*/ 24 w 238"/>
                <a:gd name="T45" fmla="*/ 45 h 85"/>
                <a:gd name="T46" fmla="*/ 27 w 238"/>
                <a:gd name="T47" fmla="*/ 49 h 85"/>
                <a:gd name="T48" fmla="*/ 27 w 238"/>
                <a:gd name="T49" fmla="*/ 50 h 85"/>
                <a:gd name="T50" fmla="*/ 35 w 238"/>
                <a:gd name="T51" fmla="*/ 65 h 85"/>
                <a:gd name="T52" fmla="*/ 36 w 238"/>
                <a:gd name="T53" fmla="*/ 66 h 85"/>
                <a:gd name="T54" fmla="*/ 36 w 238"/>
                <a:gd name="T55" fmla="*/ 67 h 85"/>
                <a:gd name="T56" fmla="*/ 37 w 238"/>
                <a:gd name="T57" fmla="*/ 67 h 85"/>
                <a:gd name="T58" fmla="*/ 37 w 238"/>
                <a:gd name="T59" fmla="*/ 69 h 85"/>
                <a:gd name="T60" fmla="*/ 118 w 238"/>
                <a:gd name="T61" fmla="*/ 85 h 85"/>
                <a:gd name="T62" fmla="*/ 199 w 238"/>
                <a:gd name="T63" fmla="*/ 69 h 85"/>
                <a:gd name="T64" fmla="*/ 199 w 238"/>
                <a:gd name="T65" fmla="*/ 68 h 85"/>
                <a:gd name="T66" fmla="*/ 200 w 238"/>
                <a:gd name="T67" fmla="*/ 67 h 85"/>
                <a:gd name="T68" fmla="*/ 200 w 238"/>
                <a:gd name="T69" fmla="*/ 66 h 85"/>
                <a:gd name="T70" fmla="*/ 201 w 238"/>
                <a:gd name="T71" fmla="*/ 65 h 85"/>
                <a:gd name="T72" fmla="*/ 202 w 238"/>
                <a:gd name="T73" fmla="*/ 64 h 85"/>
                <a:gd name="T74" fmla="*/ 202 w 238"/>
                <a:gd name="T75" fmla="*/ 63 h 85"/>
                <a:gd name="T76" fmla="*/ 203 w 238"/>
                <a:gd name="T77" fmla="*/ 61 h 85"/>
                <a:gd name="T78" fmla="*/ 204 w 238"/>
                <a:gd name="T79" fmla="*/ 60 h 85"/>
                <a:gd name="T80" fmla="*/ 205 w 238"/>
                <a:gd name="T81" fmla="*/ 58 h 85"/>
                <a:gd name="T82" fmla="*/ 205 w 238"/>
                <a:gd name="T83" fmla="*/ 57 h 85"/>
                <a:gd name="T84" fmla="*/ 206 w 238"/>
                <a:gd name="T85" fmla="*/ 55 h 85"/>
                <a:gd name="T86" fmla="*/ 208 w 238"/>
                <a:gd name="T87" fmla="*/ 52 h 85"/>
                <a:gd name="T88" fmla="*/ 209 w 238"/>
                <a:gd name="T89" fmla="*/ 51 h 85"/>
                <a:gd name="T90" fmla="*/ 211 w 238"/>
                <a:gd name="T91" fmla="*/ 46 h 85"/>
                <a:gd name="T92" fmla="*/ 211 w 238"/>
                <a:gd name="T93" fmla="*/ 46 h 85"/>
                <a:gd name="T94" fmla="*/ 217 w 238"/>
                <a:gd name="T95" fmla="*/ 36 h 85"/>
                <a:gd name="T96" fmla="*/ 217 w 238"/>
                <a:gd name="T97" fmla="*/ 36 h 85"/>
                <a:gd name="T98" fmla="*/ 238 w 238"/>
                <a:gd name="T9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8" h="85">
                  <a:moveTo>
                    <a:pt x="238" y="0"/>
                  </a:moveTo>
                  <a:cubicBezTo>
                    <a:pt x="205" y="6"/>
                    <a:pt x="173" y="11"/>
                    <a:pt x="140" y="11"/>
                  </a:cubicBezTo>
                  <a:cubicBezTo>
                    <a:pt x="139" y="11"/>
                    <a:pt x="137" y="11"/>
                    <a:pt x="135" y="11"/>
                  </a:cubicBezTo>
                  <a:cubicBezTo>
                    <a:pt x="129" y="12"/>
                    <a:pt x="124" y="12"/>
                    <a:pt x="118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78" y="12"/>
                    <a:pt x="39" y="9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5"/>
                    <a:pt x="2" y="7"/>
                    <a:pt x="3" y="8"/>
                  </a:cubicBezTo>
                  <a:cubicBezTo>
                    <a:pt x="4" y="9"/>
                    <a:pt x="4" y="9"/>
                    <a:pt x="4" y="10"/>
                  </a:cubicBezTo>
                  <a:cubicBezTo>
                    <a:pt x="5" y="11"/>
                    <a:pt x="6" y="13"/>
                    <a:pt x="7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9" y="18"/>
                    <a:pt x="10" y="20"/>
                    <a:pt x="11" y="22"/>
                  </a:cubicBezTo>
                  <a:cubicBezTo>
                    <a:pt x="11" y="22"/>
                    <a:pt x="11" y="22"/>
                    <a:pt x="12" y="23"/>
                  </a:cubicBezTo>
                  <a:cubicBezTo>
                    <a:pt x="13" y="25"/>
                    <a:pt x="14" y="26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6" y="30"/>
                    <a:pt x="17" y="32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6"/>
                    <a:pt x="20" y="38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2" y="41"/>
                    <a:pt x="23" y="43"/>
                    <a:pt x="24" y="44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7"/>
                    <a:pt x="26" y="48"/>
                    <a:pt x="27" y="49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1" y="57"/>
                    <a:pt x="34" y="62"/>
                    <a:pt x="35" y="65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37" y="68"/>
                    <a:pt x="37" y="69"/>
                    <a:pt x="37" y="69"/>
                  </a:cubicBezTo>
                  <a:cubicBezTo>
                    <a:pt x="37" y="69"/>
                    <a:pt x="64" y="85"/>
                    <a:pt x="118" y="85"/>
                  </a:cubicBezTo>
                  <a:cubicBezTo>
                    <a:pt x="172" y="85"/>
                    <a:pt x="199" y="69"/>
                    <a:pt x="199" y="69"/>
                  </a:cubicBezTo>
                  <a:cubicBezTo>
                    <a:pt x="199" y="69"/>
                    <a:pt x="199" y="68"/>
                    <a:pt x="199" y="68"/>
                  </a:cubicBezTo>
                  <a:cubicBezTo>
                    <a:pt x="200" y="67"/>
                    <a:pt x="200" y="67"/>
                    <a:pt x="200" y="67"/>
                  </a:cubicBezTo>
                  <a:cubicBezTo>
                    <a:pt x="200" y="66"/>
                    <a:pt x="200" y="66"/>
                    <a:pt x="200" y="66"/>
                  </a:cubicBezTo>
                  <a:cubicBezTo>
                    <a:pt x="201" y="65"/>
                    <a:pt x="201" y="65"/>
                    <a:pt x="201" y="65"/>
                  </a:cubicBezTo>
                  <a:cubicBezTo>
                    <a:pt x="201" y="65"/>
                    <a:pt x="201" y="64"/>
                    <a:pt x="202" y="64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202" y="62"/>
                    <a:pt x="203" y="61"/>
                    <a:pt x="203" y="61"/>
                  </a:cubicBezTo>
                  <a:cubicBezTo>
                    <a:pt x="204" y="60"/>
                    <a:pt x="204" y="60"/>
                    <a:pt x="204" y="60"/>
                  </a:cubicBezTo>
                  <a:cubicBezTo>
                    <a:pt x="204" y="59"/>
                    <a:pt x="204" y="59"/>
                    <a:pt x="205" y="58"/>
                  </a:cubicBezTo>
                  <a:cubicBezTo>
                    <a:pt x="205" y="57"/>
                    <a:pt x="205" y="57"/>
                    <a:pt x="205" y="57"/>
                  </a:cubicBezTo>
                  <a:cubicBezTo>
                    <a:pt x="206" y="56"/>
                    <a:pt x="206" y="55"/>
                    <a:pt x="206" y="55"/>
                  </a:cubicBezTo>
                  <a:cubicBezTo>
                    <a:pt x="207" y="54"/>
                    <a:pt x="207" y="53"/>
                    <a:pt x="208" y="52"/>
                  </a:cubicBezTo>
                  <a:cubicBezTo>
                    <a:pt x="208" y="51"/>
                    <a:pt x="208" y="51"/>
                    <a:pt x="209" y="51"/>
                  </a:cubicBezTo>
                  <a:cubicBezTo>
                    <a:pt x="209" y="49"/>
                    <a:pt x="210" y="48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3" y="43"/>
                    <a:pt x="215" y="39"/>
                    <a:pt x="217" y="36"/>
                  </a:cubicBezTo>
                  <a:cubicBezTo>
                    <a:pt x="217" y="36"/>
                    <a:pt x="217" y="36"/>
                    <a:pt x="217" y="36"/>
                  </a:cubicBezTo>
                  <a:cubicBezTo>
                    <a:pt x="223" y="25"/>
                    <a:pt x="230" y="13"/>
                    <a:pt x="238" y="0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317"/>
            <p:cNvSpPr/>
            <p:nvPr userDrawn="1"/>
          </p:nvSpPr>
          <p:spPr bwMode="auto">
            <a:xfrm>
              <a:off x="2545534" y="4909530"/>
              <a:ext cx="911039" cy="942453"/>
            </a:xfrm>
            <a:custGeom>
              <a:avLst/>
              <a:gdLst>
                <a:gd name="T0" fmla="*/ 211 w 495"/>
                <a:gd name="T1" fmla="*/ 0 h 511"/>
                <a:gd name="T2" fmla="*/ 209 w 495"/>
                <a:gd name="T3" fmla="*/ 436 h 511"/>
                <a:gd name="T4" fmla="*/ 0 w 495"/>
                <a:gd name="T5" fmla="*/ 511 h 511"/>
                <a:gd name="T6" fmla="*/ 495 w 495"/>
                <a:gd name="T7" fmla="*/ 511 h 511"/>
                <a:gd name="T8" fmla="*/ 275 w 495"/>
                <a:gd name="T9" fmla="*/ 435 h 511"/>
                <a:gd name="T10" fmla="*/ 275 w 495"/>
                <a:gd name="T11" fmla="*/ 427 h 511"/>
                <a:gd name="T12" fmla="*/ 209 w 495"/>
                <a:gd name="T13" fmla="*/ 427 h 511"/>
                <a:gd name="T14" fmla="*/ 211 w 495"/>
                <a:gd name="T15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511">
                  <a:moveTo>
                    <a:pt x="211" y="0"/>
                  </a:moveTo>
                  <a:cubicBezTo>
                    <a:pt x="209" y="436"/>
                    <a:pt x="209" y="436"/>
                    <a:pt x="209" y="436"/>
                  </a:cubicBezTo>
                  <a:cubicBezTo>
                    <a:pt x="92" y="441"/>
                    <a:pt x="3" y="471"/>
                    <a:pt x="0" y="511"/>
                  </a:cubicBezTo>
                  <a:cubicBezTo>
                    <a:pt x="495" y="511"/>
                    <a:pt x="495" y="511"/>
                    <a:pt x="495" y="511"/>
                  </a:cubicBezTo>
                  <a:cubicBezTo>
                    <a:pt x="492" y="471"/>
                    <a:pt x="397" y="439"/>
                    <a:pt x="275" y="435"/>
                  </a:cubicBezTo>
                  <a:cubicBezTo>
                    <a:pt x="275" y="427"/>
                    <a:pt x="275" y="427"/>
                    <a:pt x="275" y="427"/>
                  </a:cubicBezTo>
                  <a:cubicBezTo>
                    <a:pt x="209" y="427"/>
                    <a:pt x="209" y="427"/>
                    <a:pt x="209" y="427"/>
                  </a:cubicBezTo>
                  <a:cubicBezTo>
                    <a:pt x="211" y="0"/>
                    <a:pt x="211" y="0"/>
                    <a:pt x="211" y="0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318"/>
            <p:cNvSpPr/>
            <p:nvPr userDrawn="1"/>
          </p:nvSpPr>
          <p:spPr bwMode="auto">
            <a:xfrm>
              <a:off x="2922515" y="4909530"/>
              <a:ext cx="125661" cy="785378"/>
            </a:xfrm>
            <a:custGeom>
              <a:avLst/>
              <a:gdLst>
                <a:gd name="T0" fmla="*/ 1 w 12"/>
                <a:gd name="T1" fmla="*/ 0 h 75"/>
                <a:gd name="T2" fmla="*/ 0 w 12"/>
                <a:gd name="T3" fmla="*/ 75 h 75"/>
                <a:gd name="T4" fmla="*/ 12 w 12"/>
                <a:gd name="T5" fmla="*/ 75 h 75"/>
                <a:gd name="T6" fmla="*/ 12 w 12"/>
                <a:gd name="T7" fmla="*/ 75 h 75"/>
                <a:gd name="T8" fmla="*/ 12 w 12"/>
                <a:gd name="T9" fmla="*/ 1 h 75"/>
                <a:gd name="T10" fmla="*/ 1 w 1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75">
                  <a:moveTo>
                    <a:pt x="1" y="0"/>
                  </a:moveTo>
                  <a:lnTo>
                    <a:pt x="0" y="75"/>
                  </a:lnTo>
                  <a:lnTo>
                    <a:pt x="12" y="75"/>
                  </a:lnTo>
                  <a:lnTo>
                    <a:pt x="12" y="75"/>
                  </a:lnTo>
                  <a:lnTo>
                    <a:pt x="12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319"/>
            <p:cNvSpPr/>
            <p:nvPr userDrawn="1"/>
          </p:nvSpPr>
          <p:spPr bwMode="auto">
            <a:xfrm>
              <a:off x="2922515" y="4909530"/>
              <a:ext cx="125661" cy="785378"/>
            </a:xfrm>
            <a:custGeom>
              <a:avLst/>
              <a:gdLst>
                <a:gd name="T0" fmla="*/ 1 w 12"/>
                <a:gd name="T1" fmla="*/ 0 h 75"/>
                <a:gd name="T2" fmla="*/ 0 w 12"/>
                <a:gd name="T3" fmla="*/ 75 h 75"/>
                <a:gd name="T4" fmla="*/ 12 w 12"/>
                <a:gd name="T5" fmla="*/ 75 h 75"/>
                <a:gd name="T6" fmla="*/ 12 w 12"/>
                <a:gd name="T7" fmla="*/ 75 h 75"/>
                <a:gd name="T8" fmla="*/ 12 w 12"/>
                <a:gd name="T9" fmla="*/ 1 h 75"/>
                <a:gd name="T10" fmla="*/ 1 w 1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75">
                  <a:moveTo>
                    <a:pt x="1" y="0"/>
                  </a:moveTo>
                  <a:lnTo>
                    <a:pt x="0" y="75"/>
                  </a:lnTo>
                  <a:lnTo>
                    <a:pt x="12" y="75"/>
                  </a:lnTo>
                  <a:lnTo>
                    <a:pt x="12" y="75"/>
                  </a:lnTo>
                  <a:lnTo>
                    <a:pt x="12" y="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320"/>
            <p:cNvSpPr/>
            <p:nvPr userDrawn="1"/>
          </p:nvSpPr>
          <p:spPr bwMode="auto">
            <a:xfrm>
              <a:off x="3749781" y="3946134"/>
              <a:ext cx="0" cy="31415"/>
            </a:xfrm>
            <a:custGeom>
              <a:avLst/>
              <a:gdLst>
                <a:gd name="T0" fmla="*/ 0 h 13"/>
                <a:gd name="T1" fmla="*/ 13 h 13"/>
                <a:gd name="T2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cubicBezTo>
                    <a:pt x="0" y="4"/>
                    <a:pt x="0" y="9"/>
                    <a:pt x="0" y="13"/>
                  </a:cubicBezTo>
                  <a:cubicBezTo>
                    <a:pt x="0" y="9"/>
                    <a:pt x="0" y="4"/>
                    <a:pt x="0" y="0"/>
                  </a:cubicBezTo>
                </a:path>
              </a:pathLst>
            </a:custGeom>
            <a:solidFill>
              <a:srgbClr val="4A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321"/>
            <p:cNvSpPr/>
            <p:nvPr userDrawn="1"/>
          </p:nvSpPr>
          <p:spPr bwMode="auto">
            <a:xfrm>
              <a:off x="2262798" y="3317832"/>
              <a:ext cx="1486983" cy="1413680"/>
            </a:xfrm>
            <a:custGeom>
              <a:avLst/>
              <a:gdLst>
                <a:gd name="T0" fmla="*/ 343 w 806"/>
                <a:gd name="T1" fmla="*/ 764 h 767"/>
                <a:gd name="T2" fmla="*/ 453 w 806"/>
                <a:gd name="T3" fmla="*/ 765 h 767"/>
                <a:gd name="T4" fmla="*/ 804 w 806"/>
                <a:gd name="T5" fmla="*/ 422 h 767"/>
                <a:gd name="T6" fmla="*/ 805 w 806"/>
                <a:gd name="T7" fmla="*/ 327 h 767"/>
                <a:gd name="T8" fmla="*/ 806 w 806"/>
                <a:gd name="T9" fmla="*/ 340 h 767"/>
                <a:gd name="T10" fmla="*/ 463 w 806"/>
                <a:gd name="T11" fmla="*/ 3 h 767"/>
                <a:gd name="T12" fmla="*/ 353 w 806"/>
                <a:gd name="T13" fmla="*/ 2 h 767"/>
                <a:gd name="T14" fmla="*/ 2 w 806"/>
                <a:gd name="T15" fmla="*/ 345 h 767"/>
                <a:gd name="T16" fmla="*/ 0 w 806"/>
                <a:gd name="T17" fmla="*/ 513 h 767"/>
                <a:gd name="T18" fmla="*/ 1 w 806"/>
                <a:gd name="T19" fmla="*/ 440 h 767"/>
                <a:gd name="T20" fmla="*/ 343 w 806"/>
                <a:gd name="T21" fmla="*/ 764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6" h="767">
                  <a:moveTo>
                    <a:pt x="343" y="764"/>
                  </a:moveTo>
                  <a:cubicBezTo>
                    <a:pt x="453" y="765"/>
                    <a:pt x="453" y="765"/>
                    <a:pt x="453" y="765"/>
                  </a:cubicBezTo>
                  <a:cubicBezTo>
                    <a:pt x="645" y="767"/>
                    <a:pt x="802" y="613"/>
                    <a:pt x="804" y="422"/>
                  </a:cubicBezTo>
                  <a:cubicBezTo>
                    <a:pt x="805" y="327"/>
                    <a:pt x="805" y="327"/>
                    <a:pt x="805" y="327"/>
                  </a:cubicBezTo>
                  <a:cubicBezTo>
                    <a:pt x="806" y="331"/>
                    <a:pt x="806" y="335"/>
                    <a:pt x="806" y="340"/>
                  </a:cubicBezTo>
                  <a:cubicBezTo>
                    <a:pt x="800" y="154"/>
                    <a:pt x="650" y="5"/>
                    <a:pt x="463" y="3"/>
                  </a:cubicBezTo>
                  <a:cubicBezTo>
                    <a:pt x="353" y="2"/>
                    <a:pt x="353" y="2"/>
                    <a:pt x="353" y="2"/>
                  </a:cubicBezTo>
                  <a:cubicBezTo>
                    <a:pt x="161" y="0"/>
                    <a:pt x="4" y="153"/>
                    <a:pt x="2" y="345"/>
                  </a:cubicBezTo>
                  <a:cubicBezTo>
                    <a:pt x="0" y="513"/>
                    <a:pt x="0" y="513"/>
                    <a:pt x="0" y="513"/>
                  </a:cubicBezTo>
                  <a:cubicBezTo>
                    <a:pt x="1" y="440"/>
                    <a:pt x="1" y="440"/>
                    <a:pt x="1" y="440"/>
                  </a:cubicBezTo>
                  <a:cubicBezTo>
                    <a:pt x="13" y="620"/>
                    <a:pt x="161" y="762"/>
                    <a:pt x="343" y="764"/>
                  </a:cubicBezTo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322"/>
            <p:cNvSpPr/>
            <p:nvPr userDrawn="1"/>
          </p:nvSpPr>
          <p:spPr bwMode="auto">
            <a:xfrm>
              <a:off x="2262798" y="3925190"/>
              <a:ext cx="1486983" cy="994812"/>
            </a:xfrm>
            <a:custGeom>
              <a:avLst/>
              <a:gdLst>
                <a:gd name="T0" fmla="*/ 808 w 808"/>
                <a:gd name="T1" fmla="*/ 14 h 540"/>
                <a:gd name="T2" fmla="*/ 808 w 808"/>
                <a:gd name="T3" fmla="*/ 13 h 540"/>
                <a:gd name="T4" fmla="*/ 807 w 808"/>
                <a:gd name="T5" fmla="*/ 0 h 540"/>
                <a:gd name="T6" fmla="*/ 806 w 808"/>
                <a:gd name="T7" fmla="*/ 95 h 540"/>
                <a:gd name="T8" fmla="*/ 455 w 808"/>
                <a:gd name="T9" fmla="*/ 438 h 540"/>
                <a:gd name="T10" fmla="*/ 345 w 808"/>
                <a:gd name="T11" fmla="*/ 437 h 540"/>
                <a:gd name="T12" fmla="*/ 3 w 808"/>
                <a:gd name="T13" fmla="*/ 113 h 540"/>
                <a:gd name="T14" fmla="*/ 2 w 808"/>
                <a:gd name="T15" fmla="*/ 186 h 540"/>
                <a:gd name="T16" fmla="*/ 345 w 808"/>
                <a:gd name="T17" fmla="*/ 537 h 540"/>
                <a:gd name="T18" fmla="*/ 363 w 808"/>
                <a:gd name="T19" fmla="*/ 537 h 540"/>
                <a:gd name="T20" fmla="*/ 430 w 808"/>
                <a:gd name="T21" fmla="*/ 538 h 540"/>
                <a:gd name="T22" fmla="*/ 455 w 808"/>
                <a:gd name="T23" fmla="*/ 538 h 540"/>
                <a:gd name="T24" fmla="*/ 806 w 808"/>
                <a:gd name="T25" fmla="*/ 195 h 540"/>
                <a:gd name="T26" fmla="*/ 808 w 808"/>
                <a:gd name="T27" fmla="*/ 27 h 540"/>
                <a:gd name="T28" fmla="*/ 808 w 808"/>
                <a:gd name="T29" fmla="*/ 14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8" h="540">
                  <a:moveTo>
                    <a:pt x="808" y="14"/>
                  </a:moveTo>
                  <a:cubicBezTo>
                    <a:pt x="808" y="14"/>
                    <a:pt x="808" y="13"/>
                    <a:pt x="808" y="13"/>
                  </a:cubicBezTo>
                  <a:cubicBezTo>
                    <a:pt x="808" y="8"/>
                    <a:pt x="808" y="4"/>
                    <a:pt x="807" y="0"/>
                  </a:cubicBezTo>
                  <a:cubicBezTo>
                    <a:pt x="806" y="95"/>
                    <a:pt x="806" y="95"/>
                    <a:pt x="806" y="95"/>
                  </a:cubicBezTo>
                  <a:cubicBezTo>
                    <a:pt x="804" y="286"/>
                    <a:pt x="647" y="440"/>
                    <a:pt x="455" y="438"/>
                  </a:cubicBezTo>
                  <a:cubicBezTo>
                    <a:pt x="345" y="437"/>
                    <a:pt x="345" y="437"/>
                    <a:pt x="345" y="437"/>
                  </a:cubicBezTo>
                  <a:cubicBezTo>
                    <a:pt x="163" y="435"/>
                    <a:pt x="15" y="293"/>
                    <a:pt x="3" y="113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0" y="378"/>
                    <a:pt x="154" y="535"/>
                    <a:pt x="345" y="537"/>
                  </a:cubicBezTo>
                  <a:cubicBezTo>
                    <a:pt x="363" y="537"/>
                    <a:pt x="363" y="537"/>
                    <a:pt x="363" y="537"/>
                  </a:cubicBezTo>
                  <a:cubicBezTo>
                    <a:pt x="430" y="538"/>
                    <a:pt x="430" y="538"/>
                    <a:pt x="430" y="538"/>
                  </a:cubicBezTo>
                  <a:cubicBezTo>
                    <a:pt x="455" y="538"/>
                    <a:pt x="455" y="538"/>
                    <a:pt x="455" y="538"/>
                  </a:cubicBezTo>
                  <a:cubicBezTo>
                    <a:pt x="647" y="540"/>
                    <a:pt x="804" y="386"/>
                    <a:pt x="806" y="195"/>
                  </a:cubicBezTo>
                  <a:cubicBezTo>
                    <a:pt x="808" y="27"/>
                    <a:pt x="808" y="27"/>
                    <a:pt x="808" y="27"/>
                  </a:cubicBezTo>
                  <a:cubicBezTo>
                    <a:pt x="808" y="23"/>
                    <a:pt x="808" y="18"/>
                    <a:pt x="808" y="14"/>
                  </a:cubicBezTo>
                </a:path>
              </a:pathLst>
            </a:custGeom>
            <a:solidFill>
              <a:srgbClr val="4A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323"/>
            <p:cNvSpPr/>
            <p:nvPr userDrawn="1"/>
          </p:nvSpPr>
          <p:spPr bwMode="auto">
            <a:xfrm>
              <a:off x="2262798" y="3925190"/>
              <a:ext cx="1486983" cy="994812"/>
            </a:xfrm>
            <a:custGeom>
              <a:avLst/>
              <a:gdLst>
                <a:gd name="T0" fmla="*/ 805 w 806"/>
                <a:gd name="T1" fmla="*/ 0 h 538"/>
                <a:gd name="T2" fmla="*/ 804 w 806"/>
                <a:gd name="T3" fmla="*/ 95 h 538"/>
                <a:gd name="T4" fmla="*/ 457 w 806"/>
                <a:gd name="T5" fmla="*/ 438 h 538"/>
                <a:gd name="T6" fmla="*/ 457 w 806"/>
                <a:gd name="T7" fmla="*/ 438 h 538"/>
                <a:gd name="T8" fmla="*/ 456 w 806"/>
                <a:gd name="T9" fmla="*/ 438 h 538"/>
                <a:gd name="T10" fmla="*/ 456 w 806"/>
                <a:gd name="T11" fmla="*/ 438 h 538"/>
                <a:gd name="T12" fmla="*/ 455 w 806"/>
                <a:gd name="T13" fmla="*/ 438 h 538"/>
                <a:gd name="T14" fmla="*/ 455 w 806"/>
                <a:gd name="T15" fmla="*/ 438 h 538"/>
                <a:gd name="T16" fmla="*/ 454 w 806"/>
                <a:gd name="T17" fmla="*/ 438 h 538"/>
                <a:gd name="T18" fmla="*/ 453 w 806"/>
                <a:gd name="T19" fmla="*/ 438 h 538"/>
                <a:gd name="T20" fmla="*/ 343 w 806"/>
                <a:gd name="T21" fmla="*/ 437 h 538"/>
                <a:gd name="T22" fmla="*/ 1 w 806"/>
                <a:gd name="T23" fmla="*/ 113 h 538"/>
                <a:gd name="T24" fmla="*/ 0 w 806"/>
                <a:gd name="T25" fmla="*/ 186 h 538"/>
                <a:gd name="T26" fmla="*/ 0 w 806"/>
                <a:gd name="T27" fmla="*/ 189 h 538"/>
                <a:gd name="T28" fmla="*/ 343 w 806"/>
                <a:gd name="T29" fmla="*/ 537 h 538"/>
                <a:gd name="T30" fmla="*/ 361 w 806"/>
                <a:gd name="T31" fmla="*/ 537 h 538"/>
                <a:gd name="T32" fmla="*/ 428 w 806"/>
                <a:gd name="T33" fmla="*/ 538 h 538"/>
                <a:gd name="T34" fmla="*/ 453 w 806"/>
                <a:gd name="T35" fmla="*/ 538 h 538"/>
                <a:gd name="T36" fmla="*/ 457 w 806"/>
                <a:gd name="T37" fmla="*/ 538 h 538"/>
                <a:gd name="T38" fmla="*/ 804 w 806"/>
                <a:gd name="T39" fmla="*/ 195 h 538"/>
                <a:gd name="T40" fmla="*/ 806 w 806"/>
                <a:gd name="T41" fmla="*/ 27 h 538"/>
                <a:gd name="T42" fmla="*/ 806 w 806"/>
                <a:gd name="T43" fmla="*/ 24 h 538"/>
                <a:gd name="T44" fmla="*/ 806 w 806"/>
                <a:gd name="T45" fmla="*/ 14 h 538"/>
                <a:gd name="T46" fmla="*/ 806 w 806"/>
                <a:gd name="T47" fmla="*/ 13 h 538"/>
                <a:gd name="T48" fmla="*/ 805 w 806"/>
                <a:gd name="T49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6" h="538">
                  <a:moveTo>
                    <a:pt x="805" y="0"/>
                  </a:moveTo>
                  <a:cubicBezTo>
                    <a:pt x="804" y="95"/>
                    <a:pt x="804" y="95"/>
                    <a:pt x="804" y="95"/>
                  </a:cubicBezTo>
                  <a:cubicBezTo>
                    <a:pt x="802" y="285"/>
                    <a:pt x="647" y="438"/>
                    <a:pt x="457" y="438"/>
                  </a:cubicBezTo>
                  <a:cubicBezTo>
                    <a:pt x="457" y="438"/>
                    <a:pt x="457" y="438"/>
                    <a:pt x="457" y="438"/>
                  </a:cubicBezTo>
                  <a:cubicBezTo>
                    <a:pt x="457" y="438"/>
                    <a:pt x="456" y="438"/>
                    <a:pt x="456" y="438"/>
                  </a:cubicBezTo>
                  <a:cubicBezTo>
                    <a:pt x="456" y="438"/>
                    <a:pt x="456" y="438"/>
                    <a:pt x="456" y="438"/>
                  </a:cubicBezTo>
                  <a:cubicBezTo>
                    <a:pt x="456" y="438"/>
                    <a:pt x="456" y="438"/>
                    <a:pt x="455" y="438"/>
                  </a:cubicBezTo>
                  <a:cubicBezTo>
                    <a:pt x="455" y="438"/>
                    <a:pt x="455" y="438"/>
                    <a:pt x="455" y="438"/>
                  </a:cubicBezTo>
                  <a:cubicBezTo>
                    <a:pt x="455" y="438"/>
                    <a:pt x="455" y="438"/>
                    <a:pt x="454" y="438"/>
                  </a:cubicBezTo>
                  <a:cubicBezTo>
                    <a:pt x="454" y="438"/>
                    <a:pt x="454" y="438"/>
                    <a:pt x="453" y="438"/>
                  </a:cubicBezTo>
                  <a:cubicBezTo>
                    <a:pt x="343" y="437"/>
                    <a:pt x="343" y="437"/>
                    <a:pt x="343" y="437"/>
                  </a:cubicBezTo>
                  <a:cubicBezTo>
                    <a:pt x="161" y="435"/>
                    <a:pt x="13" y="293"/>
                    <a:pt x="1" y="113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87"/>
                    <a:pt x="0" y="188"/>
                    <a:pt x="0" y="189"/>
                  </a:cubicBezTo>
                  <a:cubicBezTo>
                    <a:pt x="0" y="380"/>
                    <a:pt x="153" y="535"/>
                    <a:pt x="343" y="537"/>
                  </a:cubicBezTo>
                  <a:cubicBezTo>
                    <a:pt x="361" y="537"/>
                    <a:pt x="361" y="537"/>
                    <a:pt x="361" y="537"/>
                  </a:cubicBezTo>
                  <a:cubicBezTo>
                    <a:pt x="428" y="538"/>
                    <a:pt x="428" y="538"/>
                    <a:pt x="428" y="538"/>
                  </a:cubicBezTo>
                  <a:cubicBezTo>
                    <a:pt x="453" y="538"/>
                    <a:pt x="453" y="538"/>
                    <a:pt x="453" y="538"/>
                  </a:cubicBezTo>
                  <a:cubicBezTo>
                    <a:pt x="455" y="538"/>
                    <a:pt x="456" y="538"/>
                    <a:pt x="457" y="538"/>
                  </a:cubicBezTo>
                  <a:cubicBezTo>
                    <a:pt x="647" y="538"/>
                    <a:pt x="802" y="385"/>
                    <a:pt x="804" y="195"/>
                  </a:cubicBezTo>
                  <a:cubicBezTo>
                    <a:pt x="806" y="27"/>
                    <a:pt x="806" y="27"/>
                    <a:pt x="806" y="27"/>
                  </a:cubicBezTo>
                  <a:cubicBezTo>
                    <a:pt x="806" y="26"/>
                    <a:pt x="806" y="25"/>
                    <a:pt x="806" y="24"/>
                  </a:cubicBezTo>
                  <a:cubicBezTo>
                    <a:pt x="806" y="20"/>
                    <a:pt x="806" y="17"/>
                    <a:pt x="806" y="14"/>
                  </a:cubicBezTo>
                  <a:cubicBezTo>
                    <a:pt x="806" y="14"/>
                    <a:pt x="806" y="13"/>
                    <a:pt x="806" y="13"/>
                  </a:cubicBezTo>
                  <a:cubicBezTo>
                    <a:pt x="806" y="8"/>
                    <a:pt x="806" y="4"/>
                    <a:pt x="805" y="0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324"/>
            <p:cNvSpPr>
              <a:spLocks noEditPoints="1"/>
            </p:cNvSpPr>
            <p:nvPr userDrawn="1"/>
          </p:nvSpPr>
          <p:spPr bwMode="auto">
            <a:xfrm>
              <a:off x="901475" y="1349151"/>
              <a:ext cx="900567" cy="869151"/>
            </a:xfrm>
            <a:custGeom>
              <a:avLst/>
              <a:gdLst>
                <a:gd name="T0" fmla="*/ 116 w 488"/>
                <a:gd name="T1" fmla="*/ 420 h 472"/>
                <a:gd name="T2" fmla="*/ 164 w 488"/>
                <a:gd name="T3" fmla="*/ 376 h 472"/>
                <a:gd name="T4" fmla="*/ 176 w 488"/>
                <a:gd name="T5" fmla="*/ 376 h 472"/>
                <a:gd name="T6" fmla="*/ 224 w 488"/>
                <a:gd name="T7" fmla="*/ 420 h 472"/>
                <a:gd name="T8" fmla="*/ 224 w 488"/>
                <a:gd name="T9" fmla="*/ 420 h 472"/>
                <a:gd name="T10" fmla="*/ 312 w 488"/>
                <a:gd name="T11" fmla="*/ 420 h 472"/>
                <a:gd name="T12" fmla="*/ 116 w 488"/>
                <a:gd name="T13" fmla="*/ 320 h 472"/>
                <a:gd name="T14" fmla="*/ 128 w 488"/>
                <a:gd name="T15" fmla="*/ 320 h 472"/>
                <a:gd name="T16" fmla="*/ 176 w 488"/>
                <a:gd name="T17" fmla="*/ 360 h 472"/>
                <a:gd name="T18" fmla="*/ 176 w 488"/>
                <a:gd name="T19" fmla="*/ 360 h 472"/>
                <a:gd name="T20" fmla="*/ 264 w 488"/>
                <a:gd name="T21" fmla="*/ 360 h 472"/>
                <a:gd name="T22" fmla="*/ 312 w 488"/>
                <a:gd name="T23" fmla="*/ 320 h 472"/>
                <a:gd name="T24" fmla="*/ 324 w 488"/>
                <a:gd name="T25" fmla="*/ 320 h 472"/>
                <a:gd name="T26" fmla="*/ 372 w 488"/>
                <a:gd name="T27" fmla="*/ 360 h 472"/>
                <a:gd name="T28" fmla="*/ 372 w 488"/>
                <a:gd name="T29" fmla="*/ 360 h 472"/>
                <a:gd name="T30" fmla="*/ 116 w 488"/>
                <a:gd name="T31" fmla="*/ 304 h 472"/>
                <a:gd name="T32" fmla="*/ 164 w 488"/>
                <a:gd name="T33" fmla="*/ 260 h 472"/>
                <a:gd name="T34" fmla="*/ 176 w 488"/>
                <a:gd name="T35" fmla="*/ 260 h 472"/>
                <a:gd name="T36" fmla="*/ 224 w 488"/>
                <a:gd name="T37" fmla="*/ 304 h 472"/>
                <a:gd name="T38" fmla="*/ 224 w 488"/>
                <a:gd name="T39" fmla="*/ 304 h 472"/>
                <a:gd name="T40" fmla="*/ 312 w 488"/>
                <a:gd name="T41" fmla="*/ 304 h 472"/>
                <a:gd name="T42" fmla="*/ 364 w 488"/>
                <a:gd name="T43" fmla="*/ 260 h 472"/>
                <a:gd name="T44" fmla="*/ 372 w 488"/>
                <a:gd name="T45" fmla="*/ 260 h 472"/>
                <a:gd name="T46" fmla="*/ 80 w 488"/>
                <a:gd name="T47" fmla="*/ 244 h 472"/>
                <a:gd name="T48" fmla="*/ 80 w 488"/>
                <a:gd name="T49" fmla="*/ 244 h 472"/>
                <a:gd name="T50" fmla="*/ 164 w 488"/>
                <a:gd name="T51" fmla="*/ 244 h 472"/>
                <a:gd name="T52" fmla="*/ 212 w 488"/>
                <a:gd name="T53" fmla="*/ 204 h 472"/>
                <a:gd name="T54" fmla="*/ 224 w 488"/>
                <a:gd name="T55" fmla="*/ 204 h 472"/>
                <a:gd name="T56" fmla="*/ 276 w 488"/>
                <a:gd name="T57" fmla="*/ 244 h 472"/>
                <a:gd name="T58" fmla="*/ 276 w 488"/>
                <a:gd name="T59" fmla="*/ 244 h 472"/>
                <a:gd name="T60" fmla="*/ 364 w 488"/>
                <a:gd name="T61" fmla="*/ 244 h 472"/>
                <a:gd name="T62" fmla="*/ 412 w 488"/>
                <a:gd name="T63" fmla="*/ 204 h 472"/>
                <a:gd name="T64" fmla="*/ 276 w 488"/>
                <a:gd name="T65" fmla="*/ 144 h 472"/>
                <a:gd name="T66" fmla="*/ 324 w 488"/>
                <a:gd name="T67" fmla="*/ 188 h 472"/>
                <a:gd name="T68" fmla="*/ 324 w 488"/>
                <a:gd name="T69" fmla="*/ 188 h 472"/>
                <a:gd name="T70" fmla="*/ 412 w 488"/>
                <a:gd name="T71" fmla="*/ 188 h 472"/>
                <a:gd name="T72" fmla="*/ 412 w 488"/>
                <a:gd name="T73" fmla="*/ 68 h 472"/>
                <a:gd name="T74" fmla="*/ 448 w 488"/>
                <a:gd name="T75" fmla="*/ 0 h 472"/>
                <a:gd name="T76" fmla="*/ 432 w 488"/>
                <a:gd name="T77" fmla="*/ 0 h 472"/>
                <a:gd name="T78" fmla="*/ 404 w 488"/>
                <a:gd name="T79" fmla="*/ 12 h 472"/>
                <a:gd name="T80" fmla="*/ 384 w 488"/>
                <a:gd name="T81" fmla="*/ 20 h 472"/>
                <a:gd name="T82" fmla="*/ 364 w 488"/>
                <a:gd name="T83" fmla="*/ 12 h 472"/>
                <a:gd name="T84" fmla="*/ 336 w 488"/>
                <a:gd name="T85" fmla="*/ 0 h 472"/>
                <a:gd name="T86" fmla="*/ 320 w 488"/>
                <a:gd name="T87" fmla="*/ 0 h 472"/>
                <a:gd name="T88" fmla="*/ 292 w 488"/>
                <a:gd name="T89" fmla="*/ 12 h 472"/>
                <a:gd name="T90" fmla="*/ 272 w 488"/>
                <a:gd name="T91" fmla="*/ 20 h 472"/>
                <a:gd name="T92" fmla="*/ 252 w 488"/>
                <a:gd name="T93" fmla="*/ 12 h 472"/>
                <a:gd name="T94" fmla="*/ 224 w 488"/>
                <a:gd name="T95" fmla="*/ 0 h 472"/>
                <a:gd name="T96" fmla="*/ 208 w 488"/>
                <a:gd name="T97" fmla="*/ 0 h 472"/>
                <a:gd name="T98" fmla="*/ 180 w 488"/>
                <a:gd name="T99" fmla="*/ 12 h 472"/>
                <a:gd name="T100" fmla="*/ 160 w 488"/>
                <a:gd name="T101" fmla="*/ 20 h 472"/>
                <a:gd name="T102" fmla="*/ 140 w 488"/>
                <a:gd name="T103" fmla="*/ 12 h 472"/>
                <a:gd name="T104" fmla="*/ 112 w 488"/>
                <a:gd name="T105" fmla="*/ 0 h 472"/>
                <a:gd name="T106" fmla="*/ 96 w 488"/>
                <a:gd name="T107" fmla="*/ 0 h 472"/>
                <a:gd name="T108" fmla="*/ 68 w 488"/>
                <a:gd name="T109" fmla="*/ 12 h 472"/>
                <a:gd name="T110" fmla="*/ 48 w 488"/>
                <a:gd name="T111" fmla="*/ 20 h 472"/>
                <a:gd name="T112" fmla="*/ 0 w 488"/>
                <a:gd name="T113" fmla="*/ 11 h 472"/>
                <a:gd name="T114" fmla="*/ 488 w 488"/>
                <a:gd name="T115" fmla="*/ 463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8" h="472">
                  <a:moveTo>
                    <a:pt x="80" y="420"/>
                  </a:moveTo>
                  <a:cubicBezTo>
                    <a:pt x="80" y="376"/>
                    <a:pt x="80" y="376"/>
                    <a:pt x="80" y="376"/>
                  </a:cubicBezTo>
                  <a:cubicBezTo>
                    <a:pt x="116" y="376"/>
                    <a:pt x="116" y="376"/>
                    <a:pt x="116" y="376"/>
                  </a:cubicBezTo>
                  <a:cubicBezTo>
                    <a:pt x="116" y="420"/>
                    <a:pt x="116" y="420"/>
                    <a:pt x="116" y="420"/>
                  </a:cubicBezTo>
                  <a:cubicBezTo>
                    <a:pt x="80" y="420"/>
                    <a:pt x="80" y="420"/>
                    <a:pt x="80" y="420"/>
                  </a:cubicBezTo>
                  <a:moveTo>
                    <a:pt x="128" y="420"/>
                  </a:moveTo>
                  <a:cubicBezTo>
                    <a:pt x="128" y="376"/>
                    <a:pt x="128" y="376"/>
                    <a:pt x="128" y="376"/>
                  </a:cubicBezTo>
                  <a:cubicBezTo>
                    <a:pt x="164" y="376"/>
                    <a:pt x="164" y="376"/>
                    <a:pt x="164" y="376"/>
                  </a:cubicBezTo>
                  <a:cubicBezTo>
                    <a:pt x="164" y="420"/>
                    <a:pt x="164" y="420"/>
                    <a:pt x="164" y="420"/>
                  </a:cubicBezTo>
                  <a:cubicBezTo>
                    <a:pt x="128" y="420"/>
                    <a:pt x="128" y="420"/>
                    <a:pt x="128" y="420"/>
                  </a:cubicBezTo>
                  <a:moveTo>
                    <a:pt x="176" y="420"/>
                  </a:moveTo>
                  <a:cubicBezTo>
                    <a:pt x="176" y="376"/>
                    <a:pt x="176" y="376"/>
                    <a:pt x="176" y="376"/>
                  </a:cubicBezTo>
                  <a:cubicBezTo>
                    <a:pt x="212" y="376"/>
                    <a:pt x="212" y="376"/>
                    <a:pt x="212" y="376"/>
                  </a:cubicBezTo>
                  <a:cubicBezTo>
                    <a:pt x="212" y="420"/>
                    <a:pt x="212" y="420"/>
                    <a:pt x="212" y="420"/>
                  </a:cubicBezTo>
                  <a:cubicBezTo>
                    <a:pt x="176" y="420"/>
                    <a:pt x="176" y="420"/>
                    <a:pt x="176" y="420"/>
                  </a:cubicBezTo>
                  <a:moveTo>
                    <a:pt x="224" y="420"/>
                  </a:moveTo>
                  <a:cubicBezTo>
                    <a:pt x="224" y="376"/>
                    <a:pt x="224" y="376"/>
                    <a:pt x="224" y="376"/>
                  </a:cubicBezTo>
                  <a:cubicBezTo>
                    <a:pt x="264" y="376"/>
                    <a:pt x="264" y="376"/>
                    <a:pt x="264" y="376"/>
                  </a:cubicBezTo>
                  <a:cubicBezTo>
                    <a:pt x="264" y="420"/>
                    <a:pt x="264" y="420"/>
                    <a:pt x="264" y="420"/>
                  </a:cubicBezTo>
                  <a:cubicBezTo>
                    <a:pt x="224" y="420"/>
                    <a:pt x="224" y="420"/>
                    <a:pt x="224" y="420"/>
                  </a:cubicBezTo>
                  <a:moveTo>
                    <a:pt x="276" y="420"/>
                  </a:moveTo>
                  <a:cubicBezTo>
                    <a:pt x="276" y="376"/>
                    <a:pt x="276" y="376"/>
                    <a:pt x="276" y="376"/>
                  </a:cubicBezTo>
                  <a:cubicBezTo>
                    <a:pt x="312" y="376"/>
                    <a:pt x="312" y="376"/>
                    <a:pt x="312" y="376"/>
                  </a:cubicBezTo>
                  <a:cubicBezTo>
                    <a:pt x="312" y="420"/>
                    <a:pt x="312" y="420"/>
                    <a:pt x="312" y="420"/>
                  </a:cubicBezTo>
                  <a:cubicBezTo>
                    <a:pt x="276" y="420"/>
                    <a:pt x="276" y="420"/>
                    <a:pt x="276" y="420"/>
                  </a:cubicBezTo>
                  <a:moveTo>
                    <a:pt x="80" y="360"/>
                  </a:moveTo>
                  <a:cubicBezTo>
                    <a:pt x="80" y="320"/>
                    <a:pt x="80" y="320"/>
                    <a:pt x="80" y="320"/>
                  </a:cubicBezTo>
                  <a:cubicBezTo>
                    <a:pt x="116" y="320"/>
                    <a:pt x="116" y="320"/>
                    <a:pt x="116" y="320"/>
                  </a:cubicBezTo>
                  <a:cubicBezTo>
                    <a:pt x="116" y="360"/>
                    <a:pt x="116" y="360"/>
                    <a:pt x="116" y="360"/>
                  </a:cubicBezTo>
                  <a:cubicBezTo>
                    <a:pt x="80" y="360"/>
                    <a:pt x="80" y="360"/>
                    <a:pt x="80" y="360"/>
                  </a:cubicBezTo>
                  <a:moveTo>
                    <a:pt x="128" y="360"/>
                  </a:moveTo>
                  <a:cubicBezTo>
                    <a:pt x="128" y="320"/>
                    <a:pt x="128" y="320"/>
                    <a:pt x="128" y="320"/>
                  </a:cubicBezTo>
                  <a:cubicBezTo>
                    <a:pt x="164" y="320"/>
                    <a:pt x="164" y="320"/>
                    <a:pt x="164" y="320"/>
                  </a:cubicBezTo>
                  <a:cubicBezTo>
                    <a:pt x="164" y="360"/>
                    <a:pt x="164" y="360"/>
                    <a:pt x="164" y="360"/>
                  </a:cubicBezTo>
                  <a:cubicBezTo>
                    <a:pt x="128" y="360"/>
                    <a:pt x="128" y="360"/>
                    <a:pt x="128" y="360"/>
                  </a:cubicBezTo>
                  <a:moveTo>
                    <a:pt x="176" y="360"/>
                  </a:moveTo>
                  <a:cubicBezTo>
                    <a:pt x="176" y="320"/>
                    <a:pt x="176" y="320"/>
                    <a:pt x="176" y="320"/>
                  </a:cubicBezTo>
                  <a:cubicBezTo>
                    <a:pt x="212" y="320"/>
                    <a:pt x="212" y="320"/>
                    <a:pt x="212" y="320"/>
                  </a:cubicBezTo>
                  <a:cubicBezTo>
                    <a:pt x="212" y="360"/>
                    <a:pt x="212" y="360"/>
                    <a:pt x="212" y="360"/>
                  </a:cubicBezTo>
                  <a:cubicBezTo>
                    <a:pt x="176" y="360"/>
                    <a:pt x="176" y="360"/>
                    <a:pt x="176" y="360"/>
                  </a:cubicBezTo>
                  <a:moveTo>
                    <a:pt x="224" y="360"/>
                  </a:moveTo>
                  <a:cubicBezTo>
                    <a:pt x="224" y="320"/>
                    <a:pt x="224" y="320"/>
                    <a:pt x="224" y="320"/>
                  </a:cubicBezTo>
                  <a:cubicBezTo>
                    <a:pt x="264" y="320"/>
                    <a:pt x="264" y="320"/>
                    <a:pt x="264" y="320"/>
                  </a:cubicBezTo>
                  <a:cubicBezTo>
                    <a:pt x="264" y="360"/>
                    <a:pt x="264" y="360"/>
                    <a:pt x="264" y="360"/>
                  </a:cubicBezTo>
                  <a:cubicBezTo>
                    <a:pt x="224" y="360"/>
                    <a:pt x="224" y="360"/>
                    <a:pt x="224" y="360"/>
                  </a:cubicBezTo>
                  <a:moveTo>
                    <a:pt x="276" y="360"/>
                  </a:moveTo>
                  <a:cubicBezTo>
                    <a:pt x="276" y="320"/>
                    <a:pt x="276" y="320"/>
                    <a:pt x="276" y="320"/>
                  </a:cubicBezTo>
                  <a:cubicBezTo>
                    <a:pt x="312" y="320"/>
                    <a:pt x="312" y="320"/>
                    <a:pt x="312" y="320"/>
                  </a:cubicBezTo>
                  <a:cubicBezTo>
                    <a:pt x="312" y="360"/>
                    <a:pt x="312" y="360"/>
                    <a:pt x="312" y="360"/>
                  </a:cubicBezTo>
                  <a:cubicBezTo>
                    <a:pt x="276" y="360"/>
                    <a:pt x="276" y="360"/>
                    <a:pt x="276" y="360"/>
                  </a:cubicBezTo>
                  <a:moveTo>
                    <a:pt x="324" y="360"/>
                  </a:moveTo>
                  <a:cubicBezTo>
                    <a:pt x="324" y="320"/>
                    <a:pt x="324" y="320"/>
                    <a:pt x="324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24" y="360"/>
                    <a:pt x="324" y="360"/>
                    <a:pt x="324" y="360"/>
                  </a:cubicBezTo>
                  <a:moveTo>
                    <a:pt x="372" y="360"/>
                  </a:moveTo>
                  <a:cubicBezTo>
                    <a:pt x="372" y="320"/>
                    <a:pt x="372" y="320"/>
                    <a:pt x="372" y="320"/>
                  </a:cubicBezTo>
                  <a:cubicBezTo>
                    <a:pt x="412" y="320"/>
                    <a:pt x="412" y="320"/>
                    <a:pt x="412" y="320"/>
                  </a:cubicBezTo>
                  <a:cubicBezTo>
                    <a:pt x="412" y="360"/>
                    <a:pt x="412" y="360"/>
                    <a:pt x="412" y="360"/>
                  </a:cubicBezTo>
                  <a:cubicBezTo>
                    <a:pt x="372" y="360"/>
                    <a:pt x="372" y="360"/>
                    <a:pt x="372" y="360"/>
                  </a:cubicBezTo>
                  <a:moveTo>
                    <a:pt x="80" y="304"/>
                  </a:moveTo>
                  <a:cubicBezTo>
                    <a:pt x="80" y="260"/>
                    <a:pt x="80" y="260"/>
                    <a:pt x="80" y="260"/>
                  </a:cubicBezTo>
                  <a:cubicBezTo>
                    <a:pt x="116" y="260"/>
                    <a:pt x="116" y="260"/>
                    <a:pt x="116" y="260"/>
                  </a:cubicBezTo>
                  <a:cubicBezTo>
                    <a:pt x="116" y="304"/>
                    <a:pt x="116" y="304"/>
                    <a:pt x="116" y="304"/>
                  </a:cubicBezTo>
                  <a:cubicBezTo>
                    <a:pt x="80" y="304"/>
                    <a:pt x="80" y="304"/>
                    <a:pt x="80" y="304"/>
                  </a:cubicBezTo>
                  <a:moveTo>
                    <a:pt x="128" y="304"/>
                  </a:moveTo>
                  <a:cubicBezTo>
                    <a:pt x="128" y="260"/>
                    <a:pt x="128" y="260"/>
                    <a:pt x="128" y="260"/>
                  </a:cubicBezTo>
                  <a:cubicBezTo>
                    <a:pt x="164" y="260"/>
                    <a:pt x="164" y="260"/>
                    <a:pt x="164" y="260"/>
                  </a:cubicBezTo>
                  <a:cubicBezTo>
                    <a:pt x="164" y="304"/>
                    <a:pt x="164" y="304"/>
                    <a:pt x="164" y="304"/>
                  </a:cubicBezTo>
                  <a:cubicBezTo>
                    <a:pt x="128" y="304"/>
                    <a:pt x="128" y="304"/>
                    <a:pt x="128" y="304"/>
                  </a:cubicBezTo>
                  <a:moveTo>
                    <a:pt x="176" y="304"/>
                  </a:moveTo>
                  <a:cubicBezTo>
                    <a:pt x="176" y="260"/>
                    <a:pt x="176" y="260"/>
                    <a:pt x="176" y="260"/>
                  </a:cubicBezTo>
                  <a:cubicBezTo>
                    <a:pt x="212" y="260"/>
                    <a:pt x="212" y="260"/>
                    <a:pt x="212" y="260"/>
                  </a:cubicBezTo>
                  <a:cubicBezTo>
                    <a:pt x="212" y="304"/>
                    <a:pt x="212" y="304"/>
                    <a:pt x="212" y="304"/>
                  </a:cubicBezTo>
                  <a:cubicBezTo>
                    <a:pt x="176" y="304"/>
                    <a:pt x="176" y="304"/>
                    <a:pt x="176" y="304"/>
                  </a:cubicBezTo>
                  <a:moveTo>
                    <a:pt x="224" y="304"/>
                  </a:moveTo>
                  <a:cubicBezTo>
                    <a:pt x="224" y="260"/>
                    <a:pt x="224" y="260"/>
                    <a:pt x="224" y="260"/>
                  </a:cubicBezTo>
                  <a:cubicBezTo>
                    <a:pt x="264" y="260"/>
                    <a:pt x="264" y="260"/>
                    <a:pt x="264" y="260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24" y="304"/>
                    <a:pt x="224" y="304"/>
                    <a:pt x="224" y="304"/>
                  </a:cubicBezTo>
                  <a:moveTo>
                    <a:pt x="276" y="304"/>
                  </a:moveTo>
                  <a:cubicBezTo>
                    <a:pt x="276" y="260"/>
                    <a:pt x="276" y="260"/>
                    <a:pt x="276" y="260"/>
                  </a:cubicBezTo>
                  <a:cubicBezTo>
                    <a:pt x="312" y="260"/>
                    <a:pt x="312" y="260"/>
                    <a:pt x="312" y="260"/>
                  </a:cubicBezTo>
                  <a:cubicBezTo>
                    <a:pt x="312" y="304"/>
                    <a:pt x="312" y="304"/>
                    <a:pt x="312" y="304"/>
                  </a:cubicBezTo>
                  <a:cubicBezTo>
                    <a:pt x="276" y="304"/>
                    <a:pt x="276" y="304"/>
                    <a:pt x="276" y="304"/>
                  </a:cubicBezTo>
                  <a:moveTo>
                    <a:pt x="324" y="304"/>
                  </a:moveTo>
                  <a:cubicBezTo>
                    <a:pt x="324" y="260"/>
                    <a:pt x="324" y="260"/>
                    <a:pt x="324" y="260"/>
                  </a:cubicBezTo>
                  <a:cubicBezTo>
                    <a:pt x="364" y="260"/>
                    <a:pt x="364" y="260"/>
                    <a:pt x="364" y="260"/>
                  </a:cubicBezTo>
                  <a:cubicBezTo>
                    <a:pt x="364" y="304"/>
                    <a:pt x="364" y="304"/>
                    <a:pt x="364" y="304"/>
                  </a:cubicBezTo>
                  <a:cubicBezTo>
                    <a:pt x="324" y="304"/>
                    <a:pt x="324" y="304"/>
                    <a:pt x="324" y="304"/>
                  </a:cubicBezTo>
                  <a:moveTo>
                    <a:pt x="372" y="304"/>
                  </a:moveTo>
                  <a:cubicBezTo>
                    <a:pt x="372" y="260"/>
                    <a:pt x="372" y="260"/>
                    <a:pt x="372" y="260"/>
                  </a:cubicBezTo>
                  <a:cubicBezTo>
                    <a:pt x="412" y="260"/>
                    <a:pt x="412" y="260"/>
                    <a:pt x="412" y="260"/>
                  </a:cubicBezTo>
                  <a:cubicBezTo>
                    <a:pt x="412" y="304"/>
                    <a:pt x="412" y="304"/>
                    <a:pt x="412" y="304"/>
                  </a:cubicBezTo>
                  <a:cubicBezTo>
                    <a:pt x="372" y="304"/>
                    <a:pt x="372" y="304"/>
                    <a:pt x="372" y="304"/>
                  </a:cubicBezTo>
                  <a:moveTo>
                    <a:pt x="80" y="244"/>
                  </a:moveTo>
                  <a:cubicBezTo>
                    <a:pt x="80" y="204"/>
                    <a:pt x="80" y="204"/>
                    <a:pt x="80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80" y="244"/>
                    <a:pt x="80" y="244"/>
                    <a:pt x="80" y="244"/>
                  </a:cubicBezTo>
                  <a:moveTo>
                    <a:pt x="128" y="244"/>
                  </a:moveTo>
                  <a:cubicBezTo>
                    <a:pt x="128" y="204"/>
                    <a:pt x="128" y="204"/>
                    <a:pt x="128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64" y="244"/>
                    <a:pt x="164" y="244"/>
                    <a:pt x="164" y="244"/>
                  </a:cubicBezTo>
                  <a:cubicBezTo>
                    <a:pt x="128" y="244"/>
                    <a:pt x="128" y="244"/>
                    <a:pt x="128" y="244"/>
                  </a:cubicBezTo>
                  <a:moveTo>
                    <a:pt x="176" y="244"/>
                  </a:moveTo>
                  <a:cubicBezTo>
                    <a:pt x="176" y="204"/>
                    <a:pt x="176" y="204"/>
                    <a:pt x="176" y="204"/>
                  </a:cubicBezTo>
                  <a:cubicBezTo>
                    <a:pt x="212" y="204"/>
                    <a:pt x="212" y="204"/>
                    <a:pt x="212" y="204"/>
                  </a:cubicBezTo>
                  <a:cubicBezTo>
                    <a:pt x="212" y="244"/>
                    <a:pt x="212" y="244"/>
                    <a:pt x="212" y="244"/>
                  </a:cubicBezTo>
                  <a:cubicBezTo>
                    <a:pt x="176" y="244"/>
                    <a:pt x="176" y="244"/>
                    <a:pt x="176" y="244"/>
                  </a:cubicBezTo>
                  <a:moveTo>
                    <a:pt x="224" y="244"/>
                  </a:moveTo>
                  <a:cubicBezTo>
                    <a:pt x="224" y="204"/>
                    <a:pt x="224" y="204"/>
                    <a:pt x="224" y="204"/>
                  </a:cubicBezTo>
                  <a:cubicBezTo>
                    <a:pt x="264" y="204"/>
                    <a:pt x="264" y="204"/>
                    <a:pt x="264" y="204"/>
                  </a:cubicBezTo>
                  <a:cubicBezTo>
                    <a:pt x="264" y="244"/>
                    <a:pt x="264" y="244"/>
                    <a:pt x="264" y="244"/>
                  </a:cubicBezTo>
                  <a:cubicBezTo>
                    <a:pt x="224" y="244"/>
                    <a:pt x="224" y="244"/>
                    <a:pt x="224" y="244"/>
                  </a:cubicBezTo>
                  <a:moveTo>
                    <a:pt x="276" y="244"/>
                  </a:moveTo>
                  <a:cubicBezTo>
                    <a:pt x="276" y="204"/>
                    <a:pt x="276" y="204"/>
                    <a:pt x="276" y="204"/>
                  </a:cubicBezTo>
                  <a:cubicBezTo>
                    <a:pt x="312" y="204"/>
                    <a:pt x="312" y="204"/>
                    <a:pt x="312" y="204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276" y="244"/>
                    <a:pt x="276" y="244"/>
                    <a:pt x="276" y="244"/>
                  </a:cubicBezTo>
                  <a:moveTo>
                    <a:pt x="324" y="244"/>
                  </a:moveTo>
                  <a:cubicBezTo>
                    <a:pt x="324" y="204"/>
                    <a:pt x="324" y="204"/>
                    <a:pt x="324" y="204"/>
                  </a:cubicBezTo>
                  <a:cubicBezTo>
                    <a:pt x="364" y="204"/>
                    <a:pt x="364" y="204"/>
                    <a:pt x="364" y="204"/>
                  </a:cubicBezTo>
                  <a:cubicBezTo>
                    <a:pt x="364" y="244"/>
                    <a:pt x="364" y="244"/>
                    <a:pt x="364" y="244"/>
                  </a:cubicBezTo>
                  <a:cubicBezTo>
                    <a:pt x="324" y="244"/>
                    <a:pt x="324" y="244"/>
                    <a:pt x="324" y="244"/>
                  </a:cubicBezTo>
                  <a:moveTo>
                    <a:pt x="372" y="244"/>
                  </a:moveTo>
                  <a:cubicBezTo>
                    <a:pt x="372" y="204"/>
                    <a:pt x="372" y="204"/>
                    <a:pt x="372" y="204"/>
                  </a:cubicBezTo>
                  <a:cubicBezTo>
                    <a:pt x="412" y="204"/>
                    <a:pt x="412" y="204"/>
                    <a:pt x="412" y="204"/>
                  </a:cubicBezTo>
                  <a:cubicBezTo>
                    <a:pt x="412" y="244"/>
                    <a:pt x="412" y="244"/>
                    <a:pt x="412" y="244"/>
                  </a:cubicBezTo>
                  <a:cubicBezTo>
                    <a:pt x="372" y="244"/>
                    <a:pt x="372" y="244"/>
                    <a:pt x="372" y="244"/>
                  </a:cubicBezTo>
                  <a:moveTo>
                    <a:pt x="276" y="188"/>
                  </a:moveTo>
                  <a:cubicBezTo>
                    <a:pt x="276" y="144"/>
                    <a:pt x="276" y="144"/>
                    <a:pt x="276" y="144"/>
                  </a:cubicBezTo>
                  <a:cubicBezTo>
                    <a:pt x="312" y="144"/>
                    <a:pt x="312" y="144"/>
                    <a:pt x="312" y="144"/>
                  </a:cubicBezTo>
                  <a:cubicBezTo>
                    <a:pt x="312" y="188"/>
                    <a:pt x="312" y="188"/>
                    <a:pt x="312" y="188"/>
                  </a:cubicBezTo>
                  <a:cubicBezTo>
                    <a:pt x="276" y="188"/>
                    <a:pt x="276" y="188"/>
                    <a:pt x="276" y="188"/>
                  </a:cubicBezTo>
                  <a:moveTo>
                    <a:pt x="324" y="188"/>
                  </a:moveTo>
                  <a:cubicBezTo>
                    <a:pt x="324" y="144"/>
                    <a:pt x="324" y="144"/>
                    <a:pt x="324" y="144"/>
                  </a:cubicBezTo>
                  <a:cubicBezTo>
                    <a:pt x="364" y="144"/>
                    <a:pt x="364" y="144"/>
                    <a:pt x="364" y="144"/>
                  </a:cubicBezTo>
                  <a:cubicBezTo>
                    <a:pt x="364" y="188"/>
                    <a:pt x="364" y="188"/>
                    <a:pt x="364" y="188"/>
                  </a:cubicBezTo>
                  <a:cubicBezTo>
                    <a:pt x="324" y="188"/>
                    <a:pt x="324" y="188"/>
                    <a:pt x="324" y="188"/>
                  </a:cubicBezTo>
                  <a:moveTo>
                    <a:pt x="372" y="188"/>
                  </a:moveTo>
                  <a:cubicBezTo>
                    <a:pt x="372" y="144"/>
                    <a:pt x="372" y="144"/>
                    <a:pt x="372" y="144"/>
                  </a:cubicBezTo>
                  <a:cubicBezTo>
                    <a:pt x="412" y="144"/>
                    <a:pt x="412" y="144"/>
                    <a:pt x="412" y="144"/>
                  </a:cubicBezTo>
                  <a:cubicBezTo>
                    <a:pt x="412" y="188"/>
                    <a:pt x="412" y="188"/>
                    <a:pt x="412" y="188"/>
                  </a:cubicBezTo>
                  <a:cubicBezTo>
                    <a:pt x="372" y="188"/>
                    <a:pt x="372" y="188"/>
                    <a:pt x="372" y="188"/>
                  </a:cubicBezTo>
                  <a:moveTo>
                    <a:pt x="80" y="116"/>
                  </a:moveTo>
                  <a:cubicBezTo>
                    <a:pt x="80" y="68"/>
                    <a:pt x="80" y="68"/>
                    <a:pt x="80" y="68"/>
                  </a:cubicBezTo>
                  <a:cubicBezTo>
                    <a:pt x="412" y="68"/>
                    <a:pt x="412" y="68"/>
                    <a:pt x="412" y="68"/>
                  </a:cubicBezTo>
                  <a:cubicBezTo>
                    <a:pt x="412" y="116"/>
                    <a:pt x="412" y="116"/>
                    <a:pt x="412" y="116"/>
                  </a:cubicBezTo>
                  <a:cubicBezTo>
                    <a:pt x="80" y="116"/>
                    <a:pt x="80" y="116"/>
                    <a:pt x="80" y="116"/>
                  </a:cubicBezTo>
                  <a:moveTo>
                    <a:pt x="479" y="0"/>
                  </a:moveTo>
                  <a:cubicBezTo>
                    <a:pt x="448" y="0"/>
                    <a:pt x="448" y="0"/>
                    <a:pt x="448" y="0"/>
                  </a:cubicBezTo>
                  <a:cubicBezTo>
                    <a:pt x="448" y="12"/>
                    <a:pt x="448" y="12"/>
                    <a:pt x="448" y="12"/>
                  </a:cubicBezTo>
                  <a:cubicBezTo>
                    <a:pt x="448" y="16"/>
                    <a:pt x="444" y="20"/>
                    <a:pt x="440" y="20"/>
                  </a:cubicBezTo>
                  <a:cubicBezTo>
                    <a:pt x="436" y="20"/>
                    <a:pt x="432" y="16"/>
                    <a:pt x="432" y="12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0" y="0"/>
                    <a:pt x="420" y="0"/>
                    <a:pt x="420" y="0"/>
                  </a:cubicBezTo>
                  <a:cubicBezTo>
                    <a:pt x="420" y="12"/>
                    <a:pt x="420" y="12"/>
                    <a:pt x="420" y="12"/>
                  </a:cubicBezTo>
                  <a:cubicBezTo>
                    <a:pt x="420" y="16"/>
                    <a:pt x="416" y="20"/>
                    <a:pt x="412" y="20"/>
                  </a:cubicBezTo>
                  <a:cubicBezTo>
                    <a:pt x="408" y="20"/>
                    <a:pt x="404" y="16"/>
                    <a:pt x="404" y="12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392" y="12"/>
                    <a:pt x="392" y="12"/>
                    <a:pt x="392" y="12"/>
                  </a:cubicBezTo>
                  <a:cubicBezTo>
                    <a:pt x="392" y="16"/>
                    <a:pt x="388" y="20"/>
                    <a:pt x="384" y="20"/>
                  </a:cubicBezTo>
                  <a:cubicBezTo>
                    <a:pt x="380" y="20"/>
                    <a:pt x="376" y="16"/>
                    <a:pt x="376" y="12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64" y="12"/>
                    <a:pt x="364" y="12"/>
                    <a:pt x="364" y="12"/>
                  </a:cubicBezTo>
                  <a:cubicBezTo>
                    <a:pt x="364" y="16"/>
                    <a:pt x="360" y="20"/>
                    <a:pt x="356" y="20"/>
                  </a:cubicBezTo>
                  <a:cubicBezTo>
                    <a:pt x="352" y="20"/>
                    <a:pt x="348" y="16"/>
                    <a:pt x="348" y="12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336" y="12"/>
                    <a:pt x="336" y="12"/>
                    <a:pt x="336" y="12"/>
                  </a:cubicBezTo>
                  <a:cubicBezTo>
                    <a:pt x="336" y="16"/>
                    <a:pt x="332" y="20"/>
                    <a:pt x="328" y="20"/>
                  </a:cubicBezTo>
                  <a:cubicBezTo>
                    <a:pt x="324" y="20"/>
                    <a:pt x="320" y="16"/>
                    <a:pt x="320" y="12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8" y="12"/>
                    <a:pt x="308" y="12"/>
                    <a:pt x="308" y="12"/>
                  </a:cubicBezTo>
                  <a:cubicBezTo>
                    <a:pt x="308" y="16"/>
                    <a:pt x="304" y="20"/>
                    <a:pt x="300" y="20"/>
                  </a:cubicBezTo>
                  <a:cubicBezTo>
                    <a:pt x="296" y="20"/>
                    <a:pt x="292" y="16"/>
                    <a:pt x="292" y="12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0" y="12"/>
                    <a:pt x="280" y="12"/>
                    <a:pt x="280" y="12"/>
                  </a:cubicBezTo>
                  <a:cubicBezTo>
                    <a:pt x="280" y="16"/>
                    <a:pt x="276" y="20"/>
                    <a:pt x="272" y="20"/>
                  </a:cubicBezTo>
                  <a:cubicBezTo>
                    <a:pt x="268" y="20"/>
                    <a:pt x="264" y="16"/>
                    <a:pt x="264" y="12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252" y="16"/>
                    <a:pt x="248" y="20"/>
                    <a:pt x="244" y="20"/>
                  </a:cubicBezTo>
                  <a:cubicBezTo>
                    <a:pt x="240" y="20"/>
                    <a:pt x="236" y="16"/>
                    <a:pt x="236" y="12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2"/>
                    <a:pt x="224" y="12"/>
                    <a:pt x="224" y="12"/>
                  </a:cubicBezTo>
                  <a:cubicBezTo>
                    <a:pt x="224" y="16"/>
                    <a:pt x="220" y="20"/>
                    <a:pt x="216" y="20"/>
                  </a:cubicBezTo>
                  <a:cubicBezTo>
                    <a:pt x="212" y="20"/>
                    <a:pt x="208" y="16"/>
                    <a:pt x="208" y="12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12"/>
                    <a:pt x="196" y="12"/>
                    <a:pt x="196" y="12"/>
                  </a:cubicBezTo>
                  <a:cubicBezTo>
                    <a:pt x="196" y="16"/>
                    <a:pt x="192" y="20"/>
                    <a:pt x="188" y="20"/>
                  </a:cubicBezTo>
                  <a:cubicBezTo>
                    <a:pt x="184" y="20"/>
                    <a:pt x="180" y="16"/>
                    <a:pt x="180" y="12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168" y="16"/>
                    <a:pt x="164" y="20"/>
                    <a:pt x="160" y="20"/>
                  </a:cubicBezTo>
                  <a:cubicBezTo>
                    <a:pt x="156" y="20"/>
                    <a:pt x="152" y="16"/>
                    <a:pt x="152" y="12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12"/>
                    <a:pt x="140" y="12"/>
                    <a:pt x="140" y="12"/>
                  </a:cubicBezTo>
                  <a:cubicBezTo>
                    <a:pt x="140" y="16"/>
                    <a:pt x="136" y="20"/>
                    <a:pt x="132" y="20"/>
                  </a:cubicBezTo>
                  <a:cubicBezTo>
                    <a:pt x="128" y="20"/>
                    <a:pt x="124" y="16"/>
                    <a:pt x="124" y="12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2" y="16"/>
                    <a:pt x="108" y="20"/>
                    <a:pt x="104" y="20"/>
                  </a:cubicBezTo>
                  <a:cubicBezTo>
                    <a:pt x="100" y="20"/>
                    <a:pt x="96" y="16"/>
                    <a:pt x="96" y="1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16"/>
                    <a:pt x="80" y="20"/>
                    <a:pt x="76" y="20"/>
                  </a:cubicBezTo>
                  <a:cubicBezTo>
                    <a:pt x="72" y="20"/>
                    <a:pt x="68" y="16"/>
                    <a:pt x="68" y="12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6"/>
                    <a:pt x="52" y="20"/>
                    <a:pt x="48" y="20"/>
                  </a:cubicBezTo>
                  <a:cubicBezTo>
                    <a:pt x="44" y="20"/>
                    <a:pt x="40" y="16"/>
                    <a:pt x="40" y="1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" y="0"/>
                    <a:pt x="0" y="6"/>
                    <a:pt x="0" y="1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8"/>
                    <a:pt x="2" y="472"/>
                    <a:pt x="7" y="472"/>
                  </a:cubicBezTo>
                  <a:cubicBezTo>
                    <a:pt x="479" y="472"/>
                    <a:pt x="479" y="472"/>
                    <a:pt x="479" y="472"/>
                  </a:cubicBezTo>
                  <a:cubicBezTo>
                    <a:pt x="484" y="472"/>
                    <a:pt x="488" y="468"/>
                    <a:pt x="488" y="463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488" y="6"/>
                    <a:pt x="484" y="0"/>
                    <a:pt x="479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325"/>
            <p:cNvSpPr/>
            <p:nvPr userDrawn="1"/>
          </p:nvSpPr>
          <p:spPr bwMode="auto">
            <a:xfrm>
              <a:off x="974777" y="1286321"/>
              <a:ext cx="31415" cy="94245"/>
            </a:xfrm>
            <a:custGeom>
              <a:avLst/>
              <a:gdLst>
                <a:gd name="T0" fmla="*/ 8 w 16"/>
                <a:gd name="T1" fmla="*/ 0 h 52"/>
                <a:gd name="T2" fmla="*/ 0 w 16"/>
                <a:gd name="T3" fmla="*/ 8 h 52"/>
                <a:gd name="T4" fmla="*/ 0 w 16"/>
                <a:gd name="T5" fmla="*/ 32 h 52"/>
                <a:gd name="T6" fmla="*/ 0 w 16"/>
                <a:gd name="T7" fmla="*/ 44 h 52"/>
                <a:gd name="T8" fmla="*/ 8 w 16"/>
                <a:gd name="T9" fmla="*/ 52 h 52"/>
                <a:gd name="T10" fmla="*/ 16 w 16"/>
                <a:gd name="T11" fmla="*/ 44 h 52"/>
                <a:gd name="T12" fmla="*/ 16 w 16"/>
                <a:gd name="T13" fmla="*/ 32 h 52"/>
                <a:gd name="T14" fmla="*/ 16 w 16"/>
                <a:gd name="T15" fmla="*/ 8 h 52"/>
                <a:gd name="T16" fmla="*/ 8 w 16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2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6" y="48"/>
                    <a:pt x="16" y="4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326"/>
            <p:cNvSpPr/>
            <p:nvPr userDrawn="1"/>
          </p:nvSpPr>
          <p:spPr bwMode="auto">
            <a:xfrm>
              <a:off x="1027135" y="1286321"/>
              <a:ext cx="31415" cy="94245"/>
            </a:xfrm>
            <a:custGeom>
              <a:avLst/>
              <a:gdLst>
                <a:gd name="T0" fmla="*/ 8 w 16"/>
                <a:gd name="T1" fmla="*/ 0 h 52"/>
                <a:gd name="T2" fmla="*/ 0 w 16"/>
                <a:gd name="T3" fmla="*/ 8 h 52"/>
                <a:gd name="T4" fmla="*/ 0 w 16"/>
                <a:gd name="T5" fmla="*/ 32 h 52"/>
                <a:gd name="T6" fmla="*/ 0 w 16"/>
                <a:gd name="T7" fmla="*/ 44 h 52"/>
                <a:gd name="T8" fmla="*/ 8 w 16"/>
                <a:gd name="T9" fmla="*/ 52 h 52"/>
                <a:gd name="T10" fmla="*/ 16 w 16"/>
                <a:gd name="T11" fmla="*/ 44 h 52"/>
                <a:gd name="T12" fmla="*/ 16 w 16"/>
                <a:gd name="T13" fmla="*/ 32 h 52"/>
                <a:gd name="T14" fmla="*/ 16 w 16"/>
                <a:gd name="T15" fmla="*/ 8 h 52"/>
                <a:gd name="T16" fmla="*/ 8 w 16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2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6" y="48"/>
                    <a:pt x="16" y="4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327"/>
            <p:cNvSpPr/>
            <p:nvPr userDrawn="1"/>
          </p:nvSpPr>
          <p:spPr bwMode="auto">
            <a:xfrm>
              <a:off x="1079494" y="1286321"/>
              <a:ext cx="31415" cy="94245"/>
            </a:xfrm>
            <a:custGeom>
              <a:avLst/>
              <a:gdLst>
                <a:gd name="T0" fmla="*/ 8 w 16"/>
                <a:gd name="T1" fmla="*/ 0 h 52"/>
                <a:gd name="T2" fmla="*/ 0 w 16"/>
                <a:gd name="T3" fmla="*/ 8 h 52"/>
                <a:gd name="T4" fmla="*/ 0 w 16"/>
                <a:gd name="T5" fmla="*/ 32 h 52"/>
                <a:gd name="T6" fmla="*/ 0 w 16"/>
                <a:gd name="T7" fmla="*/ 44 h 52"/>
                <a:gd name="T8" fmla="*/ 8 w 16"/>
                <a:gd name="T9" fmla="*/ 52 h 52"/>
                <a:gd name="T10" fmla="*/ 16 w 16"/>
                <a:gd name="T11" fmla="*/ 44 h 52"/>
                <a:gd name="T12" fmla="*/ 16 w 16"/>
                <a:gd name="T13" fmla="*/ 32 h 52"/>
                <a:gd name="T14" fmla="*/ 16 w 16"/>
                <a:gd name="T15" fmla="*/ 8 h 52"/>
                <a:gd name="T16" fmla="*/ 8 w 16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2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6" y="48"/>
                    <a:pt x="16" y="4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328"/>
            <p:cNvSpPr/>
            <p:nvPr userDrawn="1"/>
          </p:nvSpPr>
          <p:spPr bwMode="auto">
            <a:xfrm>
              <a:off x="1131852" y="1286321"/>
              <a:ext cx="31415" cy="94245"/>
            </a:xfrm>
            <a:custGeom>
              <a:avLst/>
              <a:gdLst>
                <a:gd name="T0" fmla="*/ 8 w 16"/>
                <a:gd name="T1" fmla="*/ 0 h 52"/>
                <a:gd name="T2" fmla="*/ 0 w 16"/>
                <a:gd name="T3" fmla="*/ 8 h 52"/>
                <a:gd name="T4" fmla="*/ 0 w 16"/>
                <a:gd name="T5" fmla="*/ 32 h 52"/>
                <a:gd name="T6" fmla="*/ 0 w 16"/>
                <a:gd name="T7" fmla="*/ 44 h 52"/>
                <a:gd name="T8" fmla="*/ 8 w 16"/>
                <a:gd name="T9" fmla="*/ 52 h 52"/>
                <a:gd name="T10" fmla="*/ 16 w 16"/>
                <a:gd name="T11" fmla="*/ 44 h 52"/>
                <a:gd name="T12" fmla="*/ 16 w 16"/>
                <a:gd name="T13" fmla="*/ 32 h 52"/>
                <a:gd name="T14" fmla="*/ 16 w 16"/>
                <a:gd name="T15" fmla="*/ 8 h 52"/>
                <a:gd name="T16" fmla="*/ 8 w 16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2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6" y="48"/>
                    <a:pt x="16" y="4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329"/>
            <p:cNvSpPr/>
            <p:nvPr userDrawn="1"/>
          </p:nvSpPr>
          <p:spPr bwMode="auto">
            <a:xfrm>
              <a:off x="1184211" y="1286321"/>
              <a:ext cx="31415" cy="94245"/>
            </a:xfrm>
            <a:custGeom>
              <a:avLst/>
              <a:gdLst>
                <a:gd name="T0" fmla="*/ 8 w 16"/>
                <a:gd name="T1" fmla="*/ 0 h 52"/>
                <a:gd name="T2" fmla="*/ 0 w 16"/>
                <a:gd name="T3" fmla="*/ 8 h 52"/>
                <a:gd name="T4" fmla="*/ 0 w 16"/>
                <a:gd name="T5" fmla="*/ 32 h 52"/>
                <a:gd name="T6" fmla="*/ 0 w 16"/>
                <a:gd name="T7" fmla="*/ 44 h 52"/>
                <a:gd name="T8" fmla="*/ 8 w 16"/>
                <a:gd name="T9" fmla="*/ 52 h 52"/>
                <a:gd name="T10" fmla="*/ 16 w 16"/>
                <a:gd name="T11" fmla="*/ 44 h 52"/>
                <a:gd name="T12" fmla="*/ 16 w 16"/>
                <a:gd name="T13" fmla="*/ 32 h 52"/>
                <a:gd name="T14" fmla="*/ 16 w 16"/>
                <a:gd name="T15" fmla="*/ 8 h 52"/>
                <a:gd name="T16" fmla="*/ 8 w 16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2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6" y="48"/>
                    <a:pt x="16" y="4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330"/>
            <p:cNvSpPr/>
            <p:nvPr userDrawn="1"/>
          </p:nvSpPr>
          <p:spPr bwMode="auto">
            <a:xfrm>
              <a:off x="1236570" y="1286321"/>
              <a:ext cx="20943" cy="94245"/>
            </a:xfrm>
            <a:custGeom>
              <a:avLst/>
              <a:gdLst>
                <a:gd name="T0" fmla="*/ 8 w 16"/>
                <a:gd name="T1" fmla="*/ 0 h 52"/>
                <a:gd name="T2" fmla="*/ 0 w 16"/>
                <a:gd name="T3" fmla="*/ 8 h 52"/>
                <a:gd name="T4" fmla="*/ 0 w 16"/>
                <a:gd name="T5" fmla="*/ 32 h 52"/>
                <a:gd name="T6" fmla="*/ 0 w 16"/>
                <a:gd name="T7" fmla="*/ 44 h 52"/>
                <a:gd name="T8" fmla="*/ 8 w 16"/>
                <a:gd name="T9" fmla="*/ 52 h 52"/>
                <a:gd name="T10" fmla="*/ 16 w 16"/>
                <a:gd name="T11" fmla="*/ 44 h 52"/>
                <a:gd name="T12" fmla="*/ 16 w 16"/>
                <a:gd name="T13" fmla="*/ 32 h 52"/>
                <a:gd name="T14" fmla="*/ 16 w 16"/>
                <a:gd name="T15" fmla="*/ 8 h 52"/>
                <a:gd name="T16" fmla="*/ 8 w 16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2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6" y="48"/>
                    <a:pt x="16" y="4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331"/>
            <p:cNvSpPr/>
            <p:nvPr userDrawn="1"/>
          </p:nvSpPr>
          <p:spPr bwMode="auto">
            <a:xfrm>
              <a:off x="1288928" y="1286321"/>
              <a:ext cx="20943" cy="94245"/>
            </a:xfrm>
            <a:custGeom>
              <a:avLst/>
              <a:gdLst>
                <a:gd name="T0" fmla="*/ 8 w 16"/>
                <a:gd name="T1" fmla="*/ 0 h 52"/>
                <a:gd name="T2" fmla="*/ 0 w 16"/>
                <a:gd name="T3" fmla="*/ 8 h 52"/>
                <a:gd name="T4" fmla="*/ 0 w 16"/>
                <a:gd name="T5" fmla="*/ 32 h 52"/>
                <a:gd name="T6" fmla="*/ 0 w 16"/>
                <a:gd name="T7" fmla="*/ 44 h 52"/>
                <a:gd name="T8" fmla="*/ 8 w 16"/>
                <a:gd name="T9" fmla="*/ 52 h 52"/>
                <a:gd name="T10" fmla="*/ 16 w 16"/>
                <a:gd name="T11" fmla="*/ 44 h 52"/>
                <a:gd name="T12" fmla="*/ 16 w 16"/>
                <a:gd name="T13" fmla="*/ 32 h 52"/>
                <a:gd name="T14" fmla="*/ 16 w 16"/>
                <a:gd name="T15" fmla="*/ 8 h 52"/>
                <a:gd name="T16" fmla="*/ 8 w 16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2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6" y="48"/>
                    <a:pt x="16" y="4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332"/>
            <p:cNvSpPr/>
            <p:nvPr userDrawn="1"/>
          </p:nvSpPr>
          <p:spPr bwMode="auto">
            <a:xfrm>
              <a:off x="1341287" y="1286321"/>
              <a:ext cx="20943" cy="94245"/>
            </a:xfrm>
            <a:custGeom>
              <a:avLst/>
              <a:gdLst>
                <a:gd name="T0" fmla="*/ 8 w 16"/>
                <a:gd name="T1" fmla="*/ 0 h 52"/>
                <a:gd name="T2" fmla="*/ 0 w 16"/>
                <a:gd name="T3" fmla="*/ 8 h 52"/>
                <a:gd name="T4" fmla="*/ 0 w 16"/>
                <a:gd name="T5" fmla="*/ 32 h 52"/>
                <a:gd name="T6" fmla="*/ 0 w 16"/>
                <a:gd name="T7" fmla="*/ 44 h 52"/>
                <a:gd name="T8" fmla="*/ 8 w 16"/>
                <a:gd name="T9" fmla="*/ 52 h 52"/>
                <a:gd name="T10" fmla="*/ 16 w 16"/>
                <a:gd name="T11" fmla="*/ 44 h 52"/>
                <a:gd name="T12" fmla="*/ 16 w 16"/>
                <a:gd name="T13" fmla="*/ 32 h 52"/>
                <a:gd name="T14" fmla="*/ 16 w 16"/>
                <a:gd name="T15" fmla="*/ 8 h 52"/>
                <a:gd name="T16" fmla="*/ 8 w 16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2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6" y="48"/>
                    <a:pt x="16" y="4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333"/>
            <p:cNvSpPr/>
            <p:nvPr userDrawn="1"/>
          </p:nvSpPr>
          <p:spPr bwMode="auto">
            <a:xfrm>
              <a:off x="1383174" y="1286321"/>
              <a:ext cx="31415" cy="94245"/>
            </a:xfrm>
            <a:custGeom>
              <a:avLst/>
              <a:gdLst>
                <a:gd name="T0" fmla="*/ 8 w 16"/>
                <a:gd name="T1" fmla="*/ 0 h 52"/>
                <a:gd name="T2" fmla="*/ 0 w 16"/>
                <a:gd name="T3" fmla="*/ 8 h 52"/>
                <a:gd name="T4" fmla="*/ 0 w 16"/>
                <a:gd name="T5" fmla="*/ 32 h 52"/>
                <a:gd name="T6" fmla="*/ 0 w 16"/>
                <a:gd name="T7" fmla="*/ 44 h 52"/>
                <a:gd name="T8" fmla="*/ 8 w 16"/>
                <a:gd name="T9" fmla="*/ 52 h 52"/>
                <a:gd name="T10" fmla="*/ 16 w 16"/>
                <a:gd name="T11" fmla="*/ 44 h 52"/>
                <a:gd name="T12" fmla="*/ 16 w 16"/>
                <a:gd name="T13" fmla="*/ 32 h 52"/>
                <a:gd name="T14" fmla="*/ 16 w 16"/>
                <a:gd name="T15" fmla="*/ 8 h 52"/>
                <a:gd name="T16" fmla="*/ 8 w 16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2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6" y="48"/>
                    <a:pt x="16" y="4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334"/>
            <p:cNvSpPr/>
            <p:nvPr userDrawn="1"/>
          </p:nvSpPr>
          <p:spPr bwMode="auto">
            <a:xfrm>
              <a:off x="1435532" y="1286321"/>
              <a:ext cx="31415" cy="94245"/>
            </a:xfrm>
            <a:custGeom>
              <a:avLst/>
              <a:gdLst>
                <a:gd name="T0" fmla="*/ 8 w 16"/>
                <a:gd name="T1" fmla="*/ 0 h 52"/>
                <a:gd name="T2" fmla="*/ 0 w 16"/>
                <a:gd name="T3" fmla="*/ 8 h 52"/>
                <a:gd name="T4" fmla="*/ 0 w 16"/>
                <a:gd name="T5" fmla="*/ 32 h 52"/>
                <a:gd name="T6" fmla="*/ 0 w 16"/>
                <a:gd name="T7" fmla="*/ 44 h 52"/>
                <a:gd name="T8" fmla="*/ 8 w 16"/>
                <a:gd name="T9" fmla="*/ 52 h 52"/>
                <a:gd name="T10" fmla="*/ 16 w 16"/>
                <a:gd name="T11" fmla="*/ 44 h 52"/>
                <a:gd name="T12" fmla="*/ 16 w 16"/>
                <a:gd name="T13" fmla="*/ 32 h 52"/>
                <a:gd name="T14" fmla="*/ 16 w 16"/>
                <a:gd name="T15" fmla="*/ 8 h 52"/>
                <a:gd name="T16" fmla="*/ 8 w 16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2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6" y="48"/>
                    <a:pt x="16" y="4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335"/>
            <p:cNvSpPr/>
            <p:nvPr userDrawn="1"/>
          </p:nvSpPr>
          <p:spPr bwMode="auto">
            <a:xfrm>
              <a:off x="1487891" y="1286321"/>
              <a:ext cx="31415" cy="94245"/>
            </a:xfrm>
            <a:custGeom>
              <a:avLst/>
              <a:gdLst>
                <a:gd name="T0" fmla="*/ 8 w 16"/>
                <a:gd name="T1" fmla="*/ 0 h 52"/>
                <a:gd name="T2" fmla="*/ 0 w 16"/>
                <a:gd name="T3" fmla="*/ 8 h 52"/>
                <a:gd name="T4" fmla="*/ 0 w 16"/>
                <a:gd name="T5" fmla="*/ 32 h 52"/>
                <a:gd name="T6" fmla="*/ 0 w 16"/>
                <a:gd name="T7" fmla="*/ 44 h 52"/>
                <a:gd name="T8" fmla="*/ 8 w 16"/>
                <a:gd name="T9" fmla="*/ 52 h 52"/>
                <a:gd name="T10" fmla="*/ 16 w 16"/>
                <a:gd name="T11" fmla="*/ 44 h 52"/>
                <a:gd name="T12" fmla="*/ 16 w 16"/>
                <a:gd name="T13" fmla="*/ 32 h 52"/>
                <a:gd name="T14" fmla="*/ 16 w 16"/>
                <a:gd name="T15" fmla="*/ 8 h 52"/>
                <a:gd name="T16" fmla="*/ 8 w 16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2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6" y="48"/>
                    <a:pt x="16" y="4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Freeform 336"/>
            <p:cNvSpPr/>
            <p:nvPr userDrawn="1"/>
          </p:nvSpPr>
          <p:spPr bwMode="auto">
            <a:xfrm>
              <a:off x="1540249" y="1286321"/>
              <a:ext cx="31415" cy="94245"/>
            </a:xfrm>
            <a:custGeom>
              <a:avLst/>
              <a:gdLst>
                <a:gd name="T0" fmla="*/ 8 w 16"/>
                <a:gd name="T1" fmla="*/ 0 h 52"/>
                <a:gd name="T2" fmla="*/ 0 w 16"/>
                <a:gd name="T3" fmla="*/ 8 h 52"/>
                <a:gd name="T4" fmla="*/ 0 w 16"/>
                <a:gd name="T5" fmla="*/ 32 h 52"/>
                <a:gd name="T6" fmla="*/ 0 w 16"/>
                <a:gd name="T7" fmla="*/ 44 h 52"/>
                <a:gd name="T8" fmla="*/ 8 w 16"/>
                <a:gd name="T9" fmla="*/ 52 h 52"/>
                <a:gd name="T10" fmla="*/ 16 w 16"/>
                <a:gd name="T11" fmla="*/ 44 h 52"/>
                <a:gd name="T12" fmla="*/ 16 w 16"/>
                <a:gd name="T13" fmla="*/ 32 h 52"/>
                <a:gd name="T14" fmla="*/ 16 w 16"/>
                <a:gd name="T15" fmla="*/ 8 h 52"/>
                <a:gd name="T16" fmla="*/ 8 w 16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2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6" y="48"/>
                    <a:pt x="16" y="4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Freeform 337"/>
            <p:cNvSpPr/>
            <p:nvPr userDrawn="1"/>
          </p:nvSpPr>
          <p:spPr bwMode="auto">
            <a:xfrm>
              <a:off x="1592608" y="1286321"/>
              <a:ext cx="31415" cy="94245"/>
            </a:xfrm>
            <a:custGeom>
              <a:avLst/>
              <a:gdLst>
                <a:gd name="T0" fmla="*/ 8 w 16"/>
                <a:gd name="T1" fmla="*/ 0 h 52"/>
                <a:gd name="T2" fmla="*/ 0 w 16"/>
                <a:gd name="T3" fmla="*/ 8 h 52"/>
                <a:gd name="T4" fmla="*/ 0 w 16"/>
                <a:gd name="T5" fmla="*/ 32 h 52"/>
                <a:gd name="T6" fmla="*/ 0 w 16"/>
                <a:gd name="T7" fmla="*/ 44 h 52"/>
                <a:gd name="T8" fmla="*/ 8 w 16"/>
                <a:gd name="T9" fmla="*/ 52 h 52"/>
                <a:gd name="T10" fmla="*/ 16 w 16"/>
                <a:gd name="T11" fmla="*/ 44 h 52"/>
                <a:gd name="T12" fmla="*/ 16 w 16"/>
                <a:gd name="T13" fmla="*/ 32 h 52"/>
                <a:gd name="T14" fmla="*/ 16 w 16"/>
                <a:gd name="T15" fmla="*/ 8 h 52"/>
                <a:gd name="T16" fmla="*/ 8 w 16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2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6" y="48"/>
                    <a:pt x="16" y="4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Freeform 338"/>
            <p:cNvSpPr/>
            <p:nvPr userDrawn="1"/>
          </p:nvSpPr>
          <p:spPr bwMode="auto">
            <a:xfrm>
              <a:off x="1644966" y="1286321"/>
              <a:ext cx="31415" cy="94245"/>
            </a:xfrm>
            <a:custGeom>
              <a:avLst/>
              <a:gdLst>
                <a:gd name="T0" fmla="*/ 8 w 16"/>
                <a:gd name="T1" fmla="*/ 0 h 52"/>
                <a:gd name="T2" fmla="*/ 0 w 16"/>
                <a:gd name="T3" fmla="*/ 8 h 52"/>
                <a:gd name="T4" fmla="*/ 0 w 16"/>
                <a:gd name="T5" fmla="*/ 32 h 52"/>
                <a:gd name="T6" fmla="*/ 0 w 16"/>
                <a:gd name="T7" fmla="*/ 44 h 52"/>
                <a:gd name="T8" fmla="*/ 8 w 16"/>
                <a:gd name="T9" fmla="*/ 52 h 52"/>
                <a:gd name="T10" fmla="*/ 16 w 16"/>
                <a:gd name="T11" fmla="*/ 44 h 52"/>
                <a:gd name="T12" fmla="*/ 16 w 16"/>
                <a:gd name="T13" fmla="*/ 32 h 52"/>
                <a:gd name="T14" fmla="*/ 16 w 16"/>
                <a:gd name="T15" fmla="*/ 8 h 52"/>
                <a:gd name="T16" fmla="*/ 8 w 16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2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6" y="48"/>
                    <a:pt x="16" y="4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Freeform 339"/>
            <p:cNvSpPr/>
            <p:nvPr userDrawn="1"/>
          </p:nvSpPr>
          <p:spPr bwMode="auto">
            <a:xfrm>
              <a:off x="1697325" y="1286321"/>
              <a:ext cx="31415" cy="94245"/>
            </a:xfrm>
            <a:custGeom>
              <a:avLst/>
              <a:gdLst>
                <a:gd name="T0" fmla="*/ 8 w 16"/>
                <a:gd name="T1" fmla="*/ 0 h 52"/>
                <a:gd name="T2" fmla="*/ 0 w 16"/>
                <a:gd name="T3" fmla="*/ 8 h 52"/>
                <a:gd name="T4" fmla="*/ 0 w 16"/>
                <a:gd name="T5" fmla="*/ 32 h 52"/>
                <a:gd name="T6" fmla="*/ 0 w 16"/>
                <a:gd name="T7" fmla="*/ 44 h 52"/>
                <a:gd name="T8" fmla="*/ 8 w 16"/>
                <a:gd name="T9" fmla="*/ 52 h 52"/>
                <a:gd name="T10" fmla="*/ 16 w 16"/>
                <a:gd name="T11" fmla="*/ 44 h 52"/>
                <a:gd name="T12" fmla="*/ 16 w 16"/>
                <a:gd name="T13" fmla="*/ 32 h 52"/>
                <a:gd name="T14" fmla="*/ 16 w 16"/>
                <a:gd name="T15" fmla="*/ 8 h 52"/>
                <a:gd name="T16" fmla="*/ 8 w 16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2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6" y="48"/>
                    <a:pt x="16" y="4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340"/>
            <p:cNvSpPr>
              <a:spLocks noChangeArrowheads="1"/>
            </p:cNvSpPr>
            <p:nvPr userDrawn="1"/>
          </p:nvSpPr>
          <p:spPr bwMode="auto">
            <a:xfrm>
              <a:off x="1048079" y="1726133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341"/>
            <p:cNvSpPr>
              <a:spLocks noChangeArrowheads="1"/>
            </p:cNvSpPr>
            <p:nvPr userDrawn="1"/>
          </p:nvSpPr>
          <p:spPr bwMode="auto">
            <a:xfrm>
              <a:off x="1048079" y="1726133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342"/>
            <p:cNvSpPr>
              <a:spLocks noChangeArrowheads="1"/>
            </p:cNvSpPr>
            <p:nvPr userDrawn="1"/>
          </p:nvSpPr>
          <p:spPr bwMode="auto">
            <a:xfrm>
              <a:off x="1142324" y="1726133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343"/>
            <p:cNvSpPr>
              <a:spLocks noChangeArrowheads="1"/>
            </p:cNvSpPr>
            <p:nvPr userDrawn="1"/>
          </p:nvSpPr>
          <p:spPr bwMode="auto">
            <a:xfrm>
              <a:off x="1142324" y="1726133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344"/>
            <p:cNvSpPr>
              <a:spLocks noChangeArrowheads="1"/>
            </p:cNvSpPr>
            <p:nvPr userDrawn="1"/>
          </p:nvSpPr>
          <p:spPr bwMode="auto">
            <a:xfrm>
              <a:off x="1226098" y="1726133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345"/>
            <p:cNvSpPr>
              <a:spLocks noChangeArrowheads="1"/>
            </p:cNvSpPr>
            <p:nvPr userDrawn="1"/>
          </p:nvSpPr>
          <p:spPr bwMode="auto">
            <a:xfrm>
              <a:off x="1226098" y="1726133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346"/>
            <p:cNvSpPr>
              <a:spLocks noChangeArrowheads="1"/>
            </p:cNvSpPr>
            <p:nvPr userDrawn="1"/>
          </p:nvSpPr>
          <p:spPr bwMode="auto">
            <a:xfrm>
              <a:off x="1309872" y="1726133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347"/>
            <p:cNvSpPr>
              <a:spLocks noChangeArrowheads="1"/>
            </p:cNvSpPr>
            <p:nvPr userDrawn="1"/>
          </p:nvSpPr>
          <p:spPr bwMode="auto">
            <a:xfrm>
              <a:off x="1309872" y="1726133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348"/>
            <p:cNvSpPr>
              <a:spLocks noChangeArrowheads="1"/>
            </p:cNvSpPr>
            <p:nvPr userDrawn="1"/>
          </p:nvSpPr>
          <p:spPr bwMode="auto">
            <a:xfrm>
              <a:off x="1414589" y="1726133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349"/>
            <p:cNvSpPr>
              <a:spLocks noChangeArrowheads="1"/>
            </p:cNvSpPr>
            <p:nvPr userDrawn="1"/>
          </p:nvSpPr>
          <p:spPr bwMode="auto">
            <a:xfrm>
              <a:off x="1414589" y="1726133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350"/>
            <p:cNvSpPr>
              <a:spLocks noChangeArrowheads="1"/>
            </p:cNvSpPr>
            <p:nvPr userDrawn="1"/>
          </p:nvSpPr>
          <p:spPr bwMode="auto">
            <a:xfrm>
              <a:off x="1498362" y="1726133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351"/>
            <p:cNvSpPr>
              <a:spLocks noChangeArrowheads="1"/>
            </p:cNvSpPr>
            <p:nvPr userDrawn="1"/>
          </p:nvSpPr>
          <p:spPr bwMode="auto">
            <a:xfrm>
              <a:off x="1498362" y="1726133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352"/>
            <p:cNvSpPr>
              <a:spLocks noChangeArrowheads="1"/>
            </p:cNvSpPr>
            <p:nvPr userDrawn="1"/>
          </p:nvSpPr>
          <p:spPr bwMode="auto">
            <a:xfrm>
              <a:off x="1582136" y="1726133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353"/>
            <p:cNvSpPr>
              <a:spLocks noChangeArrowheads="1"/>
            </p:cNvSpPr>
            <p:nvPr userDrawn="1"/>
          </p:nvSpPr>
          <p:spPr bwMode="auto">
            <a:xfrm>
              <a:off x="1582136" y="1726133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354"/>
            <p:cNvSpPr>
              <a:spLocks noChangeArrowheads="1"/>
            </p:cNvSpPr>
            <p:nvPr userDrawn="1"/>
          </p:nvSpPr>
          <p:spPr bwMode="auto">
            <a:xfrm>
              <a:off x="1414589" y="1610944"/>
              <a:ext cx="62830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355"/>
            <p:cNvSpPr>
              <a:spLocks noChangeArrowheads="1"/>
            </p:cNvSpPr>
            <p:nvPr userDrawn="1"/>
          </p:nvSpPr>
          <p:spPr bwMode="auto">
            <a:xfrm>
              <a:off x="1414589" y="1610944"/>
              <a:ext cx="62830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356"/>
            <p:cNvSpPr>
              <a:spLocks noChangeArrowheads="1"/>
            </p:cNvSpPr>
            <p:nvPr userDrawn="1"/>
          </p:nvSpPr>
          <p:spPr bwMode="auto">
            <a:xfrm>
              <a:off x="1498362" y="1610944"/>
              <a:ext cx="73302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357"/>
            <p:cNvSpPr>
              <a:spLocks noChangeArrowheads="1"/>
            </p:cNvSpPr>
            <p:nvPr userDrawn="1"/>
          </p:nvSpPr>
          <p:spPr bwMode="auto">
            <a:xfrm>
              <a:off x="1498362" y="1610944"/>
              <a:ext cx="73302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358"/>
            <p:cNvSpPr>
              <a:spLocks noChangeArrowheads="1"/>
            </p:cNvSpPr>
            <p:nvPr userDrawn="1"/>
          </p:nvSpPr>
          <p:spPr bwMode="auto">
            <a:xfrm>
              <a:off x="1582136" y="1610944"/>
              <a:ext cx="73302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359"/>
            <p:cNvSpPr>
              <a:spLocks noChangeArrowheads="1"/>
            </p:cNvSpPr>
            <p:nvPr userDrawn="1"/>
          </p:nvSpPr>
          <p:spPr bwMode="auto">
            <a:xfrm>
              <a:off x="1582136" y="1610944"/>
              <a:ext cx="73302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360"/>
            <p:cNvSpPr>
              <a:spLocks noChangeArrowheads="1"/>
            </p:cNvSpPr>
            <p:nvPr userDrawn="1"/>
          </p:nvSpPr>
          <p:spPr bwMode="auto">
            <a:xfrm>
              <a:off x="1048079" y="1830850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361"/>
            <p:cNvSpPr>
              <a:spLocks noChangeArrowheads="1"/>
            </p:cNvSpPr>
            <p:nvPr userDrawn="1"/>
          </p:nvSpPr>
          <p:spPr bwMode="auto">
            <a:xfrm>
              <a:off x="1048079" y="1830850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362"/>
            <p:cNvSpPr>
              <a:spLocks noChangeArrowheads="1"/>
            </p:cNvSpPr>
            <p:nvPr userDrawn="1"/>
          </p:nvSpPr>
          <p:spPr bwMode="auto">
            <a:xfrm>
              <a:off x="1142324" y="1830850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363"/>
            <p:cNvSpPr>
              <a:spLocks noChangeArrowheads="1"/>
            </p:cNvSpPr>
            <p:nvPr userDrawn="1"/>
          </p:nvSpPr>
          <p:spPr bwMode="auto">
            <a:xfrm>
              <a:off x="1142324" y="1830850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364"/>
            <p:cNvSpPr>
              <a:spLocks noChangeArrowheads="1"/>
            </p:cNvSpPr>
            <p:nvPr userDrawn="1"/>
          </p:nvSpPr>
          <p:spPr bwMode="auto">
            <a:xfrm>
              <a:off x="1226098" y="1830850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365"/>
            <p:cNvSpPr>
              <a:spLocks noChangeArrowheads="1"/>
            </p:cNvSpPr>
            <p:nvPr userDrawn="1"/>
          </p:nvSpPr>
          <p:spPr bwMode="auto">
            <a:xfrm>
              <a:off x="1226098" y="1830850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366"/>
            <p:cNvSpPr>
              <a:spLocks noChangeArrowheads="1"/>
            </p:cNvSpPr>
            <p:nvPr userDrawn="1"/>
          </p:nvSpPr>
          <p:spPr bwMode="auto">
            <a:xfrm>
              <a:off x="1309872" y="1830850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367"/>
            <p:cNvSpPr>
              <a:spLocks noChangeArrowheads="1"/>
            </p:cNvSpPr>
            <p:nvPr userDrawn="1"/>
          </p:nvSpPr>
          <p:spPr bwMode="auto">
            <a:xfrm>
              <a:off x="1309872" y="1830850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368"/>
            <p:cNvSpPr>
              <a:spLocks noChangeArrowheads="1"/>
            </p:cNvSpPr>
            <p:nvPr userDrawn="1"/>
          </p:nvSpPr>
          <p:spPr bwMode="auto">
            <a:xfrm>
              <a:off x="1414589" y="1830850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369"/>
            <p:cNvSpPr>
              <a:spLocks noChangeArrowheads="1"/>
            </p:cNvSpPr>
            <p:nvPr userDrawn="1"/>
          </p:nvSpPr>
          <p:spPr bwMode="auto">
            <a:xfrm>
              <a:off x="1414589" y="1830850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370"/>
            <p:cNvSpPr>
              <a:spLocks noChangeArrowheads="1"/>
            </p:cNvSpPr>
            <p:nvPr userDrawn="1"/>
          </p:nvSpPr>
          <p:spPr bwMode="auto">
            <a:xfrm>
              <a:off x="1498362" y="1830850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371"/>
            <p:cNvSpPr>
              <a:spLocks noChangeArrowheads="1"/>
            </p:cNvSpPr>
            <p:nvPr userDrawn="1"/>
          </p:nvSpPr>
          <p:spPr bwMode="auto">
            <a:xfrm>
              <a:off x="1498362" y="1830850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372"/>
            <p:cNvSpPr>
              <a:spLocks noChangeArrowheads="1"/>
            </p:cNvSpPr>
            <p:nvPr userDrawn="1"/>
          </p:nvSpPr>
          <p:spPr bwMode="auto">
            <a:xfrm>
              <a:off x="1582136" y="1830850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373"/>
            <p:cNvSpPr>
              <a:spLocks noChangeArrowheads="1"/>
            </p:cNvSpPr>
            <p:nvPr userDrawn="1"/>
          </p:nvSpPr>
          <p:spPr bwMode="auto">
            <a:xfrm>
              <a:off x="1582136" y="1830850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374"/>
            <p:cNvSpPr>
              <a:spLocks noChangeArrowheads="1"/>
            </p:cNvSpPr>
            <p:nvPr userDrawn="1"/>
          </p:nvSpPr>
          <p:spPr bwMode="auto">
            <a:xfrm>
              <a:off x="1048079" y="1935567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375"/>
            <p:cNvSpPr>
              <a:spLocks noChangeArrowheads="1"/>
            </p:cNvSpPr>
            <p:nvPr userDrawn="1"/>
          </p:nvSpPr>
          <p:spPr bwMode="auto">
            <a:xfrm>
              <a:off x="1048079" y="1935567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376"/>
            <p:cNvSpPr>
              <a:spLocks noChangeArrowheads="1"/>
            </p:cNvSpPr>
            <p:nvPr userDrawn="1"/>
          </p:nvSpPr>
          <p:spPr bwMode="auto">
            <a:xfrm>
              <a:off x="1142324" y="1935567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377"/>
            <p:cNvSpPr>
              <a:spLocks noChangeArrowheads="1"/>
            </p:cNvSpPr>
            <p:nvPr userDrawn="1"/>
          </p:nvSpPr>
          <p:spPr bwMode="auto">
            <a:xfrm>
              <a:off x="1142324" y="1935567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378"/>
            <p:cNvSpPr>
              <a:spLocks noChangeArrowheads="1"/>
            </p:cNvSpPr>
            <p:nvPr userDrawn="1"/>
          </p:nvSpPr>
          <p:spPr bwMode="auto">
            <a:xfrm>
              <a:off x="1226098" y="1935567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379"/>
            <p:cNvSpPr>
              <a:spLocks noChangeArrowheads="1"/>
            </p:cNvSpPr>
            <p:nvPr userDrawn="1"/>
          </p:nvSpPr>
          <p:spPr bwMode="auto">
            <a:xfrm>
              <a:off x="1226098" y="1935567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380"/>
            <p:cNvSpPr>
              <a:spLocks noChangeArrowheads="1"/>
            </p:cNvSpPr>
            <p:nvPr userDrawn="1"/>
          </p:nvSpPr>
          <p:spPr bwMode="auto">
            <a:xfrm>
              <a:off x="1309872" y="1935567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Rectangle 381"/>
            <p:cNvSpPr>
              <a:spLocks noChangeArrowheads="1"/>
            </p:cNvSpPr>
            <p:nvPr userDrawn="1"/>
          </p:nvSpPr>
          <p:spPr bwMode="auto">
            <a:xfrm>
              <a:off x="1309872" y="1935567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Rectangle 382"/>
            <p:cNvSpPr>
              <a:spLocks noChangeArrowheads="1"/>
            </p:cNvSpPr>
            <p:nvPr userDrawn="1"/>
          </p:nvSpPr>
          <p:spPr bwMode="auto">
            <a:xfrm>
              <a:off x="1414589" y="1935567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Rectangle 383"/>
            <p:cNvSpPr>
              <a:spLocks noChangeArrowheads="1"/>
            </p:cNvSpPr>
            <p:nvPr userDrawn="1"/>
          </p:nvSpPr>
          <p:spPr bwMode="auto">
            <a:xfrm>
              <a:off x="1414589" y="1935567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Rectangle 384"/>
            <p:cNvSpPr>
              <a:spLocks noChangeArrowheads="1"/>
            </p:cNvSpPr>
            <p:nvPr userDrawn="1"/>
          </p:nvSpPr>
          <p:spPr bwMode="auto">
            <a:xfrm>
              <a:off x="1498362" y="1935567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Rectangle 385"/>
            <p:cNvSpPr>
              <a:spLocks noChangeArrowheads="1"/>
            </p:cNvSpPr>
            <p:nvPr userDrawn="1"/>
          </p:nvSpPr>
          <p:spPr bwMode="auto">
            <a:xfrm>
              <a:off x="1498362" y="1935567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Rectangle 386"/>
            <p:cNvSpPr>
              <a:spLocks noChangeArrowheads="1"/>
            </p:cNvSpPr>
            <p:nvPr userDrawn="1"/>
          </p:nvSpPr>
          <p:spPr bwMode="auto">
            <a:xfrm>
              <a:off x="1582136" y="1935567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Rectangle 387"/>
            <p:cNvSpPr>
              <a:spLocks noChangeArrowheads="1"/>
            </p:cNvSpPr>
            <p:nvPr userDrawn="1"/>
          </p:nvSpPr>
          <p:spPr bwMode="auto">
            <a:xfrm>
              <a:off x="1582136" y="1935567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Rectangle 388"/>
            <p:cNvSpPr>
              <a:spLocks noChangeArrowheads="1"/>
            </p:cNvSpPr>
            <p:nvPr userDrawn="1"/>
          </p:nvSpPr>
          <p:spPr bwMode="auto">
            <a:xfrm>
              <a:off x="1048079" y="2040284"/>
              <a:ext cx="62830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Rectangle 389"/>
            <p:cNvSpPr>
              <a:spLocks noChangeArrowheads="1"/>
            </p:cNvSpPr>
            <p:nvPr userDrawn="1"/>
          </p:nvSpPr>
          <p:spPr bwMode="auto">
            <a:xfrm>
              <a:off x="1048079" y="2040284"/>
              <a:ext cx="62830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Rectangle 390"/>
            <p:cNvSpPr>
              <a:spLocks noChangeArrowheads="1"/>
            </p:cNvSpPr>
            <p:nvPr userDrawn="1"/>
          </p:nvSpPr>
          <p:spPr bwMode="auto">
            <a:xfrm>
              <a:off x="1142324" y="2040284"/>
              <a:ext cx="62830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Rectangle 391"/>
            <p:cNvSpPr>
              <a:spLocks noChangeArrowheads="1"/>
            </p:cNvSpPr>
            <p:nvPr userDrawn="1"/>
          </p:nvSpPr>
          <p:spPr bwMode="auto">
            <a:xfrm>
              <a:off x="1142324" y="2040284"/>
              <a:ext cx="62830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Rectangle 392"/>
            <p:cNvSpPr>
              <a:spLocks noChangeArrowheads="1"/>
            </p:cNvSpPr>
            <p:nvPr userDrawn="1"/>
          </p:nvSpPr>
          <p:spPr bwMode="auto">
            <a:xfrm>
              <a:off x="1226098" y="2040284"/>
              <a:ext cx="62830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393"/>
            <p:cNvSpPr>
              <a:spLocks noChangeArrowheads="1"/>
            </p:cNvSpPr>
            <p:nvPr userDrawn="1"/>
          </p:nvSpPr>
          <p:spPr bwMode="auto">
            <a:xfrm>
              <a:off x="1226098" y="2040284"/>
              <a:ext cx="62830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394"/>
            <p:cNvSpPr>
              <a:spLocks noChangeArrowheads="1"/>
            </p:cNvSpPr>
            <p:nvPr userDrawn="1"/>
          </p:nvSpPr>
          <p:spPr bwMode="auto">
            <a:xfrm>
              <a:off x="1309872" y="2040284"/>
              <a:ext cx="73302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Rectangle 395"/>
            <p:cNvSpPr>
              <a:spLocks noChangeArrowheads="1"/>
            </p:cNvSpPr>
            <p:nvPr userDrawn="1"/>
          </p:nvSpPr>
          <p:spPr bwMode="auto">
            <a:xfrm>
              <a:off x="1309872" y="2040284"/>
              <a:ext cx="73302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Rectangle 396"/>
            <p:cNvSpPr>
              <a:spLocks noChangeArrowheads="1"/>
            </p:cNvSpPr>
            <p:nvPr userDrawn="1"/>
          </p:nvSpPr>
          <p:spPr bwMode="auto">
            <a:xfrm>
              <a:off x="1414589" y="2040284"/>
              <a:ext cx="62830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Rectangle 397"/>
            <p:cNvSpPr>
              <a:spLocks noChangeArrowheads="1"/>
            </p:cNvSpPr>
            <p:nvPr userDrawn="1"/>
          </p:nvSpPr>
          <p:spPr bwMode="auto">
            <a:xfrm>
              <a:off x="1414589" y="2040284"/>
              <a:ext cx="62830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398"/>
            <p:cNvSpPr>
              <a:spLocks noEditPoints="1"/>
            </p:cNvSpPr>
            <p:nvPr userDrawn="1"/>
          </p:nvSpPr>
          <p:spPr bwMode="auto">
            <a:xfrm>
              <a:off x="1048079" y="1474812"/>
              <a:ext cx="607359" cy="83774"/>
            </a:xfrm>
            <a:custGeom>
              <a:avLst/>
              <a:gdLst>
                <a:gd name="T0" fmla="*/ 19 w 58"/>
                <a:gd name="T1" fmla="*/ 6 h 8"/>
                <a:gd name="T2" fmla="*/ 19 w 58"/>
                <a:gd name="T3" fmla="*/ 2 h 8"/>
                <a:gd name="T4" fmla="*/ 39 w 58"/>
                <a:gd name="T5" fmla="*/ 2 h 8"/>
                <a:gd name="T6" fmla="*/ 39 w 58"/>
                <a:gd name="T7" fmla="*/ 6 h 8"/>
                <a:gd name="T8" fmla="*/ 19 w 58"/>
                <a:gd name="T9" fmla="*/ 6 h 8"/>
                <a:gd name="T10" fmla="*/ 58 w 58"/>
                <a:gd name="T11" fmla="*/ 0 h 8"/>
                <a:gd name="T12" fmla="*/ 0 w 58"/>
                <a:gd name="T13" fmla="*/ 0 h 8"/>
                <a:gd name="T14" fmla="*/ 0 w 58"/>
                <a:gd name="T15" fmla="*/ 8 h 8"/>
                <a:gd name="T16" fmla="*/ 58 w 58"/>
                <a:gd name="T17" fmla="*/ 8 h 8"/>
                <a:gd name="T18" fmla="*/ 58 w 5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8">
                  <a:moveTo>
                    <a:pt x="19" y="6"/>
                  </a:moveTo>
                  <a:lnTo>
                    <a:pt x="19" y="2"/>
                  </a:lnTo>
                  <a:lnTo>
                    <a:pt x="39" y="2"/>
                  </a:lnTo>
                  <a:lnTo>
                    <a:pt x="39" y="6"/>
                  </a:lnTo>
                  <a:lnTo>
                    <a:pt x="19" y="6"/>
                  </a:lnTo>
                  <a:close/>
                  <a:moveTo>
                    <a:pt x="58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58" y="8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399"/>
            <p:cNvSpPr>
              <a:spLocks noEditPoints="1"/>
            </p:cNvSpPr>
            <p:nvPr userDrawn="1"/>
          </p:nvSpPr>
          <p:spPr bwMode="auto">
            <a:xfrm>
              <a:off x="1048079" y="1474812"/>
              <a:ext cx="607359" cy="83774"/>
            </a:xfrm>
            <a:custGeom>
              <a:avLst/>
              <a:gdLst>
                <a:gd name="T0" fmla="*/ 19 w 58"/>
                <a:gd name="T1" fmla="*/ 6 h 8"/>
                <a:gd name="T2" fmla="*/ 19 w 58"/>
                <a:gd name="T3" fmla="*/ 2 h 8"/>
                <a:gd name="T4" fmla="*/ 39 w 58"/>
                <a:gd name="T5" fmla="*/ 2 h 8"/>
                <a:gd name="T6" fmla="*/ 39 w 58"/>
                <a:gd name="T7" fmla="*/ 6 h 8"/>
                <a:gd name="T8" fmla="*/ 19 w 58"/>
                <a:gd name="T9" fmla="*/ 6 h 8"/>
                <a:gd name="T10" fmla="*/ 58 w 58"/>
                <a:gd name="T11" fmla="*/ 0 h 8"/>
                <a:gd name="T12" fmla="*/ 0 w 58"/>
                <a:gd name="T13" fmla="*/ 0 h 8"/>
                <a:gd name="T14" fmla="*/ 0 w 58"/>
                <a:gd name="T15" fmla="*/ 8 h 8"/>
                <a:gd name="T16" fmla="*/ 58 w 58"/>
                <a:gd name="T17" fmla="*/ 8 h 8"/>
                <a:gd name="T18" fmla="*/ 58 w 5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8">
                  <a:moveTo>
                    <a:pt x="19" y="6"/>
                  </a:moveTo>
                  <a:lnTo>
                    <a:pt x="19" y="2"/>
                  </a:lnTo>
                  <a:lnTo>
                    <a:pt x="39" y="2"/>
                  </a:lnTo>
                  <a:lnTo>
                    <a:pt x="39" y="6"/>
                  </a:lnTo>
                  <a:lnTo>
                    <a:pt x="19" y="6"/>
                  </a:lnTo>
                  <a:moveTo>
                    <a:pt x="58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58" y="8"/>
                  </a:lnTo>
                  <a:lnTo>
                    <a:pt x="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404"/>
            <p:cNvSpPr/>
            <p:nvPr userDrawn="1"/>
          </p:nvSpPr>
          <p:spPr bwMode="auto">
            <a:xfrm>
              <a:off x="891003" y="1338680"/>
              <a:ext cx="900567" cy="869151"/>
            </a:xfrm>
            <a:custGeom>
              <a:avLst/>
              <a:gdLst>
                <a:gd name="T0" fmla="*/ 488 w 488"/>
                <a:gd name="T1" fmla="*/ 463 h 472"/>
                <a:gd name="T2" fmla="*/ 479 w 488"/>
                <a:gd name="T3" fmla="*/ 472 h 472"/>
                <a:gd name="T4" fmla="*/ 7 w 488"/>
                <a:gd name="T5" fmla="*/ 472 h 472"/>
                <a:gd name="T6" fmla="*/ 0 w 488"/>
                <a:gd name="T7" fmla="*/ 463 h 472"/>
                <a:gd name="T8" fmla="*/ 0 w 488"/>
                <a:gd name="T9" fmla="*/ 11 h 472"/>
                <a:gd name="T10" fmla="*/ 7 w 488"/>
                <a:gd name="T11" fmla="*/ 0 h 472"/>
                <a:gd name="T12" fmla="*/ 479 w 488"/>
                <a:gd name="T13" fmla="*/ 0 h 472"/>
                <a:gd name="T14" fmla="*/ 488 w 488"/>
                <a:gd name="T15" fmla="*/ 11 h 472"/>
                <a:gd name="T16" fmla="*/ 488 w 488"/>
                <a:gd name="T17" fmla="*/ 463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472">
                  <a:moveTo>
                    <a:pt x="488" y="463"/>
                  </a:moveTo>
                  <a:cubicBezTo>
                    <a:pt x="488" y="468"/>
                    <a:pt x="484" y="472"/>
                    <a:pt x="479" y="472"/>
                  </a:cubicBezTo>
                  <a:cubicBezTo>
                    <a:pt x="7" y="472"/>
                    <a:pt x="7" y="472"/>
                    <a:pt x="7" y="472"/>
                  </a:cubicBezTo>
                  <a:cubicBezTo>
                    <a:pt x="2" y="472"/>
                    <a:pt x="0" y="468"/>
                    <a:pt x="0" y="46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6"/>
                    <a:pt x="2" y="0"/>
                    <a:pt x="7" y="0"/>
                  </a:cubicBezTo>
                  <a:cubicBezTo>
                    <a:pt x="479" y="0"/>
                    <a:pt x="479" y="0"/>
                    <a:pt x="479" y="0"/>
                  </a:cubicBezTo>
                  <a:cubicBezTo>
                    <a:pt x="484" y="0"/>
                    <a:pt x="488" y="6"/>
                    <a:pt x="488" y="11"/>
                  </a:cubicBezTo>
                  <a:lnTo>
                    <a:pt x="488" y="4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405"/>
            <p:cNvSpPr/>
            <p:nvPr userDrawn="1"/>
          </p:nvSpPr>
          <p:spPr bwMode="auto">
            <a:xfrm>
              <a:off x="964305" y="1286321"/>
              <a:ext cx="31415" cy="94245"/>
            </a:xfrm>
            <a:custGeom>
              <a:avLst/>
              <a:gdLst>
                <a:gd name="T0" fmla="*/ 16 w 16"/>
                <a:gd name="T1" fmla="*/ 44 h 52"/>
                <a:gd name="T2" fmla="*/ 8 w 16"/>
                <a:gd name="T3" fmla="*/ 52 h 52"/>
                <a:gd name="T4" fmla="*/ 0 w 16"/>
                <a:gd name="T5" fmla="*/ 44 h 52"/>
                <a:gd name="T6" fmla="*/ 0 w 16"/>
                <a:gd name="T7" fmla="*/ 8 h 52"/>
                <a:gd name="T8" fmla="*/ 8 w 16"/>
                <a:gd name="T9" fmla="*/ 0 h 52"/>
                <a:gd name="T10" fmla="*/ 16 w 16"/>
                <a:gd name="T11" fmla="*/ 8 h 52"/>
                <a:gd name="T12" fmla="*/ 16 w 16"/>
                <a:gd name="T1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16" y="44"/>
                  </a:moveTo>
                  <a:cubicBezTo>
                    <a:pt x="16" y="48"/>
                    <a:pt x="12" y="52"/>
                    <a:pt x="8" y="52"/>
                  </a:cubicBez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54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406"/>
            <p:cNvSpPr/>
            <p:nvPr userDrawn="1"/>
          </p:nvSpPr>
          <p:spPr bwMode="auto">
            <a:xfrm>
              <a:off x="1016664" y="1286321"/>
              <a:ext cx="31415" cy="94245"/>
            </a:xfrm>
            <a:custGeom>
              <a:avLst/>
              <a:gdLst>
                <a:gd name="T0" fmla="*/ 16 w 16"/>
                <a:gd name="T1" fmla="*/ 44 h 52"/>
                <a:gd name="T2" fmla="*/ 8 w 16"/>
                <a:gd name="T3" fmla="*/ 52 h 52"/>
                <a:gd name="T4" fmla="*/ 0 w 16"/>
                <a:gd name="T5" fmla="*/ 44 h 52"/>
                <a:gd name="T6" fmla="*/ 0 w 16"/>
                <a:gd name="T7" fmla="*/ 8 h 52"/>
                <a:gd name="T8" fmla="*/ 8 w 16"/>
                <a:gd name="T9" fmla="*/ 0 h 52"/>
                <a:gd name="T10" fmla="*/ 16 w 16"/>
                <a:gd name="T11" fmla="*/ 8 h 52"/>
                <a:gd name="T12" fmla="*/ 16 w 16"/>
                <a:gd name="T1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16" y="44"/>
                  </a:moveTo>
                  <a:cubicBezTo>
                    <a:pt x="16" y="48"/>
                    <a:pt x="12" y="52"/>
                    <a:pt x="8" y="52"/>
                  </a:cubicBez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54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407"/>
            <p:cNvSpPr/>
            <p:nvPr userDrawn="1"/>
          </p:nvSpPr>
          <p:spPr bwMode="auto">
            <a:xfrm>
              <a:off x="1069022" y="1286321"/>
              <a:ext cx="31415" cy="94245"/>
            </a:xfrm>
            <a:custGeom>
              <a:avLst/>
              <a:gdLst>
                <a:gd name="T0" fmla="*/ 16 w 16"/>
                <a:gd name="T1" fmla="*/ 44 h 52"/>
                <a:gd name="T2" fmla="*/ 8 w 16"/>
                <a:gd name="T3" fmla="*/ 52 h 52"/>
                <a:gd name="T4" fmla="*/ 0 w 16"/>
                <a:gd name="T5" fmla="*/ 44 h 52"/>
                <a:gd name="T6" fmla="*/ 0 w 16"/>
                <a:gd name="T7" fmla="*/ 8 h 52"/>
                <a:gd name="T8" fmla="*/ 8 w 16"/>
                <a:gd name="T9" fmla="*/ 0 h 52"/>
                <a:gd name="T10" fmla="*/ 16 w 16"/>
                <a:gd name="T11" fmla="*/ 8 h 52"/>
                <a:gd name="T12" fmla="*/ 16 w 16"/>
                <a:gd name="T1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16" y="44"/>
                  </a:moveTo>
                  <a:cubicBezTo>
                    <a:pt x="16" y="48"/>
                    <a:pt x="12" y="52"/>
                    <a:pt x="8" y="52"/>
                  </a:cubicBez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54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Freeform 408"/>
            <p:cNvSpPr/>
            <p:nvPr userDrawn="1"/>
          </p:nvSpPr>
          <p:spPr bwMode="auto">
            <a:xfrm>
              <a:off x="1121381" y="1286321"/>
              <a:ext cx="31415" cy="94245"/>
            </a:xfrm>
            <a:custGeom>
              <a:avLst/>
              <a:gdLst>
                <a:gd name="T0" fmla="*/ 16 w 16"/>
                <a:gd name="T1" fmla="*/ 44 h 52"/>
                <a:gd name="T2" fmla="*/ 8 w 16"/>
                <a:gd name="T3" fmla="*/ 52 h 52"/>
                <a:gd name="T4" fmla="*/ 0 w 16"/>
                <a:gd name="T5" fmla="*/ 44 h 52"/>
                <a:gd name="T6" fmla="*/ 0 w 16"/>
                <a:gd name="T7" fmla="*/ 8 h 52"/>
                <a:gd name="T8" fmla="*/ 8 w 16"/>
                <a:gd name="T9" fmla="*/ 0 h 52"/>
                <a:gd name="T10" fmla="*/ 16 w 16"/>
                <a:gd name="T11" fmla="*/ 8 h 52"/>
                <a:gd name="T12" fmla="*/ 16 w 16"/>
                <a:gd name="T1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16" y="44"/>
                  </a:moveTo>
                  <a:cubicBezTo>
                    <a:pt x="16" y="48"/>
                    <a:pt x="12" y="52"/>
                    <a:pt x="8" y="52"/>
                  </a:cubicBez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54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409"/>
            <p:cNvSpPr/>
            <p:nvPr userDrawn="1"/>
          </p:nvSpPr>
          <p:spPr bwMode="auto">
            <a:xfrm>
              <a:off x="1173739" y="1286321"/>
              <a:ext cx="31415" cy="94245"/>
            </a:xfrm>
            <a:custGeom>
              <a:avLst/>
              <a:gdLst>
                <a:gd name="T0" fmla="*/ 16 w 16"/>
                <a:gd name="T1" fmla="*/ 44 h 52"/>
                <a:gd name="T2" fmla="*/ 8 w 16"/>
                <a:gd name="T3" fmla="*/ 52 h 52"/>
                <a:gd name="T4" fmla="*/ 0 w 16"/>
                <a:gd name="T5" fmla="*/ 44 h 52"/>
                <a:gd name="T6" fmla="*/ 0 w 16"/>
                <a:gd name="T7" fmla="*/ 8 h 52"/>
                <a:gd name="T8" fmla="*/ 8 w 16"/>
                <a:gd name="T9" fmla="*/ 0 h 52"/>
                <a:gd name="T10" fmla="*/ 16 w 16"/>
                <a:gd name="T11" fmla="*/ 8 h 52"/>
                <a:gd name="T12" fmla="*/ 16 w 16"/>
                <a:gd name="T1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16" y="44"/>
                  </a:moveTo>
                  <a:cubicBezTo>
                    <a:pt x="16" y="48"/>
                    <a:pt x="12" y="52"/>
                    <a:pt x="8" y="52"/>
                  </a:cubicBez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54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410"/>
            <p:cNvSpPr/>
            <p:nvPr userDrawn="1"/>
          </p:nvSpPr>
          <p:spPr bwMode="auto">
            <a:xfrm>
              <a:off x="1226098" y="1286321"/>
              <a:ext cx="31415" cy="94245"/>
            </a:xfrm>
            <a:custGeom>
              <a:avLst/>
              <a:gdLst>
                <a:gd name="T0" fmla="*/ 16 w 16"/>
                <a:gd name="T1" fmla="*/ 44 h 52"/>
                <a:gd name="T2" fmla="*/ 8 w 16"/>
                <a:gd name="T3" fmla="*/ 52 h 52"/>
                <a:gd name="T4" fmla="*/ 0 w 16"/>
                <a:gd name="T5" fmla="*/ 44 h 52"/>
                <a:gd name="T6" fmla="*/ 0 w 16"/>
                <a:gd name="T7" fmla="*/ 8 h 52"/>
                <a:gd name="T8" fmla="*/ 8 w 16"/>
                <a:gd name="T9" fmla="*/ 0 h 52"/>
                <a:gd name="T10" fmla="*/ 16 w 16"/>
                <a:gd name="T11" fmla="*/ 8 h 52"/>
                <a:gd name="T12" fmla="*/ 16 w 16"/>
                <a:gd name="T1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16" y="44"/>
                  </a:moveTo>
                  <a:cubicBezTo>
                    <a:pt x="16" y="48"/>
                    <a:pt x="12" y="52"/>
                    <a:pt x="8" y="52"/>
                  </a:cubicBez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54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Freeform 411"/>
            <p:cNvSpPr/>
            <p:nvPr userDrawn="1"/>
          </p:nvSpPr>
          <p:spPr bwMode="auto">
            <a:xfrm>
              <a:off x="1278456" y="1286321"/>
              <a:ext cx="31415" cy="94245"/>
            </a:xfrm>
            <a:custGeom>
              <a:avLst/>
              <a:gdLst>
                <a:gd name="T0" fmla="*/ 16 w 16"/>
                <a:gd name="T1" fmla="*/ 44 h 52"/>
                <a:gd name="T2" fmla="*/ 8 w 16"/>
                <a:gd name="T3" fmla="*/ 52 h 52"/>
                <a:gd name="T4" fmla="*/ 0 w 16"/>
                <a:gd name="T5" fmla="*/ 44 h 52"/>
                <a:gd name="T6" fmla="*/ 0 w 16"/>
                <a:gd name="T7" fmla="*/ 8 h 52"/>
                <a:gd name="T8" fmla="*/ 8 w 16"/>
                <a:gd name="T9" fmla="*/ 0 h 52"/>
                <a:gd name="T10" fmla="*/ 16 w 16"/>
                <a:gd name="T11" fmla="*/ 8 h 52"/>
                <a:gd name="T12" fmla="*/ 16 w 16"/>
                <a:gd name="T1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16" y="44"/>
                  </a:moveTo>
                  <a:cubicBezTo>
                    <a:pt x="16" y="48"/>
                    <a:pt x="12" y="52"/>
                    <a:pt x="8" y="52"/>
                  </a:cubicBez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54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412"/>
            <p:cNvSpPr/>
            <p:nvPr userDrawn="1"/>
          </p:nvSpPr>
          <p:spPr bwMode="auto">
            <a:xfrm>
              <a:off x="1330815" y="1286321"/>
              <a:ext cx="31415" cy="94245"/>
            </a:xfrm>
            <a:custGeom>
              <a:avLst/>
              <a:gdLst>
                <a:gd name="T0" fmla="*/ 16 w 16"/>
                <a:gd name="T1" fmla="*/ 44 h 52"/>
                <a:gd name="T2" fmla="*/ 8 w 16"/>
                <a:gd name="T3" fmla="*/ 52 h 52"/>
                <a:gd name="T4" fmla="*/ 0 w 16"/>
                <a:gd name="T5" fmla="*/ 44 h 52"/>
                <a:gd name="T6" fmla="*/ 0 w 16"/>
                <a:gd name="T7" fmla="*/ 8 h 52"/>
                <a:gd name="T8" fmla="*/ 8 w 16"/>
                <a:gd name="T9" fmla="*/ 0 h 52"/>
                <a:gd name="T10" fmla="*/ 16 w 16"/>
                <a:gd name="T11" fmla="*/ 8 h 52"/>
                <a:gd name="T12" fmla="*/ 16 w 16"/>
                <a:gd name="T1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16" y="44"/>
                  </a:moveTo>
                  <a:cubicBezTo>
                    <a:pt x="16" y="48"/>
                    <a:pt x="12" y="52"/>
                    <a:pt x="8" y="52"/>
                  </a:cubicBez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54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Freeform 413"/>
            <p:cNvSpPr/>
            <p:nvPr userDrawn="1"/>
          </p:nvSpPr>
          <p:spPr bwMode="auto">
            <a:xfrm>
              <a:off x="1383174" y="1286321"/>
              <a:ext cx="31415" cy="94245"/>
            </a:xfrm>
            <a:custGeom>
              <a:avLst/>
              <a:gdLst>
                <a:gd name="T0" fmla="*/ 16 w 16"/>
                <a:gd name="T1" fmla="*/ 44 h 52"/>
                <a:gd name="T2" fmla="*/ 8 w 16"/>
                <a:gd name="T3" fmla="*/ 52 h 52"/>
                <a:gd name="T4" fmla="*/ 0 w 16"/>
                <a:gd name="T5" fmla="*/ 44 h 52"/>
                <a:gd name="T6" fmla="*/ 0 w 16"/>
                <a:gd name="T7" fmla="*/ 8 h 52"/>
                <a:gd name="T8" fmla="*/ 8 w 16"/>
                <a:gd name="T9" fmla="*/ 0 h 52"/>
                <a:gd name="T10" fmla="*/ 16 w 16"/>
                <a:gd name="T11" fmla="*/ 8 h 52"/>
                <a:gd name="T12" fmla="*/ 16 w 16"/>
                <a:gd name="T1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16" y="44"/>
                  </a:moveTo>
                  <a:cubicBezTo>
                    <a:pt x="16" y="48"/>
                    <a:pt x="12" y="52"/>
                    <a:pt x="8" y="52"/>
                  </a:cubicBez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54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414"/>
            <p:cNvSpPr/>
            <p:nvPr userDrawn="1"/>
          </p:nvSpPr>
          <p:spPr bwMode="auto">
            <a:xfrm>
              <a:off x="1435532" y="1286321"/>
              <a:ext cx="20943" cy="94245"/>
            </a:xfrm>
            <a:custGeom>
              <a:avLst/>
              <a:gdLst>
                <a:gd name="T0" fmla="*/ 16 w 16"/>
                <a:gd name="T1" fmla="*/ 44 h 52"/>
                <a:gd name="T2" fmla="*/ 8 w 16"/>
                <a:gd name="T3" fmla="*/ 52 h 52"/>
                <a:gd name="T4" fmla="*/ 0 w 16"/>
                <a:gd name="T5" fmla="*/ 44 h 52"/>
                <a:gd name="T6" fmla="*/ 0 w 16"/>
                <a:gd name="T7" fmla="*/ 8 h 52"/>
                <a:gd name="T8" fmla="*/ 8 w 16"/>
                <a:gd name="T9" fmla="*/ 0 h 52"/>
                <a:gd name="T10" fmla="*/ 16 w 16"/>
                <a:gd name="T11" fmla="*/ 8 h 52"/>
                <a:gd name="T12" fmla="*/ 16 w 16"/>
                <a:gd name="T1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16" y="44"/>
                  </a:moveTo>
                  <a:cubicBezTo>
                    <a:pt x="16" y="48"/>
                    <a:pt x="12" y="52"/>
                    <a:pt x="8" y="52"/>
                  </a:cubicBez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54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415"/>
            <p:cNvSpPr/>
            <p:nvPr userDrawn="1"/>
          </p:nvSpPr>
          <p:spPr bwMode="auto">
            <a:xfrm>
              <a:off x="1487891" y="1286321"/>
              <a:ext cx="20943" cy="94245"/>
            </a:xfrm>
            <a:custGeom>
              <a:avLst/>
              <a:gdLst>
                <a:gd name="T0" fmla="*/ 16 w 16"/>
                <a:gd name="T1" fmla="*/ 44 h 52"/>
                <a:gd name="T2" fmla="*/ 8 w 16"/>
                <a:gd name="T3" fmla="*/ 52 h 52"/>
                <a:gd name="T4" fmla="*/ 0 w 16"/>
                <a:gd name="T5" fmla="*/ 44 h 52"/>
                <a:gd name="T6" fmla="*/ 0 w 16"/>
                <a:gd name="T7" fmla="*/ 8 h 52"/>
                <a:gd name="T8" fmla="*/ 8 w 16"/>
                <a:gd name="T9" fmla="*/ 0 h 52"/>
                <a:gd name="T10" fmla="*/ 16 w 16"/>
                <a:gd name="T11" fmla="*/ 8 h 52"/>
                <a:gd name="T12" fmla="*/ 16 w 16"/>
                <a:gd name="T1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16" y="44"/>
                  </a:moveTo>
                  <a:cubicBezTo>
                    <a:pt x="16" y="48"/>
                    <a:pt x="12" y="52"/>
                    <a:pt x="8" y="52"/>
                  </a:cubicBez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54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Freeform 416"/>
            <p:cNvSpPr/>
            <p:nvPr userDrawn="1"/>
          </p:nvSpPr>
          <p:spPr bwMode="auto">
            <a:xfrm>
              <a:off x="1529778" y="1286321"/>
              <a:ext cx="31415" cy="94245"/>
            </a:xfrm>
            <a:custGeom>
              <a:avLst/>
              <a:gdLst>
                <a:gd name="T0" fmla="*/ 16 w 16"/>
                <a:gd name="T1" fmla="*/ 44 h 52"/>
                <a:gd name="T2" fmla="*/ 8 w 16"/>
                <a:gd name="T3" fmla="*/ 52 h 52"/>
                <a:gd name="T4" fmla="*/ 0 w 16"/>
                <a:gd name="T5" fmla="*/ 44 h 52"/>
                <a:gd name="T6" fmla="*/ 0 w 16"/>
                <a:gd name="T7" fmla="*/ 8 h 52"/>
                <a:gd name="T8" fmla="*/ 8 w 16"/>
                <a:gd name="T9" fmla="*/ 0 h 52"/>
                <a:gd name="T10" fmla="*/ 16 w 16"/>
                <a:gd name="T11" fmla="*/ 8 h 52"/>
                <a:gd name="T12" fmla="*/ 16 w 16"/>
                <a:gd name="T1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16" y="44"/>
                  </a:moveTo>
                  <a:cubicBezTo>
                    <a:pt x="16" y="48"/>
                    <a:pt x="12" y="52"/>
                    <a:pt x="8" y="52"/>
                  </a:cubicBez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54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Freeform 417"/>
            <p:cNvSpPr/>
            <p:nvPr userDrawn="1"/>
          </p:nvSpPr>
          <p:spPr bwMode="auto">
            <a:xfrm>
              <a:off x="1582136" y="1286321"/>
              <a:ext cx="31415" cy="94245"/>
            </a:xfrm>
            <a:custGeom>
              <a:avLst/>
              <a:gdLst>
                <a:gd name="T0" fmla="*/ 16 w 16"/>
                <a:gd name="T1" fmla="*/ 44 h 52"/>
                <a:gd name="T2" fmla="*/ 8 w 16"/>
                <a:gd name="T3" fmla="*/ 52 h 52"/>
                <a:gd name="T4" fmla="*/ 0 w 16"/>
                <a:gd name="T5" fmla="*/ 44 h 52"/>
                <a:gd name="T6" fmla="*/ 0 w 16"/>
                <a:gd name="T7" fmla="*/ 8 h 52"/>
                <a:gd name="T8" fmla="*/ 8 w 16"/>
                <a:gd name="T9" fmla="*/ 0 h 52"/>
                <a:gd name="T10" fmla="*/ 16 w 16"/>
                <a:gd name="T11" fmla="*/ 8 h 52"/>
                <a:gd name="T12" fmla="*/ 16 w 16"/>
                <a:gd name="T1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16" y="44"/>
                  </a:moveTo>
                  <a:cubicBezTo>
                    <a:pt x="16" y="48"/>
                    <a:pt x="12" y="52"/>
                    <a:pt x="8" y="52"/>
                  </a:cubicBez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54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Freeform 418"/>
            <p:cNvSpPr/>
            <p:nvPr userDrawn="1"/>
          </p:nvSpPr>
          <p:spPr bwMode="auto">
            <a:xfrm>
              <a:off x="1634495" y="1286321"/>
              <a:ext cx="31415" cy="94245"/>
            </a:xfrm>
            <a:custGeom>
              <a:avLst/>
              <a:gdLst>
                <a:gd name="T0" fmla="*/ 16 w 16"/>
                <a:gd name="T1" fmla="*/ 44 h 52"/>
                <a:gd name="T2" fmla="*/ 8 w 16"/>
                <a:gd name="T3" fmla="*/ 52 h 52"/>
                <a:gd name="T4" fmla="*/ 0 w 16"/>
                <a:gd name="T5" fmla="*/ 44 h 52"/>
                <a:gd name="T6" fmla="*/ 0 w 16"/>
                <a:gd name="T7" fmla="*/ 8 h 52"/>
                <a:gd name="T8" fmla="*/ 8 w 16"/>
                <a:gd name="T9" fmla="*/ 0 h 52"/>
                <a:gd name="T10" fmla="*/ 16 w 16"/>
                <a:gd name="T11" fmla="*/ 8 h 52"/>
                <a:gd name="T12" fmla="*/ 16 w 16"/>
                <a:gd name="T1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16" y="44"/>
                  </a:moveTo>
                  <a:cubicBezTo>
                    <a:pt x="16" y="48"/>
                    <a:pt x="12" y="52"/>
                    <a:pt x="8" y="52"/>
                  </a:cubicBez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54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Freeform 419"/>
            <p:cNvSpPr/>
            <p:nvPr userDrawn="1"/>
          </p:nvSpPr>
          <p:spPr bwMode="auto">
            <a:xfrm>
              <a:off x="1686853" y="1286321"/>
              <a:ext cx="31415" cy="94245"/>
            </a:xfrm>
            <a:custGeom>
              <a:avLst/>
              <a:gdLst>
                <a:gd name="T0" fmla="*/ 16 w 16"/>
                <a:gd name="T1" fmla="*/ 44 h 52"/>
                <a:gd name="T2" fmla="*/ 8 w 16"/>
                <a:gd name="T3" fmla="*/ 52 h 52"/>
                <a:gd name="T4" fmla="*/ 0 w 16"/>
                <a:gd name="T5" fmla="*/ 44 h 52"/>
                <a:gd name="T6" fmla="*/ 0 w 16"/>
                <a:gd name="T7" fmla="*/ 8 h 52"/>
                <a:gd name="T8" fmla="*/ 8 w 16"/>
                <a:gd name="T9" fmla="*/ 0 h 52"/>
                <a:gd name="T10" fmla="*/ 16 w 16"/>
                <a:gd name="T11" fmla="*/ 8 h 52"/>
                <a:gd name="T12" fmla="*/ 16 w 16"/>
                <a:gd name="T1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16" y="44"/>
                  </a:moveTo>
                  <a:cubicBezTo>
                    <a:pt x="16" y="48"/>
                    <a:pt x="12" y="52"/>
                    <a:pt x="8" y="52"/>
                  </a:cubicBez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54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Rectangle 421"/>
            <p:cNvSpPr>
              <a:spLocks noChangeArrowheads="1"/>
            </p:cNvSpPr>
            <p:nvPr userDrawn="1"/>
          </p:nvSpPr>
          <p:spPr bwMode="auto">
            <a:xfrm>
              <a:off x="1037607" y="1715664"/>
              <a:ext cx="73305" cy="73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Rectangle 422"/>
            <p:cNvSpPr>
              <a:spLocks noChangeArrowheads="1"/>
            </p:cNvSpPr>
            <p:nvPr userDrawn="1"/>
          </p:nvSpPr>
          <p:spPr bwMode="auto">
            <a:xfrm>
              <a:off x="1131849" y="1715664"/>
              <a:ext cx="62830" cy="73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Rectangle 423"/>
            <p:cNvSpPr>
              <a:spLocks noChangeArrowheads="1"/>
            </p:cNvSpPr>
            <p:nvPr userDrawn="1"/>
          </p:nvSpPr>
          <p:spPr bwMode="auto">
            <a:xfrm>
              <a:off x="1215623" y="1715664"/>
              <a:ext cx="73305" cy="73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424"/>
            <p:cNvSpPr>
              <a:spLocks noChangeArrowheads="1"/>
            </p:cNvSpPr>
            <p:nvPr userDrawn="1"/>
          </p:nvSpPr>
          <p:spPr bwMode="auto">
            <a:xfrm>
              <a:off x="1309872" y="1715664"/>
              <a:ext cx="73305" cy="73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Rectangle 425"/>
            <p:cNvSpPr>
              <a:spLocks noChangeArrowheads="1"/>
            </p:cNvSpPr>
            <p:nvPr userDrawn="1"/>
          </p:nvSpPr>
          <p:spPr bwMode="auto">
            <a:xfrm>
              <a:off x="1404114" y="1715664"/>
              <a:ext cx="62830" cy="73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Rectangle 426"/>
            <p:cNvSpPr>
              <a:spLocks noChangeArrowheads="1"/>
            </p:cNvSpPr>
            <p:nvPr userDrawn="1"/>
          </p:nvSpPr>
          <p:spPr bwMode="auto">
            <a:xfrm>
              <a:off x="1487887" y="1715664"/>
              <a:ext cx="73305" cy="73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Rectangle 427"/>
            <p:cNvSpPr>
              <a:spLocks noChangeArrowheads="1"/>
            </p:cNvSpPr>
            <p:nvPr userDrawn="1"/>
          </p:nvSpPr>
          <p:spPr bwMode="auto">
            <a:xfrm>
              <a:off x="1582136" y="1715664"/>
              <a:ext cx="73305" cy="73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Rectangle 428"/>
            <p:cNvSpPr>
              <a:spLocks noChangeArrowheads="1"/>
            </p:cNvSpPr>
            <p:nvPr userDrawn="1"/>
          </p:nvSpPr>
          <p:spPr bwMode="auto">
            <a:xfrm>
              <a:off x="1404114" y="1600472"/>
              <a:ext cx="62830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Rectangle 429"/>
            <p:cNvSpPr>
              <a:spLocks noChangeArrowheads="1"/>
            </p:cNvSpPr>
            <p:nvPr userDrawn="1"/>
          </p:nvSpPr>
          <p:spPr bwMode="auto">
            <a:xfrm>
              <a:off x="1487887" y="1600472"/>
              <a:ext cx="73305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Rectangle 430"/>
            <p:cNvSpPr>
              <a:spLocks noChangeArrowheads="1"/>
            </p:cNvSpPr>
            <p:nvPr userDrawn="1"/>
          </p:nvSpPr>
          <p:spPr bwMode="auto">
            <a:xfrm>
              <a:off x="1582136" y="1600472"/>
              <a:ext cx="73305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Rectangle 431"/>
            <p:cNvSpPr>
              <a:spLocks noChangeArrowheads="1"/>
            </p:cNvSpPr>
            <p:nvPr userDrawn="1"/>
          </p:nvSpPr>
          <p:spPr bwMode="auto">
            <a:xfrm>
              <a:off x="1037607" y="1820381"/>
              <a:ext cx="73305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432"/>
            <p:cNvSpPr>
              <a:spLocks noChangeArrowheads="1"/>
            </p:cNvSpPr>
            <p:nvPr userDrawn="1"/>
          </p:nvSpPr>
          <p:spPr bwMode="auto">
            <a:xfrm>
              <a:off x="1131849" y="1820381"/>
              <a:ext cx="62830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Rectangle 433"/>
            <p:cNvSpPr>
              <a:spLocks noChangeArrowheads="1"/>
            </p:cNvSpPr>
            <p:nvPr userDrawn="1"/>
          </p:nvSpPr>
          <p:spPr bwMode="auto">
            <a:xfrm>
              <a:off x="1215623" y="1820381"/>
              <a:ext cx="73305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Rectangle 434"/>
            <p:cNvSpPr>
              <a:spLocks noChangeArrowheads="1"/>
            </p:cNvSpPr>
            <p:nvPr userDrawn="1"/>
          </p:nvSpPr>
          <p:spPr bwMode="auto">
            <a:xfrm>
              <a:off x="1309872" y="1820381"/>
              <a:ext cx="73305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Rectangle 435"/>
            <p:cNvSpPr>
              <a:spLocks noChangeArrowheads="1"/>
            </p:cNvSpPr>
            <p:nvPr userDrawn="1"/>
          </p:nvSpPr>
          <p:spPr bwMode="auto">
            <a:xfrm>
              <a:off x="1404114" y="1820381"/>
              <a:ext cx="62830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Rectangle 436"/>
            <p:cNvSpPr>
              <a:spLocks noChangeArrowheads="1"/>
            </p:cNvSpPr>
            <p:nvPr userDrawn="1"/>
          </p:nvSpPr>
          <p:spPr bwMode="auto">
            <a:xfrm>
              <a:off x="1487887" y="1820381"/>
              <a:ext cx="73305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Rectangle 437"/>
            <p:cNvSpPr>
              <a:spLocks noChangeArrowheads="1"/>
            </p:cNvSpPr>
            <p:nvPr userDrawn="1"/>
          </p:nvSpPr>
          <p:spPr bwMode="auto">
            <a:xfrm>
              <a:off x="1582136" y="1820381"/>
              <a:ext cx="73305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Rectangle 438"/>
            <p:cNvSpPr>
              <a:spLocks noChangeArrowheads="1"/>
            </p:cNvSpPr>
            <p:nvPr userDrawn="1"/>
          </p:nvSpPr>
          <p:spPr bwMode="auto">
            <a:xfrm>
              <a:off x="1037607" y="1925098"/>
              <a:ext cx="73305" cy="73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Rectangle 439"/>
            <p:cNvSpPr>
              <a:spLocks noChangeArrowheads="1"/>
            </p:cNvSpPr>
            <p:nvPr userDrawn="1"/>
          </p:nvSpPr>
          <p:spPr bwMode="auto">
            <a:xfrm>
              <a:off x="1131849" y="1925098"/>
              <a:ext cx="62830" cy="73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Rectangle 440"/>
            <p:cNvSpPr>
              <a:spLocks noChangeArrowheads="1"/>
            </p:cNvSpPr>
            <p:nvPr userDrawn="1"/>
          </p:nvSpPr>
          <p:spPr bwMode="auto">
            <a:xfrm>
              <a:off x="1215623" y="1925098"/>
              <a:ext cx="73305" cy="73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Rectangle 441"/>
            <p:cNvSpPr>
              <a:spLocks noChangeArrowheads="1"/>
            </p:cNvSpPr>
            <p:nvPr userDrawn="1"/>
          </p:nvSpPr>
          <p:spPr bwMode="auto">
            <a:xfrm>
              <a:off x="1309872" y="1925098"/>
              <a:ext cx="73305" cy="73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Rectangle 442"/>
            <p:cNvSpPr>
              <a:spLocks noChangeArrowheads="1"/>
            </p:cNvSpPr>
            <p:nvPr userDrawn="1"/>
          </p:nvSpPr>
          <p:spPr bwMode="auto">
            <a:xfrm>
              <a:off x="1404114" y="1925098"/>
              <a:ext cx="62830" cy="73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Rectangle 443"/>
            <p:cNvSpPr>
              <a:spLocks noChangeArrowheads="1"/>
            </p:cNvSpPr>
            <p:nvPr userDrawn="1"/>
          </p:nvSpPr>
          <p:spPr bwMode="auto">
            <a:xfrm>
              <a:off x="1487887" y="1925098"/>
              <a:ext cx="73305" cy="73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Rectangle 444"/>
            <p:cNvSpPr>
              <a:spLocks noChangeArrowheads="1"/>
            </p:cNvSpPr>
            <p:nvPr userDrawn="1"/>
          </p:nvSpPr>
          <p:spPr bwMode="auto">
            <a:xfrm>
              <a:off x="1582136" y="1925098"/>
              <a:ext cx="73305" cy="73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Rectangle 445"/>
            <p:cNvSpPr>
              <a:spLocks noChangeArrowheads="1"/>
            </p:cNvSpPr>
            <p:nvPr userDrawn="1"/>
          </p:nvSpPr>
          <p:spPr bwMode="auto">
            <a:xfrm>
              <a:off x="1037607" y="2029815"/>
              <a:ext cx="73305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Rectangle 446"/>
            <p:cNvSpPr>
              <a:spLocks noChangeArrowheads="1"/>
            </p:cNvSpPr>
            <p:nvPr userDrawn="1"/>
          </p:nvSpPr>
          <p:spPr bwMode="auto">
            <a:xfrm>
              <a:off x="1131849" y="2029815"/>
              <a:ext cx="62830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Rectangle 447"/>
            <p:cNvSpPr>
              <a:spLocks noChangeArrowheads="1"/>
            </p:cNvSpPr>
            <p:nvPr userDrawn="1"/>
          </p:nvSpPr>
          <p:spPr bwMode="auto">
            <a:xfrm>
              <a:off x="1215623" y="2029815"/>
              <a:ext cx="73305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448"/>
            <p:cNvSpPr>
              <a:spLocks noChangeArrowheads="1"/>
            </p:cNvSpPr>
            <p:nvPr userDrawn="1"/>
          </p:nvSpPr>
          <p:spPr bwMode="auto">
            <a:xfrm>
              <a:off x="1309872" y="2029815"/>
              <a:ext cx="73305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Rectangle 449"/>
            <p:cNvSpPr>
              <a:spLocks noChangeArrowheads="1"/>
            </p:cNvSpPr>
            <p:nvPr userDrawn="1"/>
          </p:nvSpPr>
          <p:spPr bwMode="auto">
            <a:xfrm>
              <a:off x="1404114" y="2029815"/>
              <a:ext cx="62830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451"/>
            <p:cNvSpPr>
              <a:spLocks noChangeArrowheads="1"/>
            </p:cNvSpPr>
            <p:nvPr userDrawn="1"/>
          </p:nvSpPr>
          <p:spPr bwMode="auto">
            <a:xfrm>
              <a:off x="1236566" y="1474811"/>
              <a:ext cx="198966" cy="12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 pitchFamily="18" charset="0"/>
                </a:rPr>
                <a:t>APR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31" name="Rectangle 452"/>
            <p:cNvSpPr>
              <a:spLocks noChangeArrowheads="1"/>
            </p:cNvSpPr>
            <p:nvPr userDrawn="1"/>
          </p:nvSpPr>
          <p:spPr bwMode="auto">
            <a:xfrm>
              <a:off x="1393645" y="1474811"/>
              <a:ext cx="62830" cy="12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 pitchFamily="18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32" name="Rectangle 453"/>
            <p:cNvSpPr>
              <a:spLocks noChangeArrowheads="1"/>
            </p:cNvSpPr>
            <p:nvPr userDrawn="1"/>
          </p:nvSpPr>
          <p:spPr bwMode="auto">
            <a:xfrm>
              <a:off x="1425057" y="1474811"/>
              <a:ext cx="83774" cy="12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 pitchFamily="18" charset="0"/>
                </a:rPr>
                <a:t>L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33" name="Rectangle 455"/>
            <p:cNvSpPr>
              <a:spLocks noChangeArrowheads="1"/>
            </p:cNvSpPr>
            <p:nvPr userDrawn="1"/>
          </p:nvSpPr>
          <p:spPr bwMode="auto">
            <a:xfrm>
              <a:off x="4210530" y="1118773"/>
              <a:ext cx="869155" cy="6806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Rectangle 456"/>
            <p:cNvSpPr>
              <a:spLocks noChangeArrowheads="1"/>
            </p:cNvSpPr>
            <p:nvPr userDrawn="1"/>
          </p:nvSpPr>
          <p:spPr bwMode="auto">
            <a:xfrm>
              <a:off x="4283835" y="1181604"/>
              <a:ext cx="722551" cy="5550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457"/>
            <p:cNvSpPr>
              <a:spLocks noChangeArrowheads="1"/>
            </p:cNvSpPr>
            <p:nvPr userDrawn="1"/>
          </p:nvSpPr>
          <p:spPr bwMode="auto">
            <a:xfrm>
              <a:off x="4388552" y="1286321"/>
              <a:ext cx="513117" cy="3455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Freeform 458"/>
            <p:cNvSpPr/>
            <p:nvPr userDrawn="1"/>
          </p:nvSpPr>
          <p:spPr bwMode="auto">
            <a:xfrm>
              <a:off x="4430439" y="1359626"/>
              <a:ext cx="418868" cy="198966"/>
            </a:xfrm>
            <a:custGeom>
              <a:avLst/>
              <a:gdLst>
                <a:gd name="T0" fmla="*/ 219 w 226"/>
                <a:gd name="T1" fmla="*/ 46 h 106"/>
                <a:gd name="T2" fmla="*/ 157 w 226"/>
                <a:gd name="T3" fmla="*/ 4 h 106"/>
                <a:gd name="T4" fmla="*/ 128 w 226"/>
                <a:gd name="T5" fmla="*/ 31 h 106"/>
                <a:gd name="T6" fmla="*/ 124 w 226"/>
                <a:gd name="T7" fmla="*/ 0 h 106"/>
                <a:gd name="T8" fmla="*/ 117 w 226"/>
                <a:gd name="T9" fmla="*/ 11 h 106"/>
                <a:gd name="T10" fmla="*/ 113 w 226"/>
                <a:gd name="T11" fmla="*/ 10 h 106"/>
                <a:gd name="T12" fmla="*/ 109 w 226"/>
                <a:gd name="T13" fmla="*/ 11 h 106"/>
                <a:gd name="T14" fmla="*/ 102 w 226"/>
                <a:gd name="T15" fmla="*/ 0 h 106"/>
                <a:gd name="T16" fmla="*/ 98 w 226"/>
                <a:gd name="T17" fmla="*/ 31 h 106"/>
                <a:gd name="T18" fmla="*/ 69 w 226"/>
                <a:gd name="T19" fmla="*/ 4 h 106"/>
                <a:gd name="T20" fmla="*/ 6 w 226"/>
                <a:gd name="T21" fmla="*/ 46 h 106"/>
                <a:gd name="T22" fmla="*/ 45 w 226"/>
                <a:gd name="T23" fmla="*/ 101 h 106"/>
                <a:gd name="T24" fmla="*/ 47 w 226"/>
                <a:gd name="T25" fmla="*/ 74 h 106"/>
                <a:gd name="T26" fmla="*/ 73 w 226"/>
                <a:gd name="T27" fmla="*/ 86 h 106"/>
                <a:gd name="T28" fmla="*/ 90 w 226"/>
                <a:gd name="T29" fmla="*/ 74 h 106"/>
                <a:gd name="T30" fmla="*/ 113 w 226"/>
                <a:gd name="T31" fmla="*/ 106 h 106"/>
                <a:gd name="T32" fmla="*/ 135 w 226"/>
                <a:gd name="T33" fmla="*/ 74 h 106"/>
                <a:gd name="T34" fmla="*/ 153 w 226"/>
                <a:gd name="T35" fmla="*/ 86 h 106"/>
                <a:gd name="T36" fmla="*/ 179 w 226"/>
                <a:gd name="T37" fmla="*/ 74 h 106"/>
                <a:gd name="T38" fmla="*/ 181 w 226"/>
                <a:gd name="T39" fmla="*/ 101 h 106"/>
                <a:gd name="T40" fmla="*/ 219 w 226"/>
                <a:gd name="T41" fmla="*/ 4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6" h="106">
                  <a:moveTo>
                    <a:pt x="219" y="46"/>
                  </a:moveTo>
                  <a:cubicBezTo>
                    <a:pt x="213" y="20"/>
                    <a:pt x="182" y="9"/>
                    <a:pt x="157" y="4"/>
                  </a:cubicBezTo>
                  <a:cubicBezTo>
                    <a:pt x="182" y="38"/>
                    <a:pt x="137" y="50"/>
                    <a:pt x="128" y="31"/>
                  </a:cubicBezTo>
                  <a:cubicBezTo>
                    <a:pt x="122" y="19"/>
                    <a:pt x="124" y="0"/>
                    <a:pt x="124" y="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4" y="19"/>
                    <a:pt x="98" y="31"/>
                  </a:cubicBezTo>
                  <a:cubicBezTo>
                    <a:pt x="88" y="50"/>
                    <a:pt x="43" y="38"/>
                    <a:pt x="69" y="4"/>
                  </a:cubicBezTo>
                  <a:cubicBezTo>
                    <a:pt x="43" y="9"/>
                    <a:pt x="13" y="20"/>
                    <a:pt x="6" y="46"/>
                  </a:cubicBezTo>
                  <a:cubicBezTo>
                    <a:pt x="0" y="73"/>
                    <a:pt x="32" y="97"/>
                    <a:pt x="45" y="101"/>
                  </a:cubicBezTo>
                  <a:cubicBezTo>
                    <a:pt x="45" y="101"/>
                    <a:pt x="32" y="82"/>
                    <a:pt x="47" y="74"/>
                  </a:cubicBezTo>
                  <a:cubicBezTo>
                    <a:pt x="61" y="67"/>
                    <a:pt x="73" y="86"/>
                    <a:pt x="73" y="86"/>
                  </a:cubicBezTo>
                  <a:cubicBezTo>
                    <a:pt x="73" y="86"/>
                    <a:pt x="78" y="71"/>
                    <a:pt x="90" y="74"/>
                  </a:cubicBezTo>
                  <a:cubicBezTo>
                    <a:pt x="103" y="77"/>
                    <a:pt x="113" y="106"/>
                    <a:pt x="113" y="106"/>
                  </a:cubicBezTo>
                  <a:cubicBezTo>
                    <a:pt x="113" y="106"/>
                    <a:pt x="123" y="77"/>
                    <a:pt x="135" y="74"/>
                  </a:cubicBezTo>
                  <a:cubicBezTo>
                    <a:pt x="148" y="71"/>
                    <a:pt x="153" y="86"/>
                    <a:pt x="153" y="86"/>
                  </a:cubicBezTo>
                  <a:cubicBezTo>
                    <a:pt x="153" y="86"/>
                    <a:pt x="165" y="67"/>
                    <a:pt x="179" y="74"/>
                  </a:cubicBezTo>
                  <a:cubicBezTo>
                    <a:pt x="193" y="82"/>
                    <a:pt x="181" y="101"/>
                    <a:pt x="181" y="101"/>
                  </a:cubicBezTo>
                  <a:cubicBezTo>
                    <a:pt x="193" y="97"/>
                    <a:pt x="226" y="73"/>
                    <a:pt x="219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Rectangle 459"/>
            <p:cNvSpPr>
              <a:spLocks noChangeArrowheads="1"/>
            </p:cNvSpPr>
            <p:nvPr userDrawn="1"/>
          </p:nvSpPr>
          <p:spPr bwMode="auto">
            <a:xfrm>
              <a:off x="4210530" y="1118773"/>
              <a:ext cx="869155" cy="680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Rectangle 460"/>
            <p:cNvSpPr>
              <a:spLocks noChangeArrowheads="1"/>
            </p:cNvSpPr>
            <p:nvPr userDrawn="1"/>
          </p:nvSpPr>
          <p:spPr bwMode="auto">
            <a:xfrm>
              <a:off x="4283835" y="1181604"/>
              <a:ext cx="722551" cy="5550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Rectangle 461"/>
            <p:cNvSpPr>
              <a:spLocks noChangeArrowheads="1"/>
            </p:cNvSpPr>
            <p:nvPr userDrawn="1"/>
          </p:nvSpPr>
          <p:spPr bwMode="auto">
            <a:xfrm>
              <a:off x="4388552" y="1286321"/>
              <a:ext cx="513117" cy="3455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Freeform 462"/>
            <p:cNvSpPr/>
            <p:nvPr userDrawn="1"/>
          </p:nvSpPr>
          <p:spPr bwMode="auto">
            <a:xfrm>
              <a:off x="4430439" y="1359626"/>
              <a:ext cx="418868" cy="198966"/>
            </a:xfrm>
            <a:custGeom>
              <a:avLst/>
              <a:gdLst>
                <a:gd name="T0" fmla="*/ 219 w 226"/>
                <a:gd name="T1" fmla="*/ 46 h 106"/>
                <a:gd name="T2" fmla="*/ 157 w 226"/>
                <a:gd name="T3" fmla="*/ 4 h 106"/>
                <a:gd name="T4" fmla="*/ 128 w 226"/>
                <a:gd name="T5" fmla="*/ 31 h 106"/>
                <a:gd name="T6" fmla="*/ 124 w 226"/>
                <a:gd name="T7" fmla="*/ 0 h 106"/>
                <a:gd name="T8" fmla="*/ 117 w 226"/>
                <a:gd name="T9" fmla="*/ 11 h 106"/>
                <a:gd name="T10" fmla="*/ 113 w 226"/>
                <a:gd name="T11" fmla="*/ 10 h 106"/>
                <a:gd name="T12" fmla="*/ 109 w 226"/>
                <a:gd name="T13" fmla="*/ 11 h 106"/>
                <a:gd name="T14" fmla="*/ 102 w 226"/>
                <a:gd name="T15" fmla="*/ 0 h 106"/>
                <a:gd name="T16" fmla="*/ 98 w 226"/>
                <a:gd name="T17" fmla="*/ 31 h 106"/>
                <a:gd name="T18" fmla="*/ 69 w 226"/>
                <a:gd name="T19" fmla="*/ 4 h 106"/>
                <a:gd name="T20" fmla="*/ 6 w 226"/>
                <a:gd name="T21" fmla="*/ 46 h 106"/>
                <a:gd name="T22" fmla="*/ 45 w 226"/>
                <a:gd name="T23" fmla="*/ 101 h 106"/>
                <a:gd name="T24" fmla="*/ 47 w 226"/>
                <a:gd name="T25" fmla="*/ 74 h 106"/>
                <a:gd name="T26" fmla="*/ 73 w 226"/>
                <a:gd name="T27" fmla="*/ 86 h 106"/>
                <a:gd name="T28" fmla="*/ 90 w 226"/>
                <a:gd name="T29" fmla="*/ 74 h 106"/>
                <a:gd name="T30" fmla="*/ 113 w 226"/>
                <a:gd name="T31" fmla="*/ 106 h 106"/>
                <a:gd name="T32" fmla="*/ 135 w 226"/>
                <a:gd name="T33" fmla="*/ 74 h 106"/>
                <a:gd name="T34" fmla="*/ 153 w 226"/>
                <a:gd name="T35" fmla="*/ 86 h 106"/>
                <a:gd name="T36" fmla="*/ 179 w 226"/>
                <a:gd name="T37" fmla="*/ 74 h 106"/>
                <a:gd name="T38" fmla="*/ 181 w 226"/>
                <a:gd name="T39" fmla="*/ 101 h 106"/>
                <a:gd name="T40" fmla="*/ 219 w 226"/>
                <a:gd name="T41" fmla="*/ 4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6" h="106">
                  <a:moveTo>
                    <a:pt x="219" y="46"/>
                  </a:moveTo>
                  <a:cubicBezTo>
                    <a:pt x="213" y="20"/>
                    <a:pt x="182" y="9"/>
                    <a:pt x="157" y="4"/>
                  </a:cubicBezTo>
                  <a:cubicBezTo>
                    <a:pt x="182" y="38"/>
                    <a:pt x="137" y="50"/>
                    <a:pt x="128" y="31"/>
                  </a:cubicBezTo>
                  <a:cubicBezTo>
                    <a:pt x="122" y="19"/>
                    <a:pt x="124" y="0"/>
                    <a:pt x="124" y="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4" y="19"/>
                    <a:pt x="98" y="31"/>
                  </a:cubicBezTo>
                  <a:cubicBezTo>
                    <a:pt x="88" y="50"/>
                    <a:pt x="43" y="38"/>
                    <a:pt x="69" y="4"/>
                  </a:cubicBezTo>
                  <a:cubicBezTo>
                    <a:pt x="43" y="9"/>
                    <a:pt x="13" y="20"/>
                    <a:pt x="6" y="46"/>
                  </a:cubicBezTo>
                  <a:cubicBezTo>
                    <a:pt x="0" y="73"/>
                    <a:pt x="32" y="97"/>
                    <a:pt x="45" y="101"/>
                  </a:cubicBezTo>
                  <a:cubicBezTo>
                    <a:pt x="45" y="101"/>
                    <a:pt x="32" y="82"/>
                    <a:pt x="47" y="74"/>
                  </a:cubicBezTo>
                  <a:cubicBezTo>
                    <a:pt x="61" y="67"/>
                    <a:pt x="73" y="86"/>
                    <a:pt x="73" y="86"/>
                  </a:cubicBezTo>
                  <a:cubicBezTo>
                    <a:pt x="73" y="86"/>
                    <a:pt x="78" y="71"/>
                    <a:pt x="90" y="74"/>
                  </a:cubicBezTo>
                  <a:cubicBezTo>
                    <a:pt x="103" y="77"/>
                    <a:pt x="113" y="106"/>
                    <a:pt x="113" y="106"/>
                  </a:cubicBezTo>
                  <a:cubicBezTo>
                    <a:pt x="113" y="106"/>
                    <a:pt x="123" y="77"/>
                    <a:pt x="135" y="74"/>
                  </a:cubicBezTo>
                  <a:cubicBezTo>
                    <a:pt x="148" y="71"/>
                    <a:pt x="153" y="86"/>
                    <a:pt x="153" y="86"/>
                  </a:cubicBezTo>
                  <a:cubicBezTo>
                    <a:pt x="153" y="86"/>
                    <a:pt x="165" y="67"/>
                    <a:pt x="179" y="74"/>
                  </a:cubicBezTo>
                  <a:cubicBezTo>
                    <a:pt x="193" y="82"/>
                    <a:pt x="181" y="101"/>
                    <a:pt x="181" y="101"/>
                  </a:cubicBezTo>
                  <a:cubicBezTo>
                    <a:pt x="193" y="97"/>
                    <a:pt x="226" y="73"/>
                    <a:pt x="219" y="46"/>
                  </a:cubicBezTo>
                  <a:close/>
                </a:path>
              </a:pathLst>
            </a:custGeom>
            <a:solidFill>
              <a:srgbClr val="3235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41" name="组合 440"/>
            <p:cNvGrpSpPr/>
            <p:nvPr userDrawn="1"/>
          </p:nvGrpSpPr>
          <p:grpSpPr>
            <a:xfrm>
              <a:off x="5603470" y="3712188"/>
              <a:ext cx="622903" cy="898520"/>
              <a:chOff x="6147259" y="3733702"/>
              <a:chExt cx="622903" cy="898520"/>
            </a:xfrm>
          </p:grpSpPr>
          <p:sp>
            <p:nvSpPr>
              <p:cNvPr id="442" name="Freeform 65"/>
              <p:cNvSpPr/>
              <p:nvPr/>
            </p:nvSpPr>
            <p:spPr bwMode="auto">
              <a:xfrm>
                <a:off x="6180515" y="3733702"/>
                <a:ext cx="589647" cy="898520"/>
              </a:xfrm>
              <a:custGeom>
                <a:avLst/>
                <a:gdLst>
                  <a:gd name="T0" fmla="*/ 686802 w 195"/>
                  <a:gd name="T1" fmla="*/ 422275 h 296"/>
                  <a:gd name="T2" fmla="*/ 322759 w 195"/>
                  <a:gd name="T3" fmla="*/ 15081 h 296"/>
                  <a:gd name="T4" fmla="*/ 161380 w 195"/>
                  <a:gd name="T5" fmla="*/ 49014 h 296"/>
                  <a:gd name="T6" fmla="*/ 161380 w 195"/>
                  <a:gd name="T7" fmla="*/ 64095 h 296"/>
                  <a:gd name="T8" fmla="*/ 172639 w 195"/>
                  <a:gd name="T9" fmla="*/ 64095 h 296"/>
                  <a:gd name="T10" fmla="*/ 319006 w 195"/>
                  <a:gd name="T11" fmla="*/ 33933 h 296"/>
                  <a:gd name="T12" fmla="*/ 671790 w 195"/>
                  <a:gd name="T13" fmla="*/ 429815 h 296"/>
                  <a:gd name="T14" fmla="*/ 671790 w 195"/>
                  <a:gd name="T15" fmla="*/ 742751 h 296"/>
                  <a:gd name="T16" fmla="*/ 465374 w 195"/>
                  <a:gd name="T17" fmla="*/ 953889 h 296"/>
                  <a:gd name="T18" fmla="*/ 491645 w 195"/>
                  <a:gd name="T19" fmla="*/ 821928 h 296"/>
                  <a:gd name="T20" fmla="*/ 334018 w 195"/>
                  <a:gd name="T21" fmla="*/ 452437 h 296"/>
                  <a:gd name="T22" fmla="*/ 412832 w 195"/>
                  <a:gd name="T23" fmla="*/ 312936 h 296"/>
                  <a:gd name="T24" fmla="*/ 360289 w 195"/>
                  <a:gd name="T25" fmla="*/ 263922 h 296"/>
                  <a:gd name="T26" fmla="*/ 277723 w 195"/>
                  <a:gd name="T27" fmla="*/ 165894 h 296"/>
                  <a:gd name="T28" fmla="*/ 243946 w 195"/>
                  <a:gd name="T29" fmla="*/ 260151 h 296"/>
                  <a:gd name="T30" fmla="*/ 191404 w 195"/>
                  <a:gd name="T31" fmla="*/ 275233 h 296"/>
                  <a:gd name="T32" fmla="*/ 123850 w 195"/>
                  <a:gd name="T33" fmla="*/ 309165 h 296"/>
                  <a:gd name="T34" fmla="*/ 22518 w 195"/>
                  <a:gd name="T35" fmla="*/ 275233 h 296"/>
                  <a:gd name="T36" fmla="*/ 45036 w 195"/>
                  <a:gd name="T37" fmla="*/ 395883 h 296"/>
                  <a:gd name="T38" fmla="*/ 45036 w 195"/>
                  <a:gd name="T39" fmla="*/ 444897 h 296"/>
                  <a:gd name="T40" fmla="*/ 266464 w 195"/>
                  <a:gd name="T41" fmla="*/ 486370 h 296"/>
                  <a:gd name="T42" fmla="*/ 202663 w 195"/>
                  <a:gd name="T43" fmla="*/ 878482 h 296"/>
                  <a:gd name="T44" fmla="*/ 439103 w 195"/>
                  <a:gd name="T45" fmla="*/ 991592 h 296"/>
                  <a:gd name="T46" fmla="*/ 690555 w 195"/>
                  <a:gd name="T47" fmla="*/ 750292 h 296"/>
                  <a:gd name="T48" fmla="*/ 686802 w 195"/>
                  <a:gd name="T49" fmla="*/ 422275 h 29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95" h="296">
                    <a:moveTo>
                      <a:pt x="183" y="112"/>
                    </a:moveTo>
                    <a:cubicBezTo>
                      <a:pt x="151" y="27"/>
                      <a:pt x="104" y="8"/>
                      <a:pt x="86" y="4"/>
                    </a:cubicBezTo>
                    <a:cubicBezTo>
                      <a:pt x="68" y="0"/>
                      <a:pt x="52" y="4"/>
                      <a:pt x="43" y="13"/>
                    </a:cubicBezTo>
                    <a:cubicBezTo>
                      <a:pt x="42" y="14"/>
                      <a:pt x="42" y="16"/>
                      <a:pt x="43" y="17"/>
                    </a:cubicBezTo>
                    <a:cubicBezTo>
                      <a:pt x="44" y="18"/>
                      <a:pt x="45" y="18"/>
                      <a:pt x="46" y="17"/>
                    </a:cubicBezTo>
                    <a:cubicBezTo>
                      <a:pt x="54" y="9"/>
                      <a:pt x="69" y="6"/>
                      <a:pt x="85" y="9"/>
                    </a:cubicBezTo>
                    <a:cubicBezTo>
                      <a:pt x="102" y="13"/>
                      <a:pt x="147" y="31"/>
                      <a:pt x="179" y="114"/>
                    </a:cubicBezTo>
                    <a:cubicBezTo>
                      <a:pt x="190" y="145"/>
                      <a:pt x="190" y="173"/>
                      <a:pt x="179" y="197"/>
                    </a:cubicBezTo>
                    <a:cubicBezTo>
                      <a:pt x="166" y="225"/>
                      <a:pt x="141" y="243"/>
                      <a:pt x="124" y="253"/>
                    </a:cubicBezTo>
                    <a:cubicBezTo>
                      <a:pt x="129" y="244"/>
                      <a:pt x="132" y="233"/>
                      <a:pt x="131" y="218"/>
                    </a:cubicBezTo>
                    <a:cubicBezTo>
                      <a:pt x="127" y="149"/>
                      <a:pt x="101" y="127"/>
                      <a:pt x="89" y="120"/>
                    </a:cubicBezTo>
                    <a:cubicBezTo>
                      <a:pt x="105" y="109"/>
                      <a:pt x="114" y="95"/>
                      <a:pt x="110" y="83"/>
                    </a:cubicBezTo>
                    <a:cubicBezTo>
                      <a:pt x="108" y="77"/>
                      <a:pt x="103" y="73"/>
                      <a:pt x="96" y="70"/>
                    </a:cubicBezTo>
                    <a:cubicBezTo>
                      <a:pt x="96" y="70"/>
                      <a:pt x="87" y="46"/>
                      <a:pt x="74" y="44"/>
                    </a:cubicBezTo>
                    <a:cubicBezTo>
                      <a:pt x="74" y="44"/>
                      <a:pt x="71" y="61"/>
                      <a:pt x="65" y="69"/>
                    </a:cubicBezTo>
                    <a:cubicBezTo>
                      <a:pt x="60" y="70"/>
                      <a:pt x="55" y="71"/>
                      <a:pt x="51" y="73"/>
                    </a:cubicBezTo>
                    <a:cubicBezTo>
                      <a:pt x="44" y="75"/>
                      <a:pt x="38" y="78"/>
                      <a:pt x="33" y="82"/>
                    </a:cubicBezTo>
                    <a:cubicBezTo>
                      <a:pt x="22" y="83"/>
                      <a:pt x="6" y="73"/>
                      <a:pt x="6" y="73"/>
                    </a:cubicBezTo>
                    <a:cubicBezTo>
                      <a:pt x="0" y="83"/>
                      <a:pt x="9" y="100"/>
                      <a:pt x="12" y="105"/>
                    </a:cubicBezTo>
                    <a:cubicBezTo>
                      <a:pt x="10" y="110"/>
                      <a:pt x="10" y="114"/>
                      <a:pt x="12" y="118"/>
                    </a:cubicBezTo>
                    <a:cubicBezTo>
                      <a:pt x="17" y="134"/>
                      <a:pt x="44" y="138"/>
                      <a:pt x="71" y="129"/>
                    </a:cubicBezTo>
                    <a:cubicBezTo>
                      <a:pt x="71" y="129"/>
                      <a:pt x="107" y="186"/>
                      <a:pt x="54" y="233"/>
                    </a:cubicBezTo>
                    <a:cubicBezTo>
                      <a:pt x="12" y="270"/>
                      <a:pt x="85" y="296"/>
                      <a:pt x="117" y="263"/>
                    </a:cubicBezTo>
                    <a:cubicBezTo>
                      <a:pt x="133" y="255"/>
                      <a:pt x="167" y="235"/>
                      <a:pt x="184" y="199"/>
                    </a:cubicBezTo>
                    <a:cubicBezTo>
                      <a:pt x="195" y="173"/>
                      <a:pt x="195" y="144"/>
                      <a:pt x="183" y="11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" name="Line 66"/>
              <p:cNvSpPr>
                <a:spLocks noChangeShapeType="1"/>
              </p:cNvSpPr>
              <p:nvPr/>
            </p:nvSpPr>
            <p:spPr bwMode="auto">
              <a:xfrm flipH="1">
                <a:off x="6147259" y="4097967"/>
                <a:ext cx="144534" cy="33231"/>
              </a:xfrm>
              <a:prstGeom prst="line">
                <a:avLst/>
              </a:prstGeom>
              <a:solidFill>
                <a:schemeClr val="tx1"/>
              </a:solidFill>
              <a:ln w="3175" cap="rnd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4" name="Line 67"/>
              <p:cNvSpPr>
                <a:spLocks noChangeShapeType="1"/>
              </p:cNvSpPr>
              <p:nvPr/>
            </p:nvSpPr>
            <p:spPr bwMode="auto">
              <a:xfrm flipH="1">
                <a:off x="6156213" y="4094133"/>
                <a:ext cx="130464" cy="63906"/>
              </a:xfrm>
              <a:prstGeom prst="line">
                <a:avLst/>
              </a:prstGeom>
              <a:solidFill>
                <a:schemeClr val="tx1"/>
              </a:solidFill>
              <a:ln w="3175" cap="rnd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5" name="Line 68"/>
              <p:cNvSpPr>
                <a:spLocks noChangeShapeType="1"/>
              </p:cNvSpPr>
              <p:nvPr/>
            </p:nvSpPr>
            <p:spPr bwMode="auto">
              <a:xfrm flipH="1">
                <a:off x="6162608" y="4097967"/>
                <a:ext cx="120232" cy="84356"/>
              </a:xfrm>
              <a:prstGeom prst="line">
                <a:avLst/>
              </a:prstGeom>
              <a:solidFill>
                <a:schemeClr val="tx1"/>
              </a:solidFill>
              <a:ln w="3175" cap="rnd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6" name="Line 69"/>
              <p:cNvSpPr>
                <a:spLocks noChangeShapeType="1"/>
              </p:cNvSpPr>
              <p:nvPr/>
            </p:nvSpPr>
            <p:spPr bwMode="auto">
              <a:xfrm flipV="1">
                <a:off x="6461908" y="3910083"/>
                <a:ext cx="102325" cy="102250"/>
              </a:xfrm>
              <a:prstGeom prst="line">
                <a:avLst/>
              </a:prstGeom>
              <a:solidFill>
                <a:schemeClr val="tx1"/>
              </a:solidFill>
              <a:ln w="3175" cap="rnd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7" name="Line 70"/>
              <p:cNvSpPr>
                <a:spLocks noChangeShapeType="1"/>
              </p:cNvSpPr>
              <p:nvPr/>
            </p:nvSpPr>
            <p:spPr bwMode="auto">
              <a:xfrm flipV="1">
                <a:off x="6461908" y="3930533"/>
                <a:ext cx="124069" cy="76687"/>
              </a:xfrm>
              <a:prstGeom prst="line">
                <a:avLst/>
              </a:prstGeom>
              <a:solidFill>
                <a:schemeClr val="tx1"/>
              </a:solidFill>
              <a:ln w="3175" cap="rnd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8" name="Line 71"/>
              <p:cNvSpPr>
                <a:spLocks noChangeShapeType="1"/>
              </p:cNvSpPr>
              <p:nvPr/>
            </p:nvSpPr>
            <p:spPr bwMode="auto">
              <a:xfrm flipV="1">
                <a:off x="6464466" y="3948427"/>
                <a:ext cx="136860" cy="54959"/>
              </a:xfrm>
              <a:prstGeom prst="line">
                <a:avLst/>
              </a:prstGeom>
              <a:solidFill>
                <a:schemeClr val="tx1"/>
              </a:solidFill>
              <a:ln w="3175" cap="rnd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9" name="Freeform 72"/>
              <p:cNvSpPr/>
              <p:nvPr/>
            </p:nvSpPr>
            <p:spPr bwMode="auto">
              <a:xfrm>
                <a:off x="6373653" y="4064735"/>
                <a:ext cx="24303" cy="17894"/>
              </a:xfrm>
              <a:custGeom>
                <a:avLst/>
                <a:gdLst>
                  <a:gd name="T0" fmla="*/ 0 w 8"/>
                  <a:gd name="T1" fmla="*/ 14817 h 6"/>
                  <a:gd name="T2" fmla="*/ 18852 w 8"/>
                  <a:gd name="T3" fmla="*/ 22225 h 6"/>
                  <a:gd name="T4" fmla="*/ 30163 w 8"/>
                  <a:gd name="T5" fmla="*/ 3704 h 6"/>
                  <a:gd name="T6" fmla="*/ 0 w 8"/>
                  <a:gd name="T7" fmla="*/ 14817 h 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" h="6">
                    <a:moveTo>
                      <a:pt x="0" y="4"/>
                    </a:moveTo>
                    <a:cubicBezTo>
                      <a:pt x="0" y="4"/>
                      <a:pt x="4" y="6"/>
                      <a:pt x="5" y="6"/>
                    </a:cubicBezTo>
                    <a:cubicBezTo>
                      <a:pt x="5" y="6"/>
                      <a:pt x="7" y="3"/>
                      <a:pt x="8" y="1"/>
                    </a:cubicBezTo>
                    <a:cubicBezTo>
                      <a:pt x="8" y="1"/>
                      <a:pt x="3" y="0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" name="Freeform 73"/>
              <p:cNvSpPr/>
              <p:nvPr/>
            </p:nvSpPr>
            <p:spPr bwMode="auto">
              <a:xfrm>
                <a:off x="6271328" y="4031504"/>
                <a:ext cx="78023" cy="86912"/>
              </a:xfrm>
              <a:custGeom>
                <a:avLst/>
                <a:gdLst>
                  <a:gd name="T0" fmla="*/ 0 w 26"/>
                  <a:gd name="T1" fmla="*/ 63281 h 29"/>
                  <a:gd name="T2" fmla="*/ 96838 w 26"/>
                  <a:gd name="T3" fmla="*/ 40947 h 29"/>
                  <a:gd name="T4" fmla="*/ 0 w 26"/>
                  <a:gd name="T5" fmla="*/ 6328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" h="29">
                    <a:moveTo>
                      <a:pt x="0" y="17"/>
                    </a:moveTo>
                    <a:cubicBezTo>
                      <a:pt x="0" y="17"/>
                      <a:pt x="7" y="0"/>
                      <a:pt x="26" y="11"/>
                    </a:cubicBezTo>
                    <a:cubicBezTo>
                      <a:pt x="26" y="11"/>
                      <a:pt x="17" y="29"/>
                      <a:pt x="0" y="17"/>
                    </a:cubicBezTo>
                  </a:path>
                </a:pathLst>
              </a:custGeom>
              <a:solidFill>
                <a:srgbClr val="FFFFFF"/>
              </a:solidFill>
              <a:ln w="3175"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" name="Freeform 74"/>
              <p:cNvSpPr/>
              <p:nvPr/>
            </p:nvSpPr>
            <p:spPr bwMode="auto">
              <a:xfrm>
                <a:off x="6271328" y="4031504"/>
                <a:ext cx="78023" cy="86912"/>
              </a:xfrm>
              <a:custGeom>
                <a:avLst/>
                <a:gdLst>
                  <a:gd name="T0" fmla="*/ 0 w 26"/>
                  <a:gd name="T1" fmla="*/ 63281 h 29"/>
                  <a:gd name="T2" fmla="*/ 96838 w 26"/>
                  <a:gd name="T3" fmla="*/ 40947 h 29"/>
                  <a:gd name="T4" fmla="*/ 0 w 26"/>
                  <a:gd name="T5" fmla="*/ 6328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" h="29">
                    <a:moveTo>
                      <a:pt x="0" y="17"/>
                    </a:moveTo>
                    <a:cubicBezTo>
                      <a:pt x="0" y="17"/>
                      <a:pt x="7" y="0"/>
                      <a:pt x="26" y="11"/>
                    </a:cubicBezTo>
                    <a:cubicBezTo>
                      <a:pt x="26" y="11"/>
                      <a:pt x="17" y="29"/>
                      <a:pt x="0" y="17"/>
                    </a:cubicBezTo>
                  </a:path>
                </a:pathLst>
              </a:custGeom>
              <a:solidFill>
                <a:srgbClr val="FFFFFF"/>
              </a:solidFill>
              <a:ln w="3175"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2" name="Freeform 75"/>
              <p:cNvSpPr/>
              <p:nvPr/>
            </p:nvSpPr>
            <p:spPr bwMode="auto">
              <a:xfrm>
                <a:off x="6289235" y="4051954"/>
                <a:ext cx="39651" cy="42178"/>
              </a:xfrm>
              <a:custGeom>
                <a:avLst/>
                <a:gdLst>
                  <a:gd name="T0" fmla="*/ 45427 w 13"/>
                  <a:gd name="T1" fmla="*/ 18710 h 14"/>
                  <a:gd name="T2" fmla="*/ 34071 w 13"/>
                  <a:gd name="T3" fmla="*/ 48645 h 14"/>
                  <a:gd name="T4" fmla="*/ 3786 w 13"/>
                  <a:gd name="T5" fmla="*/ 33677 h 14"/>
                  <a:gd name="T6" fmla="*/ 15142 w 13"/>
                  <a:gd name="T7" fmla="*/ 7484 h 14"/>
                  <a:gd name="T8" fmla="*/ 45427 w 13"/>
                  <a:gd name="T9" fmla="*/ 18710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12" y="5"/>
                    </a:moveTo>
                    <a:cubicBezTo>
                      <a:pt x="13" y="8"/>
                      <a:pt x="12" y="11"/>
                      <a:pt x="9" y="13"/>
                    </a:cubicBez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1" y="3"/>
                      <a:pt x="4" y="2"/>
                    </a:cubicBezTo>
                    <a:cubicBezTo>
                      <a:pt x="7" y="0"/>
                      <a:pt x="11" y="2"/>
                      <a:pt x="1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3" name="Freeform 76"/>
              <p:cNvSpPr/>
              <p:nvPr/>
            </p:nvSpPr>
            <p:spPr bwMode="auto">
              <a:xfrm>
                <a:off x="6295630" y="4055789"/>
                <a:ext cx="24303" cy="33231"/>
              </a:xfrm>
              <a:custGeom>
                <a:avLst/>
                <a:gdLst>
                  <a:gd name="T0" fmla="*/ 7541 w 8"/>
                  <a:gd name="T1" fmla="*/ 0 h 11"/>
                  <a:gd name="T2" fmla="*/ 22622 w 8"/>
                  <a:gd name="T3" fmla="*/ 41275 h 11"/>
                  <a:gd name="T4" fmla="*/ 7541 w 8"/>
                  <a:gd name="T5" fmla="*/ 0 h 1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11">
                    <a:moveTo>
                      <a:pt x="2" y="0"/>
                    </a:moveTo>
                    <a:cubicBezTo>
                      <a:pt x="2" y="0"/>
                      <a:pt x="0" y="7"/>
                      <a:pt x="6" y="11"/>
                    </a:cubicBezTo>
                    <a:cubicBezTo>
                      <a:pt x="6" y="11"/>
                      <a:pt x="8" y="5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4" name="Freeform 77"/>
              <p:cNvSpPr/>
              <p:nvPr/>
            </p:nvSpPr>
            <p:spPr bwMode="auto">
              <a:xfrm>
                <a:off x="6397955" y="3979102"/>
                <a:ext cx="66511" cy="76687"/>
              </a:xfrm>
              <a:custGeom>
                <a:avLst/>
                <a:gdLst>
                  <a:gd name="T0" fmla="*/ 82550 w 22"/>
                  <a:gd name="T1" fmla="*/ 19050 h 25"/>
                  <a:gd name="T2" fmla="*/ 0 w 22"/>
                  <a:gd name="T3" fmla="*/ 80010 h 25"/>
                  <a:gd name="T4" fmla="*/ 82550 w 22"/>
                  <a:gd name="T5" fmla="*/ 19050 h 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" h="25">
                    <a:moveTo>
                      <a:pt x="22" y="5"/>
                    </a:moveTo>
                    <a:cubicBezTo>
                      <a:pt x="22" y="5"/>
                      <a:pt x="4" y="0"/>
                      <a:pt x="0" y="21"/>
                    </a:cubicBezTo>
                    <a:cubicBezTo>
                      <a:pt x="0" y="21"/>
                      <a:pt x="20" y="25"/>
                      <a:pt x="22" y="5"/>
                    </a:cubicBezTo>
                  </a:path>
                </a:pathLst>
              </a:custGeom>
              <a:solidFill>
                <a:srgbClr val="FFFFFF"/>
              </a:solidFill>
              <a:ln w="3175"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5" name="Freeform 78"/>
              <p:cNvSpPr/>
              <p:nvPr/>
            </p:nvSpPr>
            <p:spPr bwMode="auto">
              <a:xfrm>
                <a:off x="6397955" y="3979102"/>
                <a:ext cx="66511" cy="76687"/>
              </a:xfrm>
              <a:custGeom>
                <a:avLst/>
                <a:gdLst>
                  <a:gd name="T0" fmla="*/ 82550 w 22"/>
                  <a:gd name="T1" fmla="*/ 19050 h 25"/>
                  <a:gd name="T2" fmla="*/ 0 w 22"/>
                  <a:gd name="T3" fmla="*/ 80010 h 25"/>
                  <a:gd name="T4" fmla="*/ 82550 w 22"/>
                  <a:gd name="T5" fmla="*/ 19050 h 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" h="25">
                    <a:moveTo>
                      <a:pt x="22" y="5"/>
                    </a:moveTo>
                    <a:cubicBezTo>
                      <a:pt x="22" y="5"/>
                      <a:pt x="4" y="0"/>
                      <a:pt x="0" y="21"/>
                    </a:cubicBezTo>
                    <a:cubicBezTo>
                      <a:pt x="0" y="21"/>
                      <a:pt x="20" y="25"/>
                      <a:pt x="22" y="5"/>
                    </a:cubicBezTo>
                  </a:path>
                </a:pathLst>
              </a:custGeom>
              <a:solidFill>
                <a:srgbClr val="FFFFFF"/>
              </a:solidFill>
              <a:ln w="3175"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6" name="Freeform 79"/>
              <p:cNvSpPr/>
              <p:nvPr/>
            </p:nvSpPr>
            <p:spPr bwMode="auto">
              <a:xfrm>
                <a:off x="6415862" y="3994439"/>
                <a:ext cx="42209" cy="42178"/>
              </a:xfrm>
              <a:custGeom>
                <a:avLst/>
                <a:gdLst>
                  <a:gd name="T0" fmla="*/ 44904 w 14"/>
                  <a:gd name="T1" fmla="*/ 18710 h 14"/>
                  <a:gd name="T2" fmla="*/ 33678 w 14"/>
                  <a:gd name="T3" fmla="*/ 44903 h 14"/>
                  <a:gd name="T4" fmla="*/ 3742 w 14"/>
                  <a:gd name="T5" fmla="*/ 33677 h 14"/>
                  <a:gd name="T6" fmla="*/ 14968 w 14"/>
                  <a:gd name="T7" fmla="*/ 3742 h 14"/>
                  <a:gd name="T8" fmla="*/ 44904 w 14"/>
                  <a:gd name="T9" fmla="*/ 18710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12" y="5"/>
                    </a:moveTo>
                    <a:cubicBezTo>
                      <a:pt x="14" y="8"/>
                      <a:pt x="12" y="11"/>
                      <a:pt x="9" y="12"/>
                    </a:cubicBez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1" y="3"/>
                      <a:pt x="4" y="1"/>
                    </a:cubicBezTo>
                    <a:cubicBezTo>
                      <a:pt x="8" y="0"/>
                      <a:pt x="11" y="2"/>
                      <a:pt x="1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7" name="Freeform 80"/>
              <p:cNvSpPr/>
              <p:nvPr/>
            </p:nvSpPr>
            <p:spPr bwMode="auto">
              <a:xfrm>
                <a:off x="6422257" y="3996995"/>
                <a:ext cx="24303" cy="34509"/>
              </a:xfrm>
              <a:custGeom>
                <a:avLst/>
                <a:gdLst>
                  <a:gd name="T0" fmla="*/ 7541 w 8"/>
                  <a:gd name="T1" fmla="*/ 0 h 11"/>
                  <a:gd name="T2" fmla="*/ 26393 w 8"/>
                  <a:gd name="T3" fmla="*/ 42862 h 11"/>
                  <a:gd name="T4" fmla="*/ 7541 w 8"/>
                  <a:gd name="T5" fmla="*/ 0 h 1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11">
                    <a:moveTo>
                      <a:pt x="2" y="0"/>
                    </a:moveTo>
                    <a:cubicBezTo>
                      <a:pt x="2" y="0"/>
                      <a:pt x="0" y="6"/>
                      <a:pt x="7" y="11"/>
                    </a:cubicBezTo>
                    <a:cubicBezTo>
                      <a:pt x="7" y="11"/>
                      <a:pt x="8" y="5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458" name="图片 457"/>
            <p:cNvPicPr>
              <a:picLocks noChangeAspect="1"/>
            </p:cNvPicPr>
            <p:nvPr userDrawn="1"/>
          </p:nvPicPr>
          <p:blipFill>
            <a:blip r:embed="rId15" cstate="print"/>
            <a:stretch>
              <a:fillRect/>
            </a:stretch>
          </p:blipFill>
          <p:spPr>
            <a:xfrm>
              <a:off x="5376145" y="5077084"/>
              <a:ext cx="622849" cy="1009445"/>
            </a:xfrm>
            <a:prstGeom prst="rect">
              <a:avLst/>
            </a:prstGeom>
          </p:spPr>
        </p:pic>
        <p:sp>
          <p:nvSpPr>
            <p:cNvPr id="459" name="矩形 458"/>
            <p:cNvSpPr/>
            <p:nvPr userDrawn="1"/>
          </p:nvSpPr>
          <p:spPr>
            <a:xfrm>
              <a:off x="995720" y="1459105"/>
              <a:ext cx="680661" cy="785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75200" y="838800"/>
            <a:ext cx="6030000" cy="1897200"/>
          </a:xfrm>
          <a:noFill/>
        </p:spPr>
        <p:txBody>
          <a:bodyPr lIns="90000" tIns="46800" rIns="90000" bIns="46800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61" name="日期占位符 46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462" name="页脚占位符 46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63" name="灯片编号占位符 4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547995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547995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33525"/>
            <a:ext cx="10515600" cy="425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0515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0515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0515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0" y="6574970"/>
            <a:ext cx="12192000" cy="290287"/>
          </a:xfrm>
          <a:prstGeom prst="rect">
            <a:avLst/>
          </a:prstGeom>
          <a:solidFill>
            <a:srgbClr val="67C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0609943" y="6574970"/>
            <a:ext cx="290286" cy="290287"/>
            <a:chOff x="8229600" y="6574970"/>
            <a:chExt cx="290286" cy="290287"/>
          </a:xfrm>
          <a:solidFill>
            <a:srgbClr val="FFFFFF"/>
          </a:solidFill>
        </p:grpSpPr>
        <p:sp>
          <p:nvSpPr>
            <p:cNvPr id="18" name="矩形 17"/>
            <p:cNvSpPr/>
            <p:nvPr/>
          </p:nvSpPr>
          <p:spPr>
            <a:xfrm>
              <a:off x="8229600" y="6574970"/>
              <a:ext cx="130629" cy="2902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461829" y="6574970"/>
              <a:ext cx="58057" cy="2902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1.png"/><Relationship Id="rId4" Type="http://schemas.openxmlformats.org/officeDocument/2006/relationships/oleObject" Target="../embeddings/oleObject2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4" Type="http://schemas.openxmlformats.org/officeDocument/2006/relationships/image" Target="../media/image6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2" Type="http://schemas.openxmlformats.org/officeDocument/2006/relationships/tags" Target="../tags/tag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00095" y="1885950"/>
            <a:ext cx="9304020" cy="2117725"/>
          </a:xfrm>
        </p:spPr>
        <p:txBody>
          <a:bodyPr>
            <a:normAutofit fontScale="90000"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秦弩编辑器</a:t>
            </a:r>
            <a:r>
              <a:rPr lang="en-US" altLang="zh-CN" sz="5400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5400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zh-CN" sz="4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引擎开发利器</a:t>
            </a:r>
            <a:r>
              <a:rPr lang="zh-CN" altLang="zh-CN" sz="4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zh-CN" sz="4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10725" y="6032295"/>
            <a:ext cx="2581275" cy="7143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675223" y="556477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charset="0"/>
                <a:ea typeface="微软雅黑" charset="0"/>
              </a:rPr>
              <a:t>版本编号：</a:t>
            </a:r>
            <a:r>
              <a:rPr lang="en-US" altLang="zh-CN" b="1" dirty="0" smtClean="0">
                <a:latin typeface="微软雅黑" charset="0"/>
                <a:ea typeface="微软雅黑" charset="0"/>
              </a:rPr>
              <a:t>v3.0.2</a:t>
            </a:r>
            <a:endParaRPr lang="zh-CN" altLang="en-US" b="1" dirty="0">
              <a:latin typeface="微软雅黑" charset="0"/>
              <a:ea typeface="微软雅黑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381224" y="2859622"/>
            <a:ext cx="526298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r" eaLnBrk="1" hangingPunct="1"/>
            <a:r>
              <a:rPr lang="zh-CN" altLang="en-US" sz="4400" dirty="0" smtClean="0"/>
              <a:t>如何创建一个工程？</a:t>
            </a:r>
            <a:endParaRPr lang="zh-CN" alt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0150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885" y="9653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一、创建方法：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、第一步：点击项目菜单</a:t>
            </a:r>
          </a:p>
          <a:p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、第二步：点击新建立项目，弹出弹框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PART4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：秦弩编辑器操作规范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创建工程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7" y="1655380"/>
            <a:ext cx="52673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37" y="3141031"/>
            <a:ext cx="5288280" cy="28289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793" y="98991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二、项目名称：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、工程目录所在的路径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编辑器生成的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的所在的路径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编辑器生成的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代码所在的路径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的工程目录的路径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编辑所在的位置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sz="1400" dirty="0" smtClean="0">
                <a:latin typeface="微软雅黑" pitchFamily="34" charset="-122"/>
                <a:ea typeface="微软雅黑" pitchFamily="34" charset="-122"/>
              </a:rPr>
              <a:t>默认生成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local table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、是否压缩图片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、项目名称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、分辨率</a:t>
            </a:r>
          </a:p>
          <a:p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PART4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：秦弩编辑器操作规范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创建工程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56" y="1593954"/>
            <a:ext cx="52006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515" y="9976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三、流程：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、当点击创建工程时，会弹出图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3-1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，删除图中红色框选中的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默认路径；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、点击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Resource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目录的浏览，找到自己创建的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Resource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目录下，点击选择；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、当选择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Resource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完毕后，编辑器会自动默认配置好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的路径，如图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3-2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所示；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、把剩下的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两个目录选择到对应的路径下，修改好项目名称和分辨率；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、点击确认，项目完成创建。</a:t>
            </a:r>
          </a:p>
          <a:p>
            <a:endParaRPr lang="zh-CN" altLang="en-US" sz="1600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PART4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：秦弩编辑器操作规范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创建工程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80" y="3136261"/>
            <a:ext cx="47625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12"/>
          <p:cNvSpPr txBox="1">
            <a:spLocks noChangeArrowheads="1"/>
          </p:cNvSpPr>
          <p:nvPr/>
        </p:nvSpPr>
        <p:spPr bwMode="auto">
          <a:xfrm>
            <a:off x="2290097" y="5936108"/>
            <a:ext cx="645795" cy="31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1400" dirty="0">
                <a:latin typeface="微软雅黑" charset="0"/>
                <a:ea typeface="微软雅黑" charset="0"/>
              </a:rPr>
              <a:t>图</a:t>
            </a:r>
            <a:r>
              <a:rPr lang="en-US" sz="1400" dirty="0">
                <a:latin typeface="微软雅黑" charset="0"/>
                <a:ea typeface="微软雅黑" charset="0"/>
              </a:rPr>
              <a:t>3-1</a:t>
            </a:r>
          </a:p>
        </p:txBody>
      </p:sp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660515" y="6112003"/>
            <a:ext cx="7332345" cy="28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微软雅黑" pitchFamily="34" charset="-122"/>
              </a:rPr>
              <a:t>Ps</a:t>
            </a:r>
            <a:r>
              <a:rPr lang="zh-CN" altLang="en-US" sz="1200" dirty="0">
                <a:latin typeface="微软雅黑" pitchFamily="34" charset="-122"/>
              </a:rPr>
              <a:t>：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</a:rPr>
              <a:t>页面</a:t>
            </a:r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</a:rPr>
              <a:t>xml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</a:rPr>
              <a:t>目录</a:t>
            </a:r>
            <a:r>
              <a:rPr lang="zh-CN" altLang="en-US" sz="1200" dirty="0" smtClean="0">
                <a:latin typeface="微软雅黑" pitchFamily="34" charset="-122"/>
              </a:rPr>
              <a:t>选择</a:t>
            </a:r>
            <a:r>
              <a:rPr lang="zh-CN" altLang="en-US" sz="1200" dirty="0">
                <a:latin typeface="微软雅黑" pitchFamily="34" charset="-122"/>
              </a:rPr>
              <a:t>在</a:t>
            </a:r>
            <a:r>
              <a:rPr lang="en-US" altLang="zh-CN" sz="1200" dirty="0">
                <a:latin typeface="微软雅黑" pitchFamily="34" charset="-122"/>
              </a:rPr>
              <a:t>Resource\editor</a:t>
            </a:r>
            <a:r>
              <a:rPr lang="zh-CN" altLang="en-US" sz="1200" dirty="0">
                <a:latin typeface="微软雅黑" pitchFamily="34" charset="-122"/>
              </a:rPr>
              <a:t>路径下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</a:rPr>
              <a:t>生成页面</a:t>
            </a:r>
            <a:r>
              <a:rPr lang="en-US" altLang="zh-CN" sz="1200" dirty="0" err="1">
                <a:solidFill>
                  <a:srgbClr val="FF0000"/>
                </a:solidFill>
                <a:latin typeface="微软雅黑" pitchFamily="34" charset="-122"/>
              </a:rPr>
              <a:t>Lua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</a:rPr>
              <a:t>目录</a:t>
            </a:r>
            <a:r>
              <a:rPr lang="zh-CN" altLang="en-US" sz="1200" dirty="0" smtClean="0">
                <a:latin typeface="微软雅黑" pitchFamily="34" charset="-122"/>
              </a:rPr>
              <a:t>选择</a:t>
            </a:r>
            <a:r>
              <a:rPr lang="zh-CN" altLang="en-US" sz="1200" dirty="0">
                <a:latin typeface="微软雅黑" pitchFamily="34" charset="-122"/>
              </a:rPr>
              <a:t>在</a:t>
            </a:r>
            <a:r>
              <a:rPr lang="en-US" altLang="zh-CN" sz="1200" dirty="0">
                <a:latin typeface="微软雅黑" pitchFamily="34" charset="-122"/>
              </a:rPr>
              <a:t>Resource\scripts\view</a:t>
            </a:r>
            <a:r>
              <a:rPr lang="zh-CN" altLang="en-US" sz="1200" dirty="0">
                <a:latin typeface="微软雅黑" pitchFamily="34" charset="-122"/>
              </a:rPr>
              <a:t>路径下。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63219" y="3145962"/>
            <a:ext cx="4752381" cy="2819048"/>
          </a:xfrm>
          <a:prstGeom prst="rect">
            <a:avLst/>
          </a:prstGeom>
        </p:spPr>
      </p:pic>
      <p:sp>
        <p:nvSpPr>
          <p:cNvPr id="5" name="文本框 12"/>
          <p:cNvSpPr txBox="1">
            <a:spLocks noChangeArrowheads="1"/>
          </p:cNvSpPr>
          <p:nvPr/>
        </p:nvSpPr>
        <p:spPr bwMode="auto">
          <a:xfrm>
            <a:off x="7618382" y="5914518"/>
            <a:ext cx="645795" cy="31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1400" dirty="0">
                <a:latin typeface="微软雅黑" charset="0"/>
                <a:ea typeface="微软雅黑" charset="0"/>
              </a:rPr>
              <a:t>图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3-2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441045" y="2577611"/>
            <a:ext cx="526298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r" eaLnBrk="1" hangingPunct="1"/>
            <a:r>
              <a:rPr lang="zh-CN" altLang="en-US" sz="4400" dirty="0" smtClean="0"/>
              <a:t>如何创建一个页面？</a:t>
            </a:r>
            <a:endParaRPr lang="zh-CN" alt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9892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9920" y="964107"/>
            <a:ext cx="10515600" cy="5529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一、工程预览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当我们创建完项目时，弹出如下图所示界面。说明我们创建项目成功。下一步我们将创建页面。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PART4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：秦弩编辑器操作规范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创建页面</a:t>
            </a:r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09" y="1640015"/>
            <a:ext cx="9777691" cy="453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4507" y="610282"/>
            <a:ext cx="10515600" cy="55297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二、页面创建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点击编辑器左上角（如图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3-3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所示），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新建页面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弹出（图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3-4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所示）对话框，输入想要创建的页面名称，点击确认。页面创建成功。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PART4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：秦弩编辑器操作规范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创建页面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09579" y="519594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3-3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4385" y="47573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3-4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5715" y="2220310"/>
            <a:ext cx="2321478" cy="27217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46033" y="2408493"/>
            <a:ext cx="4965105" cy="213091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75" y="594904"/>
            <a:ext cx="10515600" cy="55297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三、页面展示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页面创建成功后。下图红框圈中的区域，就我们的页面。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可以把这个页面想象成我们的电视机的屏幕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PART4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：秦弩编辑器操作规范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创建页面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6647" y="1710788"/>
            <a:ext cx="7660503" cy="414943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31383" y="5933675"/>
            <a:ext cx="580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下一步，我们需要做的就是怎样在这个区域中，添加我们想的要元素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900139" y="2719579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r" eaLnBrk="1" hangingPunct="1"/>
            <a:r>
              <a:rPr lang="zh-CN" altLang="en-US" sz="4400" dirty="0" smtClean="0"/>
              <a:t>如何导入图片？</a:t>
            </a:r>
            <a:endParaRPr lang="zh-CN" alt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0271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54" y="10922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PART4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：秦弩编辑器操作规范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导入图片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8956" y="2417857"/>
            <a:ext cx="7808191" cy="40817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583" y="1722223"/>
            <a:ext cx="91757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、如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图所示，点击资源面板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下方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导入图片资源按钮，会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突出选择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资源文件夹对话框，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找到想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要导入的文件夹，点击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选择文件夹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按钮。图片就会被导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入到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资源面板中。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4584" y="947695"/>
            <a:ext cx="9079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、创建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完工程，和页面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，我们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需要向页面中添加图片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，文字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，或者动画等，那么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我们下一步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就要做的就是导入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我们的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资源图片，动画等。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3064977" y="913468"/>
            <a:ext cx="8456691" cy="4921973"/>
          </a:xfrm>
        </p:spPr>
        <p:txBody>
          <a:bodyPr>
            <a:normAutofit fontScale="67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PART1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：秦弩编辑器的概念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PART2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：秦弩编辑器的必要守则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PART3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秦弩编辑器的功能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展示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PART4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：秦弩编辑器的操作规范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PART5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：秦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弩编辑器知识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拓展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PART5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：注意事项</a:t>
            </a:r>
            <a:endParaRPr lang="en-US" altLang="zh-CN" sz="3600" dirty="0" smtClean="0">
              <a:latin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5064" y="5880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图片资源压缩：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编辑器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自带一个图片压缩的功能，当你觉得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图片资源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特别大时，你就可以使用编辑器自带的压缩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功能，目前可以支持对整个文件夹压缩和对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单个图片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压缩。如图所示。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PART4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：秦弩编辑器操作规范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导入图片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59" y="2763762"/>
            <a:ext cx="2463880" cy="21740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7910" y="2763762"/>
            <a:ext cx="2372642" cy="2185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5186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222527" y="2859622"/>
            <a:ext cx="542167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r" eaLnBrk="1" hangingPunct="1"/>
            <a:r>
              <a:rPr lang="zh-CN" altLang="en-US" sz="4400" dirty="0" smtClean="0"/>
              <a:t>如何创建一个</a:t>
            </a:r>
            <a:r>
              <a:rPr lang="en-US" altLang="zh-CN" sz="4400" dirty="0" smtClean="0"/>
              <a:t>view</a:t>
            </a:r>
            <a:r>
              <a:rPr lang="zh-CN" altLang="en-US" sz="4400" dirty="0" smtClean="0"/>
              <a:t>？</a:t>
            </a:r>
            <a:endParaRPr lang="zh-CN" alt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1151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0323" y="588093"/>
            <a:ext cx="11178523" cy="55297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一、什么是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view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的意思是视图，大家可以把它理解为一个容器，可以容纳很多事物的一个容器。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、如何创建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view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如图所示，左键按下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组件，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拖拉到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我们新建的空白页面上，一个空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就创建成功了。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PART4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：秦弩编辑器操作规范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view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3766" y="2607015"/>
            <a:ext cx="5188068" cy="340852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53" y="1092294"/>
            <a:ext cx="11178523" cy="55297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PART4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：秦弩编辑器操作规范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view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84453" y="1978768"/>
            <a:ext cx="1877964" cy="44125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1116" y="1467311"/>
            <a:ext cx="87548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创建完一个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后，左键单击选中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组件，编辑器最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右侧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，属性面板会显示出当前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的属性，通过属性面板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，可以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设置它的名称，位置，高宽等属性。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71116" y="93403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操作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54" y="1092294"/>
            <a:ext cx="4863690" cy="53888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PART4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：秦弩编辑器操作规范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view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9863" y="2805739"/>
            <a:ext cx="1659171" cy="3105969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5779598" y="1815191"/>
            <a:ext cx="4863690" cy="5388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4508" y="933085"/>
            <a:ext cx="2103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如何操作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view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508" y="1348710"/>
            <a:ext cx="302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如何向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里面插入组件：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54508" y="1724323"/>
            <a:ext cx="509947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在编辑器左侧图层面板中找到已经创建好                             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组件，左键选中直接拖到我们创建好的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view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上，该组件就被动到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666196" y="1701176"/>
            <a:ext cx="484940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双击节点树层或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双击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编辑区显示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对象，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进入该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编辑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。可以在里面创建一些图片，按钮，文字等。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后面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会详细介绍这些组件的创建方法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960" y="2654165"/>
            <a:ext cx="4748192" cy="34091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8910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381224" y="2859622"/>
            <a:ext cx="526298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r" eaLnBrk="1" hangingPunct="1"/>
            <a:r>
              <a:rPr lang="zh-CN" altLang="en-US" sz="4400" dirty="0" smtClean="0"/>
              <a:t>如何创建一张图片？</a:t>
            </a:r>
            <a:endParaRPr lang="zh-CN" alt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4008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PART4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：秦弩编辑器操作规范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图片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91068" y="1469106"/>
            <a:ext cx="5039098" cy="5388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在页面中找到组件面板，左键选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Image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组件按着不放，拖拉到界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面中。我们图片组件就创建好了。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0" indent="0">
              <a:buFont typeface="Arial" pitchFamily="34" charset="0"/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3" y="2820853"/>
            <a:ext cx="4161653" cy="35703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56623" y="832513"/>
            <a:ext cx="3266564" cy="5718412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7506268" y="1023582"/>
            <a:ext cx="996287" cy="28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584848" y="1105470"/>
            <a:ext cx="5039098" cy="2279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zh-CN" sz="72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5600" dirty="0" smtClean="0">
                <a:latin typeface="微软雅黑" pitchFamily="34" charset="-122"/>
                <a:ea typeface="微软雅黑" pitchFamily="34" charset="-122"/>
              </a:rPr>
              <a:t>在编辑器右边的资源面板中找到</a:t>
            </a:r>
            <a:endParaRPr lang="en-US" altLang="zh-CN" sz="5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5600" dirty="0" smtClean="0">
                <a:latin typeface="微软雅黑" pitchFamily="34" charset="-122"/>
                <a:ea typeface="微软雅黑" pitchFamily="34" charset="-122"/>
              </a:rPr>
              <a:t>我们想要图片资源，拉到上方</a:t>
            </a:r>
            <a:endParaRPr lang="en-US" altLang="zh-CN" sz="5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5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5600" dirty="0" smtClean="0">
                <a:latin typeface="微软雅黑" pitchFamily="34" charset="-122"/>
                <a:ea typeface="微软雅黑" pitchFamily="34" charset="-122"/>
              </a:rPr>
              <a:t>面板中</a:t>
            </a:r>
            <a:r>
              <a:rPr lang="zh-CN" altLang="en-US" sz="5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zh-CN" altLang="en-US" sz="5600" dirty="0" smtClean="0">
                <a:latin typeface="微软雅黑" pitchFamily="34" charset="-122"/>
                <a:ea typeface="微软雅黑" pitchFamily="34" charset="-122"/>
              </a:rPr>
              <a:t>下面的</a:t>
            </a:r>
            <a:r>
              <a:rPr lang="zh-CN" altLang="en-US" sz="5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图片</a:t>
            </a:r>
            <a:r>
              <a:rPr lang="zh-CN" altLang="en-US" sz="5600" dirty="0" smtClean="0">
                <a:latin typeface="微软雅黑" pitchFamily="34" charset="-122"/>
                <a:ea typeface="微软雅黑" pitchFamily="34" charset="-122"/>
              </a:rPr>
              <a:t>上的地址</a:t>
            </a:r>
            <a:endParaRPr lang="en-US" altLang="zh-CN" sz="5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5600" dirty="0" smtClean="0">
                <a:latin typeface="微软雅黑" pitchFamily="34" charset="-122"/>
                <a:ea typeface="微软雅黑" pitchFamily="34" charset="-122"/>
              </a:rPr>
              <a:t>栏中。此时之前默认的图片替换成了</a:t>
            </a:r>
            <a:endParaRPr lang="en-US" altLang="zh-CN" sz="5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5600" dirty="0" smtClean="0">
                <a:latin typeface="微软雅黑" pitchFamily="34" charset="-122"/>
                <a:ea typeface="微软雅黑" pitchFamily="34" charset="-122"/>
              </a:rPr>
              <a:t>我们想要的那张图片。</a:t>
            </a:r>
            <a:endParaRPr lang="en-US" altLang="zh-CN" sz="5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0" indent="0">
              <a:buFont typeface="Arial" pitchFamily="34" charset="0"/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600770" y="3236795"/>
            <a:ext cx="3724365" cy="220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资源替换好后，找到红色箭头指向的按钮，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重置宽高按钮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，点击重置按钮，图片会按照资源图片原始尺寸大小进行宽高的放大缩小。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657635" y="4453720"/>
            <a:ext cx="3724365" cy="220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设置好图片组件的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name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 位置等属性，一个图片就创建好了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2013" y="912615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第一种：组件拖拉式创建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0858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/>
      <p:bldP spid="12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PART4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：秦弩编辑器操作规范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创建图片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94639" y="1538571"/>
            <a:ext cx="4725439" cy="43039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6486" y="99590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第二种：资源面板拖拉式创建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6486" y="2817801"/>
            <a:ext cx="3954929" cy="1346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第二种创建的图片，它的大小就是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原始图片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的大小。如果想要设置它的宽高，可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以设置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两个参数即可。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6486" y="1468047"/>
            <a:ext cx="3775393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在资源面板下找到对应的图片资源，左键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选中拖动到中心区域的页面中，该图片就创建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成功了，然后设置好图片的位置等属性。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381224" y="2859622"/>
            <a:ext cx="526298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r" eaLnBrk="1" hangingPunct="1"/>
            <a:r>
              <a:rPr lang="zh-CN" altLang="en-US" sz="4400" dirty="0" smtClean="0"/>
              <a:t>如何创建一个按钮？</a:t>
            </a:r>
            <a:endParaRPr lang="zh-CN" alt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2831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100" y="969398"/>
            <a:ext cx="10515600" cy="55297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PART4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：秦弩编辑器操作规范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创建按钮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2578" y="2577892"/>
            <a:ext cx="4948496" cy="3551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8956" y="956231"/>
            <a:ext cx="3279714" cy="538209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9100" y="95623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第一种：组件拖拉式创建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59100" y="1351563"/>
            <a:ext cx="557075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这一种的创建方式和图片的创建方式是一样，在组件里找到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Button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组件，拖拉到中间区域的页面中，然后设置好图片资源，重置宽高，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位置等。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5063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415409" y="2346874"/>
            <a:ext cx="526297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r" eaLnBrk="1" hangingPunct="1"/>
            <a:r>
              <a:rPr lang="zh-CN" altLang="en-US" sz="4400" dirty="0" smtClean="0"/>
              <a:t>什么是秦</a:t>
            </a:r>
            <a:r>
              <a:rPr lang="zh-CN" altLang="en-US" sz="4400" dirty="0"/>
              <a:t>弩编辑器？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100" y="969398"/>
            <a:ext cx="10515600" cy="55297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b="1" dirty="0" smtClean="0">
              <a:latin typeface="MS Mincho" pitchFamily="49" charset="-128"/>
              <a:ea typeface="MS Mincho" pitchFamily="49" charset="-128"/>
            </a:endParaRPr>
          </a:p>
          <a:p>
            <a:pPr marL="0" indent="0">
              <a:buNone/>
            </a:pPr>
            <a:endParaRPr lang="zh-CN" altLang="en-US" sz="18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PART4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：秦弩编辑器操作规范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创建按钮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918" y="2831300"/>
            <a:ext cx="3385457" cy="308346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256" y="3447252"/>
            <a:ext cx="6194228" cy="24675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9100" y="2063242"/>
            <a:ext cx="81419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Ps: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需要注意的地方，这样的创建方式，默认创建的是一个图片组件，只需要在图层面板找到我们刚创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建的那个图片，右键，点击转为按钮即可。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9100" y="969398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第二种：资源面板拖拉式创建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9100" y="1422751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按钮的第二种创建方式和图片的也是大同小异，从资源里面找到想要的图片，拉到中心区域的页面中，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设置位置等属性。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8686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381224" y="2859622"/>
            <a:ext cx="526298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r" eaLnBrk="1" hangingPunct="1"/>
            <a:r>
              <a:rPr lang="zh-CN" altLang="en-US" sz="4400" dirty="0" smtClean="0"/>
              <a:t>如何创建一个文本？</a:t>
            </a:r>
            <a:endParaRPr lang="zh-CN" alt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5965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100" y="969398"/>
            <a:ext cx="10515600" cy="5529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创建文本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文本的创建和图片都是一样的，直接从组件按钮里面拖拉到页面中，可以对它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进行设置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（文本内容）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,color(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),size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（字号）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,font(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字体样式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PART4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：秦弩编辑器操作规范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创建文本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00" y="2911706"/>
            <a:ext cx="5747597" cy="296187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803" y="1223013"/>
            <a:ext cx="2093955" cy="48883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55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4304753" y="2811997"/>
            <a:ext cx="300595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r" eaLnBrk="1" hangingPunct="1"/>
            <a:r>
              <a:rPr lang="zh-CN" altLang="en-US" sz="4400" dirty="0" smtClean="0"/>
              <a:t>如何发布？</a:t>
            </a:r>
            <a:endParaRPr lang="zh-CN" alt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205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3610" y="9897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发布流程：</a:t>
            </a:r>
          </a:p>
          <a:p>
            <a:pPr marL="0" indent="0">
              <a:buNone/>
            </a:pPr>
            <a:endParaRPr lang="zh-CN" altLang="en-US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-3295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PART4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秦弩编辑器操作规范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工程发布</a:t>
            </a: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7" y="1474661"/>
            <a:ext cx="3255963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7" y="3277235"/>
            <a:ext cx="327215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4484233" y="1738410"/>
            <a:ext cx="4284345" cy="1153795"/>
            <a:chOff x="2628524" y="858616"/>
            <a:chExt cx="6509135" cy="1001726"/>
          </a:xfrm>
          <a:solidFill>
            <a:srgbClr val="67C2D7"/>
          </a:solidFill>
        </p:grpSpPr>
        <p:sp>
          <p:nvSpPr>
            <p:cNvPr id="9" name="同侧圆角矩形 8"/>
            <p:cNvSpPr/>
            <p:nvPr/>
          </p:nvSpPr>
          <p:spPr>
            <a:xfrm rot="5400000">
              <a:off x="5382229" y="-1895089"/>
              <a:ext cx="1001726" cy="6509135"/>
            </a:xfrm>
            <a:prstGeom prst="round2SameRect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同侧圆角矩形 4"/>
            <p:cNvSpPr/>
            <p:nvPr/>
          </p:nvSpPr>
          <p:spPr>
            <a:xfrm>
              <a:off x="2628525" y="907515"/>
              <a:ext cx="6460235" cy="90392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0" lvl="1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559299" y="4032884"/>
            <a:ext cx="4342130" cy="1089025"/>
            <a:chOff x="2628524" y="858616"/>
            <a:chExt cx="6509135" cy="1001726"/>
          </a:xfrm>
          <a:solidFill>
            <a:srgbClr val="67C2D7"/>
          </a:solidFill>
        </p:grpSpPr>
        <p:sp>
          <p:nvSpPr>
            <p:cNvPr id="12" name="同侧圆角矩形 11"/>
            <p:cNvSpPr/>
            <p:nvPr/>
          </p:nvSpPr>
          <p:spPr>
            <a:xfrm rot="5400000">
              <a:off x="5382229" y="-1895089"/>
              <a:ext cx="1001726" cy="6509135"/>
            </a:xfrm>
            <a:prstGeom prst="round2SameRect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同侧圆角矩形 4"/>
            <p:cNvSpPr/>
            <p:nvPr/>
          </p:nvSpPr>
          <p:spPr>
            <a:xfrm>
              <a:off x="2628525" y="907515"/>
              <a:ext cx="6460235" cy="90392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0" lvl="1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734904" y="2115646"/>
            <a:ext cx="2877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点击发布按钮弹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出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左边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示界面。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34904" y="4401185"/>
            <a:ext cx="60883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选择要发布的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工程可以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同时发布多个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6178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4659460" y="2811997"/>
            <a:ext cx="24416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r" eaLnBrk="1" hangingPunct="1"/>
            <a:r>
              <a:rPr lang="zh-CN" altLang="en-US" sz="4400" dirty="0" smtClean="0"/>
              <a:t>流程回顾</a:t>
            </a:r>
            <a:endParaRPr lang="zh-CN" alt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2006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PART4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：秦弩编辑器操作规范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流程回顾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96466" y="4910483"/>
            <a:ext cx="805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学会了以上的流程，我们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就可以用这个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编辑器拼凑出一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个简单的画面了。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2795651" y="1972164"/>
            <a:ext cx="453081" cy="305196"/>
          </a:xfrm>
          <a:prstGeom prst="rightArrow">
            <a:avLst/>
          </a:prstGeom>
          <a:solidFill>
            <a:srgbClr val="CC644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06404" y="9562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359244" y="1787558"/>
            <a:ext cx="1384419" cy="719702"/>
          </a:xfrm>
          <a:prstGeom prst="flowChartAlternateProcess">
            <a:avLst/>
          </a:prstGeom>
          <a:solidFill>
            <a:srgbClr val="67C2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51832" y="19781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新建项目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流程图: 可选过程 28"/>
          <p:cNvSpPr/>
          <p:nvPr/>
        </p:nvSpPr>
        <p:spPr>
          <a:xfrm>
            <a:off x="3288757" y="1787558"/>
            <a:ext cx="1384419" cy="719702"/>
          </a:xfrm>
          <a:prstGeom prst="flowChartAlternateProcess">
            <a:avLst/>
          </a:prstGeom>
          <a:solidFill>
            <a:srgbClr val="67C2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480437" y="19627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创建工程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流程图: 可选过程 30"/>
          <p:cNvSpPr/>
          <p:nvPr/>
        </p:nvSpPr>
        <p:spPr>
          <a:xfrm>
            <a:off x="9108458" y="1783610"/>
            <a:ext cx="1384419" cy="719702"/>
          </a:xfrm>
          <a:prstGeom prst="flowChartAlternateProcess">
            <a:avLst/>
          </a:prstGeom>
          <a:solidFill>
            <a:srgbClr val="67C2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流程图: 可选过程 31"/>
          <p:cNvSpPr/>
          <p:nvPr/>
        </p:nvSpPr>
        <p:spPr>
          <a:xfrm>
            <a:off x="7138178" y="1787507"/>
            <a:ext cx="1384419" cy="719702"/>
          </a:xfrm>
          <a:prstGeom prst="flowChartAlternateProcess">
            <a:avLst/>
          </a:prstGeom>
          <a:solidFill>
            <a:srgbClr val="67C2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流程图: 可选过程 32"/>
          <p:cNvSpPr/>
          <p:nvPr/>
        </p:nvSpPr>
        <p:spPr>
          <a:xfrm>
            <a:off x="5215060" y="1787507"/>
            <a:ext cx="1384419" cy="719702"/>
          </a:xfrm>
          <a:prstGeom prst="flowChartAlternateProcess">
            <a:avLst/>
          </a:prstGeom>
          <a:solidFill>
            <a:srgbClr val="67C2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可选过程 33"/>
          <p:cNvSpPr/>
          <p:nvPr/>
        </p:nvSpPr>
        <p:spPr>
          <a:xfrm>
            <a:off x="3309377" y="2989144"/>
            <a:ext cx="1384419" cy="719702"/>
          </a:xfrm>
          <a:prstGeom prst="flowChartAlternateProcess">
            <a:avLst/>
          </a:prstGeom>
          <a:solidFill>
            <a:srgbClr val="67C2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流程图: 可选过程 34"/>
          <p:cNvSpPr/>
          <p:nvPr/>
        </p:nvSpPr>
        <p:spPr>
          <a:xfrm>
            <a:off x="5269219" y="2983923"/>
            <a:ext cx="1384419" cy="719702"/>
          </a:xfrm>
          <a:prstGeom prst="flowChartAlternateProcess">
            <a:avLst/>
          </a:prstGeom>
          <a:solidFill>
            <a:srgbClr val="67C2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流程图: 可选过程 35"/>
          <p:cNvSpPr/>
          <p:nvPr/>
        </p:nvSpPr>
        <p:spPr>
          <a:xfrm>
            <a:off x="7141439" y="2986968"/>
            <a:ext cx="1384419" cy="719702"/>
          </a:xfrm>
          <a:prstGeom prst="flowChartAlternateProcess">
            <a:avLst/>
          </a:prstGeom>
          <a:solidFill>
            <a:srgbClr val="67C2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流程图: 可选过程 36"/>
          <p:cNvSpPr/>
          <p:nvPr/>
        </p:nvSpPr>
        <p:spPr>
          <a:xfrm>
            <a:off x="9167221" y="2987195"/>
            <a:ext cx="1384419" cy="719702"/>
          </a:xfrm>
          <a:prstGeom prst="flowChartAlternateProcess">
            <a:avLst/>
          </a:prstGeom>
          <a:solidFill>
            <a:srgbClr val="67C2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407174" y="19721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创建页面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38670" y="1953380"/>
            <a:ext cx="114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导入资源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214266" y="1951844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329029" y="3152596"/>
            <a:ext cx="110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创建图片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338342" y="31621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创建按钮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496634" y="31669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创建文本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447588" y="31562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工程发布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右箭头 44"/>
          <p:cNvSpPr/>
          <p:nvPr/>
        </p:nvSpPr>
        <p:spPr>
          <a:xfrm>
            <a:off x="4707820" y="1979229"/>
            <a:ext cx="453081" cy="305196"/>
          </a:xfrm>
          <a:prstGeom prst="rightArrow">
            <a:avLst/>
          </a:prstGeom>
          <a:solidFill>
            <a:srgbClr val="CC644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右箭头 45"/>
          <p:cNvSpPr/>
          <p:nvPr/>
        </p:nvSpPr>
        <p:spPr>
          <a:xfrm>
            <a:off x="6653638" y="1994760"/>
            <a:ext cx="453081" cy="305196"/>
          </a:xfrm>
          <a:prstGeom prst="rightArrow">
            <a:avLst/>
          </a:prstGeom>
          <a:solidFill>
            <a:srgbClr val="CC644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右箭头 46"/>
          <p:cNvSpPr/>
          <p:nvPr/>
        </p:nvSpPr>
        <p:spPr>
          <a:xfrm>
            <a:off x="8608215" y="1960732"/>
            <a:ext cx="453081" cy="305196"/>
          </a:xfrm>
          <a:prstGeom prst="rightArrow">
            <a:avLst/>
          </a:prstGeom>
          <a:solidFill>
            <a:srgbClr val="CC644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9733660" y="2572284"/>
            <a:ext cx="290557" cy="38907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8605238" y="3172136"/>
            <a:ext cx="459033" cy="323956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左箭头 47"/>
          <p:cNvSpPr/>
          <p:nvPr/>
        </p:nvSpPr>
        <p:spPr>
          <a:xfrm>
            <a:off x="6604019" y="3172136"/>
            <a:ext cx="459033" cy="323956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左箭头 48"/>
          <p:cNvSpPr/>
          <p:nvPr/>
        </p:nvSpPr>
        <p:spPr>
          <a:xfrm>
            <a:off x="4700744" y="3172136"/>
            <a:ext cx="459033" cy="323956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8402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28" grpId="0"/>
      <p:bldP spid="30" grpId="0"/>
      <p:bldP spid="38" grpId="0"/>
      <p:bldP spid="39" grpId="0"/>
      <p:bldP spid="40" grpId="0"/>
      <p:bldP spid="41" grpId="0"/>
      <p:bldP spid="42" grpId="0"/>
      <p:bldP spid="44" grpId="0"/>
      <p:bldP spid="45" grpId="0" animBg="1"/>
      <p:bldP spid="46" grpId="0" animBg="1"/>
      <p:bldP spid="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381224" y="2859622"/>
            <a:ext cx="526298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r" eaLnBrk="1" hangingPunct="1"/>
            <a:r>
              <a:rPr lang="zh-CN" altLang="en-US" sz="4400" dirty="0" smtClean="0"/>
              <a:t>如何创建一个拼图？</a:t>
            </a:r>
            <a:endParaRPr lang="zh-CN" alt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1362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PART5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：秦弩编辑器知识拓展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拼图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7923" y="1446996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、什么叫拼图：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2195" y="1894471"/>
            <a:ext cx="4673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拼图是把当前工程用到所有的图片资源，合成一张大图。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7923" y="2481780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、为什么要拼图：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92195" y="3015826"/>
            <a:ext cx="5570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为了提高图片渲染性能，经常需要将小图片合并成一张大图进行渲染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00" y="4320517"/>
            <a:ext cx="8552381" cy="14761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97923" y="3571375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、如何创建拼图：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2195" y="4012740"/>
            <a:ext cx="5399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当我们编辑好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页面后，点击上方的编辑拼图按钮，如下图所示。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5705" y="933150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一、认识拼图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7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PART5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秦弩编辑器知识拓展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拼图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7924" y="1140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90289" y="96191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二、创建拼图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0289" y="1618257"/>
            <a:ext cx="40142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：点击箭头方向所指的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”+”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按钮创建一个拼图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90289" y="2323936"/>
            <a:ext cx="3775393" cy="1023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：在弹出的拼图设置页面中，设置好拼图的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图片名称，图片想要发布的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路劲，大图的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参照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)_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qn_pin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0289" y="3743143"/>
            <a:ext cx="3881191" cy="700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：设置好图片想要保存的路劲和名称，点击确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定，弹出如下弹框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111" y="1170779"/>
            <a:ext cx="6601944" cy="39631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2758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PART1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：秦弩编辑器概念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794" y="1020079"/>
            <a:ext cx="10502773" cy="4888873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一、概念：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秦弩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编辑器使用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flash air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开发，是一个独立运行程序，不依赖于引擎库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保留并兼容了老版编辑器的所有功能及格式。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二、图标展示：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三、工程文件夹介绍：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秦弩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编辑器会把一个游戏项目的所有图片、页面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管理起来，生产一个编辑器工程，编辑器工程保存在与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Resource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同级的</a:t>
            </a:r>
            <a:r>
              <a:rPr lang="en-US" altLang="zh-CN" sz="16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Qn_Edit_Project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下，此工程下包括以下文件结构：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xxx.qne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文件，为项目配置文件，保存一些项目设置；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qnres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文件夹，保留所有图片的信息，为了尽量避免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冲突，所以把这些信息分成多个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保存；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qnatlas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文件夹，为拼图信息配置，保存项目中所有拼图信息拆分，理由同上；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qnedit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文件夹，其中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qnedit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/assets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中是所有图片，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qnedit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/pages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中是所有页面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atlas_cache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是拼图文件缓存。</a:t>
            </a:r>
          </a:p>
          <a:p>
            <a:pPr marL="0" indent="0">
              <a:buNone/>
            </a:pPr>
            <a:endParaRPr lang="zh-CN" altLang="en-US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390" y="1982765"/>
            <a:ext cx="7334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54" y="11018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、编辑拼图</a:t>
            </a:r>
          </a:p>
          <a:p>
            <a:pPr marL="0" indent="0">
              <a:buNone/>
            </a:pPr>
            <a:endParaRPr lang="zh-CN" altLang="en-US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en-US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PART5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秦弩编辑器知识拓展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拼图</a:t>
            </a:r>
          </a:p>
        </p:txBody>
      </p:sp>
      <p:pic>
        <p:nvPicPr>
          <p:cNvPr id="15" name="图片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0" y="1404809"/>
            <a:ext cx="8679570" cy="521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流程图: 可选过程 15"/>
          <p:cNvSpPr>
            <a:spLocks noChangeArrowheads="1"/>
          </p:cNvSpPr>
          <p:nvPr/>
        </p:nvSpPr>
        <p:spPr bwMode="auto">
          <a:xfrm>
            <a:off x="721605" y="2987546"/>
            <a:ext cx="873125" cy="473075"/>
          </a:xfrm>
          <a:prstGeom prst="flowChartAlternateProcess">
            <a:avLst/>
          </a:prstGeom>
          <a:solidFill>
            <a:srgbClr val="67C2D7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200" dirty="0">
                <a:latin typeface="微软雅黑" pitchFamily="34" charset="-122"/>
              </a:rPr>
              <a:t>双击切换拼图</a:t>
            </a:r>
          </a:p>
        </p:txBody>
      </p:sp>
      <p:sp>
        <p:nvSpPr>
          <p:cNvPr id="17" name="流程图: 可选过程 15"/>
          <p:cNvSpPr>
            <a:spLocks noChangeArrowheads="1"/>
          </p:cNvSpPr>
          <p:nvPr/>
        </p:nvSpPr>
        <p:spPr bwMode="auto">
          <a:xfrm>
            <a:off x="2555168" y="2755771"/>
            <a:ext cx="1506537" cy="714375"/>
          </a:xfrm>
          <a:prstGeom prst="flowChartAlternateProcess">
            <a:avLst/>
          </a:prstGeom>
          <a:solidFill>
            <a:srgbClr val="67C2D7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200" dirty="0">
                <a:latin typeface="微软雅黑" pitchFamily="34" charset="-122"/>
              </a:rPr>
              <a:t>左键单击对应展示对应散图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1200" dirty="0">
                <a:latin typeface="微软雅黑" pitchFamily="34" charset="-122"/>
              </a:rPr>
              <a:t>右键可选中删除</a:t>
            </a:r>
          </a:p>
        </p:txBody>
      </p:sp>
      <p:sp>
        <p:nvSpPr>
          <p:cNvPr id="18" name="流程图: 可选过程 15"/>
          <p:cNvSpPr>
            <a:spLocks noChangeArrowheads="1"/>
          </p:cNvSpPr>
          <p:nvPr/>
        </p:nvSpPr>
        <p:spPr bwMode="auto">
          <a:xfrm>
            <a:off x="2378955" y="5437059"/>
            <a:ext cx="1495425" cy="855662"/>
          </a:xfrm>
          <a:prstGeom prst="flowChartAlternateProcess">
            <a:avLst/>
          </a:prstGeom>
          <a:solidFill>
            <a:srgbClr val="67C2D7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200" dirty="0">
                <a:latin typeface="微软雅黑" pitchFamily="34" charset="-122"/>
              </a:rPr>
              <a:t>工程图片资源列表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1200" dirty="0">
                <a:latin typeface="微软雅黑" pitchFamily="34" charset="-122"/>
              </a:rPr>
              <a:t>可以拖动单个散图或文件夹至拼图区域</a:t>
            </a:r>
          </a:p>
        </p:txBody>
      </p:sp>
      <p:sp>
        <p:nvSpPr>
          <p:cNvPr id="19" name="流程图: 可选过程 15"/>
          <p:cNvSpPr>
            <a:spLocks noChangeArrowheads="1"/>
          </p:cNvSpPr>
          <p:nvPr/>
        </p:nvSpPr>
        <p:spPr bwMode="auto">
          <a:xfrm>
            <a:off x="7274805" y="1981071"/>
            <a:ext cx="1497013" cy="701675"/>
          </a:xfrm>
          <a:prstGeom prst="flowChartAlternateProcess">
            <a:avLst/>
          </a:prstGeom>
          <a:solidFill>
            <a:srgbClr val="67C2D7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200" dirty="0">
                <a:latin typeface="微软雅黑" pitchFamily="34" charset="-122"/>
              </a:rPr>
              <a:t>选择还原或压缩拼图、生成拼图默认进行压缩！</a:t>
            </a:r>
          </a:p>
        </p:txBody>
      </p:sp>
      <p:sp>
        <p:nvSpPr>
          <p:cNvPr id="20" name="流程图: 可选过程 15"/>
          <p:cNvSpPr>
            <a:spLocks noChangeArrowheads="1"/>
          </p:cNvSpPr>
          <p:nvPr/>
        </p:nvSpPr>
        <p:spPr bwMode="auto">
          <a:xfrm>
            <a:off x="3379080" y="1404809"/>
            <a:ext cx="873125" cy="309562"/>
          </a:xfrm>
          <a:prstGeom prst="flowChartAlternateProcess">
            <a:avLst/>
          </a:prstGeom>
          <a:solidFill>
            <a:srgbClr val="67C2D7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200" dirty="0">
                <a:latin typeface="微软雅黑" pitchFamily="34" charset="-122"/>
              </a:rPr>
              <a:t>基础信息</a:t>
            </a:r>
          </a:p>
        </p:txBody>
      </p:sp>
      <p:sp>
        <p:nvSpPr>
          <p:cNvPr id="21" name="流程图: 可选过程 15"/>
          <p:cNvSpPr>
            <a:spLocks noChangeArrowheads="1"/>
          </p:cNvSpPr>
          <p:nvPr/>
        </p:nvSpPr>
        <p:spPr bwMode="auto">
          <a:xfrm>
            <a:off x="2521830" y="4284534"/>
            <a:ext cx="1000125" cy="703262"/>
          </a:xfrm>
          <a:prstGeom prst="flowChartAlternateProcess">
            <a:avLst/>
          </a:prstGeom>
          <a:solidFill>
            <a:srgbClr val="67C2D7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itchFamily="34" charset="-122"/>
              </a:rPr>
              <a:t>当前页面未拼散图</a:t>
            </a:r>
          </a:p>
        </p:txBody>
      </p:sp>
      <p:sp>
        <p:nvSpPr>
          <p:cNvPr id="22" name="流程图: 可选过程 15"/>
          <p:cNvSpPr>
            <a:spLocks noChangeArrowheads="1"/>
          </p:cNvSpPr>
          <p:nvPr/>
        </p:nvSpPr>
        <p:spPr bwMode="auto">
          <a:xfrm>
            <a:off x="721605" y="1714371"/>
            <a:ext cx="873125" cy="274638"/>
          </a:xfrm>
          <a:prstGeom prst="flowChartAlternateProcess">
            <a:avLst/>
          </a:prstGeom>
          <a:solidFill>
            <a:srgbClr val="67C2D7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200" dirty="0">
                <a:latin typeface="微软雅黑" pitchFamily="34" charset="-122"/>
              </a:rPr>
              <a:t>新建拼图</a:t>
            </a:r>
          </a:p>
        </p:txBody>
      </p:sp>
      <p:cxnSp>
        <p:nvCxnSpPr>
          <p:cNvPr id="23" name="肘形连接符 22"/>
          <p:cNvCxnSpPr/>
          <p:nvPr/>
        </p:nvCxnSpPr>
        <p:spPr>
          <a:xfrm>
            <a:off x="1664580" y="4241671"/>
            <a:ext cx="857250" cy="393700"/>
          </a:xfrm>
          <a:prstGeom prst="bentConnector3">
            <a:avLst>
              <a:gd name="adj1" fmla="val 50037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54" y="10922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拼图查看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en-US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en-US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en-US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PART5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秦弩编辑器知识拓展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查看拼图</a:t>
            </a:r>
          </a:p>
        </p:txBody>
      </p:sp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993" y="2417857"/>
            <a:ext cx="6637841" cy="380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流程图: 可选过程 6"/>
          <p:cNvSpPr>
            <a:spLocks noChangeArrowheads="1"/>
          </p:cNvSpPr>
          <p:nvPr/>
        </p:nvSpPr>
        <p:spPr bwMode="auto">
          <a:xfrm>
            <a:off x="5035782" y="5220117"/>
            <a:ext cx="1671638" cy="531813"/>
          </a:xfrm>
          <a:prstGeom prst="flowChartAlternateProcess">
            <a:avLst/>
          </a:prstGeom>
          <a:solidFill>
            <a:srgbClr val="67C2D7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600" dirty="0">
                <a:latin typeface="微软雅黑" pitchFamily="34" charset="-122"/>
              </a:rPr>
              <a:t>删除 编辑 搜索</a:t>
            </a:r>
          </a:p>
        </p:txBody>
      </p:sp>
      <p:cxnSp>
        <p:nvCxnSpPr>
          <p:cNvPr id="9" name="肘形连接符 8"/>
          <p:cNvCxnSpPr/>
          <p:nvPr/>
        </p:nvCxnSpPr>
        <p:spPr>
          <a:xfrm rot="16200000" flipV="1">
            <a:off x="5219139" y="5602005"/>
            <a:ext cx="417512" cy="265113"/>
          </a:xfrm>
          <a:prstGeom prst="bentConnector3">
            <a:avLst>
              <a:gd name="adj1" fmla="val 4992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 rot="16200000">
            <a:off x="5596169" y="5672650"/>
            <a:ext cx="422275" cy="128588"/>
          </a:xfrm>
          <a:prstGeom prst="bentConnector3">
            <a:avLst>
              <a:gd name="adj1" fmla="val 498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肘形连接符 10"/>
          <p:cNvCxnSpPr/>
          <p:nvPr/>
        </p:nvCxnSpPr>
        <p:spPr>
          <a:xfrm rot="16200000">
            <a:off x="5991457" y="5537712"/>
            <a:ext cx="395287" cy="37147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558" y="1019745"/>
            <a:ext cx="4147193" cy="1229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953" y="1398113"/>
            <a:ext cx="46760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、点击查看拼图按钮，弹出拼图查看器页面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09726" y="4099724"/>
            <a:ext cx="33826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、可选中拼图执行删除和进入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编辑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界面（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拼图默认压缩）</a:t>
            </a:r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66674" y="2590727"/>
            <a:ext cx="338265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、用户可在此查看已有的拼图文件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8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381224" y="2859622"/>
            <a:ext cx="526298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r" eaLnBrk="1" hangingPunct="1"/>
            <a:r>
              <a:rPr lang="zh-CN" altLang="en-US" sz="4400" dirty="0" smtClean="0"/>
              <a:t>如何创建一个预设？</a:t>
            </a:r>
            <a:endParaRPr lang="zh-CN" alt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5578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PART5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：秦弩编辑器知识拓展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预设</a:t>
            </a:r>
            <a:b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6583" y="94679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一、什么是预设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2000" y="1325563"/>
            <a:ext cx="1199298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预设：是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一种资源类型，可被重复使用的游戏对象。它可以被置入多个场景中，又或者能够在一个场景中被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多次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置入。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当你在一个场景中增加一个预设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，你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就实例化了一个预设。所有预设实例都是预设的克隆，只要预设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发生改变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，所有的预设实例都会产生变化。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09252" y="2410857"/>
            <a:ext cx="249299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二、什么时候需要预设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2000" y="2876315"/>
            <a:ext cx="52116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如果大家要创建一些想要重复使用的东西，那么就该用到它了。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37787" y="3507733"/>
            <a:ext cx="15696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三、预设创建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969" y="2876315"/>
            <a:ext cx="3843000" cy="29280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40158" y="4113910"/>
            <a:ext cx="53912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在图层面板中选择想要创建预设的组件，点击右键，点击转为预设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  <p:bldP spid="19" grpId="0"/>
      <p:bldP spid="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54" y="10922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四、预设设置</a:t>
            </a:r>
          </a:p>
          <a:p>
            <a:pPr marL="0" indent="0">
              <a:buNone/>
            </a:pPr>
            <a:endParaRPr lang="zh-CN" altLang="en-US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en-US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en-US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PART5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：秦弩编辑器知识拓展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预设</a:t>
            </a:r>
            <a:b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对象 3"/>
          <p:cNvGraphicFramePr>
            <a:graphicFrameLocks/>
          </p:cNvGraphicFramePr>
          <p:nvPr/>
        </p:nvGraphicFramePr>
        <p:xfrm>
          <a:off x="685800" y="1504950"/>
          <a:ext cx="7626350" cy="405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3" r:id="rId4" imgW="11447619" imgH="6163535" progId="StaticMetafile">
                  <p:embed/>
                </p:oleObj>
              </mc:Choice>
              <mc:Fallback>
                <p:oleObj r:id="rId4" imgW="11447619" imgH="6163535" progId="StaticMetafil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04950"/>
                        <a:ext cx="7626350" cy="405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下箭头 5"/>
          <p:cNvSpPr>
            <a:spLocks noChangeArrowheads="1"/>
          </p:cNvSpPr>
          <p:nvPr/>
        </p:nvSpPr>
        <p:spPr bwMode="auto">
          <a:xfrm>
            <a:off x="2082800" y="2673350"/>
            <a:ext cx="360363" cy="25241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2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000">
              <a:latin typeface="微软雅黑" pitchFamily="34" charset="-122"/>
            </a:endParaRPr>
          </a:p>
        </p:txBody>
      </p:sp>
      <p:sp>
        <p:nvSpPr>
          <p:cNvPr id="7" name="下箭头 6"/>
          <p:cNvSpPr>
            <a:spLocks noChangeArrowheads="1"/>
          </p:cNvSpPr>
          <p:nvPr/>
        </p:nvSpPr>
        <p:spPr bwMode="auto">
          <a:xfrm rot="10920000">
            <a:off x="2268538" y="5235575"/>
            <a:ext cx="360362" cy="3238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2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000">
              <a:latin typeface="微软雅黑" pitchFamily="34" charset="-122"/>
            </a:endParaRPr>
          </a:p>
        </p:txBody>
      </p:sp>
      <p:sp>
        <p:nvSpPr>
          <p:cNvPr id="9" name="下箭头 8"/>
          <p:cNvSpPr>
            <a:spLocks noChangeArrowheads="1"/>
          </p:cNvSpPr>
          <p:nvPr/>
        </p:nvSpPr>
        <p:spPr bwMode="auto">
          <a:xfrm rot="10800000">
            <a:off x="5451475" y="4565650"/>
            <a:ext cx="358775" cy="993775"/>
          </a:xfrm>
          <a:prstGeom prst="downArrow">
            <a:avLst>
              <a:gd name="adj1" fmla="val 50000"/>
              <a:gd name="adj2" fmla="val 50230"/>
            </a:avLst>
          </a:prstGeom>
          <a:solidFill>
            <a:schemeClr val="bg2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000">
              <a:latin typeface="微软雅黑" pitchFamily="34" charset="-122"/>
            </a:endParaRPr>
          </a:p>
        </p:txBody>
      </p:sp>
      <p:sp>
        <p:nvSpPr>
          <p:cNvPr id="10" name="下箭头 9"/>
          <p:cNvSpPr>
            <a:spLocks noChangeArrowheads="1"/>
          </p:cNvSpPr>
          <p:nvPr/>
        </p:nvSpPr>
        <p:spPr bwMode="auto">
          <a:xfrm>
            <a:off x="5002213" y="2655888"/>
            <a:ext cx="360362" cy="25241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2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000">
              <a:latin typeface="微软雅黑" pitchFamily="34" charset="-122"/>
            </a:endParaRPr>
          </a:p>
        </p:txBody>
      </p:sp>
      <p:sp>
        <p:nvSpPr>
          <p:cNvPr id="11" name="流程图: 过程 10"/>
          <p:cNvSpPr>
            <a:spLocks noChangeArrowheads="1"/>
          </p:cNvSpPr>
          <p:nvPr/>
        </p:nvSpPr>
        <p:spPr bwMode="auto">
          <a:xfrm>
            <a:off x="1400175" y="2100263"/>
            <a:ext cx="2387600" cy="500062"/>
          </a:xfrm>
          <a:prstGeom prst="flowChartProcess">
            <a:avLst/>
          </a:prstGeom>
          <a:solidFill>
            <a:srgbClr val="67C2D7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000" dirty="0">
                <a:latin typeface="微软雅黑" pitchFamily="34" charset="-122"/>
              </a:rPr>
              <a:t>预设设置，设置名称与重命名，设置表达式解析</a:t>
            </a:r>
            <a:r>
              <a:rPr lang="en-US" altLang="zh-CN" sz="1000" dirty="0" err="1">
                <a:latin typeface="微软雅黑" pitchFamily="34" charset="-122"/>
              </a:rPr>
              <a:t>lua</a:t>
            </a:r>
            <a:r>
              <a:rPr lang="zh-CN" altLang="en-US" sz="1000" dirty="0">
                <a:latin typeface="微软雅黑" pitchFamily="34" charset="-122"/>
              </a:rPr>
              <a:t>文件，添加属性与设定表达式</a:t>
            </a:r>
          </a:p>
        </p:txBody>
      </p:sp>
      <p:sp>
        <p:nvSpPr>
          <p:cNvPr id="12" name="流程图: 过程 11"/>
          <p:cNvSpPr>
            <a:spLocks noChangeArrowheads="1"/>
          </p:cNvSpPr>
          <p:nvPr/>
        </p:nvSpPr>
        <p:spPr bwMode="auto">
          <a:xfrm>
            <a:off x="3787775" y="2087563"/>
            <a:ext cx="2736850" cy="514350"/>
          </a:xfrm>
          <a:prstGeom prst="flowChartProcess">
            <a:avLst/>
          </a:prstGeom>
          <a:solidFill>
            <a:srgbClr val="67C2D7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000" dirty="0">
                <a:latin typeface="微软雅黑" pitchFamily="34" charset="-122"/>
              </a:rPr>
              <a:t>解析</a:t>
            </a:r>
            <a:r>
              <a:rPr lang="en-US" altLang="zh-CN" sz="1000" dirty="0" err="1">
                <a:latin typeface="微软雅黑" pitchFamily="34" charset="-122"/>
              </a:rPr>
              <a:t>lua</a:t>
            </a:r>
            <a:r>
              <a:rPr lang="zh-CN" altLang="en-US" sz="1000" dirty="0">
                <a:latin typeface="微软雅黑" pitchFamily="34" charset="-122"/>
              </a:rPr>
              <a:t>用于引擎创建预设时解析预设表达，此文件需和预设表达式逻辑意义一致，按各自语法定义表达式</a:t>
            </a:r>
          </a:p>
        </p:txBody>
      </p:sp>
      <p:sp>
        <p:nvSpPr>
          <p:cNvPr id="13" name="流程图: 过程 12"/>
          <p:cNvSpPr>
            <a:spLocks noChangeArrowheads="1"/>
          </p:cNvSpPr>
          <p:nvPr/>
        </p:nvSpPr>
        <p:spPr bwMode="auto">
          <a:xfrm>
            <a:off x="685800" y="5565775"/>
            <a:ext cx="3587115" cy="553085"/>
          </a:xfrm>
          <a:prstGeom prst="flowChartProcess">
            <a:avLst/>
          </a:prstGeom>
          <a:solidFill>
            <a:srgbClr val="67C2D7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000" dirty="0">
                <a:latin typeface="微软雅黑" pitchFamily="34" charset="-122"/>
              </a:rPr>
              <a:t>表达式对象获取法按层级与对象名称通过点操作连接，支持多项式表达式计算，字符串连接等操作，可以设置对象位置，文本内容，图片</a:t>
            </a:r>
            <a:r>
              <a:rPr lang="en-US" altLang="zh-CN" sz="1000" dirty="0" err="1">
                <a:latin typeface="微软雅黑" pitchFamily="34" charset="-122"/>
              </a:rPr>
              <a:t>url</a:t>
            </a:r>
            <a:r>
              <a:rPr lang="zh-CN" altLang="en-US" sz="1000" dirty="0">
                <a:latin typeface="微软雅黑" pitchFamily="34" charset="-122"/>
              </a:rPr>
              <a:t>等，以</a:t>
            </a:r>
            <a:r>
              <a:rPr lang="zh-CN" altLang="en-US" sz="1000" dirty="0" smtClean="0">
                <a:latin typeface="微软雅黑" pitchFamily="34" charset="-122"/>
              </a:rPr>
              <a:t>分号分割</a:t>
            </a:r>
            <a:r>
              <a:rPr lang="zh-CN" altLang="en-US" sz="1000" dirty="0">
                <a:latin typeface="微软雅黑" pitchFamily="34" charset="-122"/>
              </a:rPr>
              <a:t>每条语句</a:t>
            </a:r>
          </a:p>
        </p:txBody>
      </p:sp>
      <p:sp>
        <p:nvSpPr>
          <p:cNvPr id="14" name="流程图: 过程 13"/>
          <p:cNvSpPr>
            <a:spLocks noChangeArrowheads="1"/>
          </p:cNvSpPr>
          <p:nvPr/>
        </p:nvSpPr>
        <p:spPr bwMode="auto">
          <a:xfrm>
            <a:off x="4319905" y="5554980"/>
            <a:ext cx="4145915" cy="563245"/>
          </a:xfrm>
          <a:prstGeom prst="flowChartProcess">
            <a:avLst/>
          </a:prstGeom>
          <a:solidFill>
            <a:srgbClr val="67C2D7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000">
                <a:latin typeface="微软雅黑" pitchFamily="34" charset="-122"/>
              </a:rPr>
              <a:t>可以添加和删除自定义属性，自定义属性可用于表达式，在页面选中使用预设可以设置自定义属性值，包含自定义的属性的表达式赋值后才生效，添加的属性需设置类型与属性描述</a:t>
            </a:r>
          </a:p>
        </p:txBody>
      </p:sp>
      <p:sp>
        <p:nvSpPr>
          <p:cNvPr id="15" name="流程图: 过程 14"/>
          <p:cNvSpPr>
            <a:spLocks noChangeArrowheads="1"/>
          </p:cNvSpPr>
          <p:nvPr/>
        </p:nvSpPr>
        <p:spPr bwMode="auto">
          <a:xfrm>
            <a:off x="6361113" y="4137025"/>
            <a:ext cx="1947862" cy="1090613"/>
          </a:xfrm>
          <a:prstGeom prst="flowChartProcess">
            <a:avLst/>
          </a:prstGeom>
          <a:solidFill>
            <a:srgbClr val="67C2D7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000">
                <a:latin typeface="微软雅黑" pitchFamily="34" charset="-122"/>
              </a:rPr>
              <a:t>编辑预设可右键选择</a:t>
            </a:r>
            <a:r>
              <a:rPr lang="zh-CN" altLang="zh-CN" sz="1000">
                <a:solidFill>
                  <a:srgbClr val="C00000"/>
                </a:solidFill>
                <a:latin typeface="微软雅黑" pitchFamily="34" charset="-122"/>
              </a:rPr>
              <a:t>编辑预设</a:t>
            </a:r>
            <a:r>
              <a:rPr lang="zh-CN" altLang="zh-CN" sz="1000">
                <a:latin typeface="微软雅黑" pitchFamily="34" charset="-122"/>
              </a:rPr>
              <a:t>或</a:t>
            </a:r>
            <a:r>
              <a:rPr lang="zh-CN" altLang="zh-CN" sz="1000">
                <a:solidFill>
                  <a:srgbClr val="C00000"/>
                </a:solidFill>
                <a:latin typeface="微软雅黑" pitchFamily="34" charset="-122"/>
              </a:rPr>
              <a:t>直接双击</a:t>
            </a:r>
            <a:r>
              <a:rPr lang="zh-CN" altLang="zh-CN" sz="1000">
                <a:latin typeface="微软雅黑" pitchFamily="34" charset="-122"/>
              </a:rPr>
              <a:t>，打开编辑界面，设置预设右键选择</a:t>
            </a:r>
            <a:r>
              <a:rPr lang="zh-CN" altLang="zh-CN" sz="1000">
                <a:solidFill>
                  <a:srgbClr val="C00000"/>
                </a:solidFill>
                <a:latin typeface="微软雅黑" pitchFamily="34" charset="-122"/>
              </a:rPr>
              <a:t>设置预设</a:t>
            </a:r>
            <a:r>
              <a:rPr lang="zh-CN" altLang="zh-CN" sz="1000">
                <a:latin typeface="微软雅黑" pitchFamily="34" charset="-122"/>
              </a:rPr>
              <a:t>，打开设置预设界面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59720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4016721" y="2916772"/>
            <a:ext cx="35702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r" eaLnBrk="1" hangingPunct="1"/>
            <a:r>
              <a:rPr lang="zh-CN" altLang="en-US" sz="4400" dirty="0" smtClean="0"/>
              <a:t>什么是别名？</a:t>
            </a:r>
            <a:endParaRPr lang="zh-CN" alt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9796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54" y="10922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en-US" sz="1400" dirty="0" smtClean="0">
              <a:solidFill>
                <a:srgbClr val="FF0000"/>
              </a:solidFill>
              <a:latin typeface="微软雅黑" charset="0"/>
              <a:ea typeface="微软雅黑" charset="0"/>
            </a:endParaRPr>
          </a:p>
          <a:p>
            <a:pPr marL="0" indent="0">
              <a:buNone/>
            </a:pPr>
            <a:endParaRPr lang="zh-CN" altLang="en-US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en-US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PART5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：秦弩编辑器功能展示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别名</a:t>
            </a:r>
          </a:p>
        </p:txBody>
      </p:sp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384" y="2743420"/>
            <a:ext cx="30670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127" y="2429278"/>
            <a:ext cx="2676190" cy="29428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52650" y="2400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7491" y="2398346"/>
            <a:ext cx="171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二、设置别名：</a:t>
            </a:r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63051" y="1537867"/>
            <a:ext cx="8930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charset="0"/>
                <a:ea typeface="微软雅黑" charset="0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别名是代码中引用的名称（这个是为了方便程序通过这个别名，就可以使用这张图片，而不需要去输入它的路径。）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663052" y="952014"/>
            <a:ext cx="1214249" cy="6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一、概念：</a:t>
            </a: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07570" y="2984392"/>
            <a:ext cx="215956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在资源面板中，找到想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要设置别名的图片，点击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右键，点击设置别名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6990" y="4136971"/>
            <a:ext cx="233910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在弹出的设置别名面板中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设置好想要的设置的名称，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点击确定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21" y="132556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初次</a:t>
            </a:r>
            <a:r>
              <a:rPr lang="zh-CN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建立编辑器工程，会自动去切割已有的拼图，生成散图。发现现有项目中很多拼图配置都会被人工改动过，在建立工程时候需要注意；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拼图打包工具</a:t>
            </a:r>
            <a:r>
              <a:rPr lang="en-US" altLang="zh-CN" sz="1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TexturePacker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需要是破解版本，才可以新建拼图；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需要在</a:t>
            </a:r>
            <a:r>
              <a:rPr lang="en-US" altLang="zh-CN" sz="1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TexturePacker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文件夹下加入新的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BabeFormat3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文件夹。</a:t>
            </a:r>
          </a:p>
          <a:p>
            <a:pPr marL="0" indent="0">
              <a:buFontTx/>
              <a:buNone/>
              <a:defRPr/>
            </a:pPr>
            <a:endParaRPr lang="zh-CN" altLang="zh-CN" sz="1800" dirty="0">
              <a:solidFill>
                <a:srgbClr val="FF0000"/>
              </a:solidFill>
              <a:latin typeface="Cambria Math" pitchFamily="18" charset="0"/>
            </a:endParaRPr>
          </a:p>
          <a:p>
            <a:pPr>
              <a:defRPr/>
            </a:pPr>
            <a:endParaRPr lang="zh-CN" altLang="zh-CN" sz="1800" dirty="0">
              <a:latin typeface="Cambria Math" pitchFamily="18" charset="0"/>
            </a:endParaRPr>
          </a:p>
          <a:p>
            <a:pPr marL="0" indent="0">
              <a:buNone/>
            </a:pPr>
            <a:endParaRPr lang="zh-CN" altLang="en-US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PART5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：注意事项</a:t>
            </a:r>
          </a:p>
        </p:txBody>
      </p:sp>
      <p:pic>
        <p:nvPicPr>
          <p:cNvPr id="16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526" y="3221197"/>
            <a:ext cx="693261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4182701" y="2100404"/>
            <a:ext cx="7141455" cy="11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zh-CN" sz="4800" dirty="0"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44995" y="2520779"/>
            <a:ext cx="288091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>
                <a:latin typeface="微软雅黑" charset="0"/>
                <a:ea typeface="微软雅黑" charset="0"/>
              </a:rPr>
              <a:t>Q&amp;A</a:t>
            </a:r>
            <a:endParaRPr lang="zh-CN" altLang="zh-CN" sz="8800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88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3516129" y="2100404"/>
            <a:ext cx="7141455" cy="11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6600" dirty="0" smtClean="0">
                <a:latin typeface="微软雅黑" charset="0"/>
                <a:ea typeface="微软雅黑" charset="0"/>
              </a:rPr>
              <a:t>THANK YOU!</a:t>
            </a:r>
            <a:endParaRPr lang="zh-CN" altLang="zh-CN" sz="6600" dirty="0">
              <a:latin typeface="微软雅黑" charset="0"/>
              <a:ea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0561" y="5711190"/>
            <a:ext cx="9286875" cy="8667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3758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9104" y="1035527"/>
            <a:ext cx="10752908" cy="5101363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1600" b="1" dirty="0" smtClean="0">
                <a:latin typeface="微软雅黑" charset="0"/>
                <a:ea typeface="微软雅黑" charset="0"/>
              </a:rPr>
              <a:t>一、主工程</a:t>
            </a:r>
            <a:endParaRPr lang="en-US" altLang="zh-CN" sz="1600" b="1" dirty="0" smtClean="0">
              <a:latin typeface="微软雅黑" charset="0"/>
              <a:ea typeface="微软雅黑" charset="0"/>
            </a:endParaRPr>
          </a:p>
          <a:p>
            <a:pPr marL="0" indent="0">
              <a:buNone/>
            </a:pPr>
            <a:endParaRPr lang="en-US" altLang="zh-CN" sz="1600" b="1" dirty="0">
              <a:latin typeface="微软雅黑" charset="0"/>
              <a:ea typeface="微软雅黑" charset="0"/>
            </a:endParaRPr>
          </a:p>
          <a:p>
            <a:pPr marL="0" indent="0">
              <a:buNone/>
            </a:pPr>
            <a:endParaRPr lang="en-US" altLang="zh-CN" sz="1600" b="1" dirty="0" smtClean="0">
              <a:latin typeface="微软雅黑" charset="0"/>
              <a:ea typeface="微软雅黑" charset="0"/>
            </a:endParaRPr>
          </a:p>
          <a:p>
            <a:pPr marL="0" indent="0">
              <a:buNone/>
            </a:pPr>
            <a:endParaRPr lang="en-US" altLang="zh-CN" sz="1600" b="1" dirty="0">
              <a:latin typeface="微软雅黑" charset="0"/>
              <a:ea typeface="微软雅黑" charset="0"/>
            </a:endParaRPr>
          </a:p>
          <a:p>
            <a:pPr marL="0" indent="0">
              <a:buNone/>
            </a:pPr>
            <a:endParaRPr lang="en-US" altLang="zh-CN" sz="1600" b="1" dirty="0" smtClean="0">
              <a:latin typeface="微软雅黑" charset="0"/>
              <a:ea typeface="微软雅黑" charset="0"/>
            </a:endParaRPr>
          </a:p>
          <a:p>
            <a:pPr marL="0" indent="0">
              <a:buNone/>
            </a:pPr>
            <a:endParaRPr lang="en-US" altLang="zh-CN" sz="1600" b="1" dirty="0">
              <a:latin typeface="微软雅黑" charset="0"/>
              <a:ea typeface="微软雅黑" charset="0"/>
            </a:endParaRPr>
          </a:p>
          <a:p>
            <a:pPr marL="0" indent="0">
              <a:buNone/>
            </a:pPr>
            <a:endParaRPr lang="zh-CN" altLang="en-US" sz="1600" b="1" dirty="0">
              <a:latin typeface="微软雅黑" charset="0"/>
              <a:ea typeface="微软雅黑" charset="0"/>
            </a:endParaRPr>
          </a:p>
          <a:p>
            <a:pPr marL="0" indent="0">
              <a:buNone/>
            </a:pPr>
            <a:endParaRPr lang="zh-CN" altLang="en-US" sz="1600" b="1" dirty="0">
              <a:latin typeface="微软雅黑" charset="0"/>
              <a:ea typeface="微软雅黑" charset="0"/>
            </a:endParaRPr>
          </a:p>
          <a:p>
            <a:pPr marL="0" indent="0">
              <a:buNone/>
            </a:pPr>
            <a:endParaRPr lang="zh-CN" altLang="en-US" sz="1600" b="1" dirty="0">
              <a:latin typeface="微软雅黑" charset="0"/>
              <a:ea typeface="微软雅黑" charset="0"/>
            </a:endParaRPr>
          </a:p>
          <a:p>
            <a:pPr marL="0" indent="0">
              <a:buNone/>
            </a:pPr>
            <a:r>
              <a:rPr lang="zh-CN" altLang="en-US" sz="1600" b="1" dirty="0" smtClean="0">
                <a:latin typeface="微软雅黑" charset="0"/>
                <a:ea typeface="微软雅黑" charset="0"/>
              </a:rPr>
              <a:t>二</a:t>
            </a:r>
            <a:r>
              <a:rPr lang="zh-CN" altLang="en-US" sz="1600" b="1" dirty="0">
                <a:latin typeface="微软雅黑" charset="0"/>
                <a:ea typeface="微软雅黑" charset="0"/>
              </a:rPr>
              <a:t>、子</a:t>
            </a:r>
            <a:r>
              <a:rPr lang="zh-CN" altLang="en-US" sz="1600" b="1" dirty="0" smtClean="0">
                <a:latin typeface="微软雅黑" charset="0"/>
                <a:ea typeface="微软雅黑" charset="0"/>
              </a:rPr>
              <a:t>工程</a:t>
            </a:r>
            <a:endParaRPr lang="en-US" altLang="zh-CN" sz="1600" b="1" dirty="0" smtClean="0">
              <a:latin typeface="微软雅黑" charset="0"/>
              <a:ea typeface="微软雅黑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PART2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秦弩编辑器的必要守则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路劲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Grp="1" noChangeArrowheads="1"/>
          </p:cNvSpPr>
          <p:nvPr/>
        </p:nvSpPr>
        <p:spPr bwMode="auto">
          <a:xfrm>
            <a:off x="2305050" y="1105589"/>
            <a:ext cx="1551305" cy="34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</a:rPr>
              <a:t>images</a:t>
            </a: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</a:rPr>
              <a:t>（路径）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1129029" y="1442986"/>
            <a:ext cx="4075359" cy="2727074"/>
          </a:xfrm>
          <a:prstGeom prst="flowChartAlternateProcess">
            <a:avLst/>
          </a:prstGeom>
          <a:solidFill>
            <a:srgbClr val="67C2D7"/>
          </a:solidFill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>
              <a:lnSpc>
                <a:spcPct val="150000"/>
              </a:lnSpc>
            </a:pPr>
            <a:r>
              <a:rPr lang="zh-CN" altLang="zh-CN" sz="1400" b="1" noProof="1">
                <a:latin typeface="微软雅黑" charset="0"/>
                <a:ea typeface="微软雅黑" charset="0"/>
                <a:cs typeface="+mn-ea"/>
                <a:sym typeface="Arial" pitchFamily="34" charset="0"/>
              </a:rPr>
              <a:t>图片资源：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zh-CN" sz="1400" noProof="1">
                <a:solidFill>
                  <a:srgbClr val="FF0000"/>
                </a:solidFill>
                <a:latin typeface="微软雅黑" charset="0"/>
                <a:ea typeface="微软雅黑" charset="0"/>
                <a:cs typeface="+mn-ea"/>
                <a:sym typeface="Arial" pitchFamily="34" charset="0"/>
              </a:rPr>
              <a:t>原始资源路径：</a:t>
            </a:r>
            <a:r>
              <a:rPr lang="zh-CN" altLang="zh-CN" sz="1400" noProof="1">
                <a:solidFill>
                  <a:schemeClr val="accent2"/>
                </a:solidFill>
                <a:latin typeface="微软雅黑" charset="0"/>
                <a:ea typeface="微软雅黑" charset="0"/>
                <a:cs typeface="+mn-ea"/>
                <a:sym typeface="Arial" pitchFamily="34" charset="0"/>
              </a:rPr>
              <a:t> </a:t>
            </a:r>
            <a:r>
              <a:rPr lang="en-US" altLang="zh-CN" sz="1400" noProof="1">
                <a:latin typeface="微软雅黑" charset="0"/>
                <a:ea typeface="微软雅黑" charset="0"/>
                <a:cs typeface="+mn-ea"/>
                <a:sym typeface="Arial" pitchFamily="34" charset="0"/>
              </a:rPr>
              <a:t>resource\images</a:t>
            </a:r>
            <a:endParaRPr lang="en-US" altLang="zh-CN" sz="1400" noProof="1">
              <a:latin typeface="微软雅黑" charset="0"/>
              <a:ea typeface="微软雅黑" charset="0"/>
              <a:sym typeface="Arial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zh-CN" sz="1400" noProof="1">
                <a:solidFill>
                  <a:srgbClr val="FF0000"/>
                </a:solidFill>
                <a:latin typeface="微软雅黑" charset="0"/>
                <a:ea typeface="微软雅黑" charset="0"/>
                <a:cs typeface="+mn-ea"/>
                <a:sym typeface="Arial" pitchFamily="34" charset="0"/>
              </a:rPr>
              <a:t>发布时路径：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1400" noProof="1">
                <a:latin typeface="微软雅黑" charset="0"/>
                <a:ea typeface="微软雅黑" charset="0"/>
                <a:cs typeface="+mn-ea"/>
                <a:sym typeface="Arial" pitchFamily="34" charset="0"/>
              </a:rPr>
              <a:t>  1</a:t>
            </a:r>
            <a:r>
              <a:rPr lang="zh-CN" altLang="en-US" sz="1400" noProof="1">
                <a:latin typeface="微软雅黑" charset="0"/>
                <a:ea typeface="微软雅黑" charset="0"/>
                <a:cs typeface="+mn-ea"/>
                <a:sym typeface="Arial" pitchFamily="34" charset="0"/>
              </a:rPr>
              <a:t>、</a:t>
            </a:r>
            <a:r>
              <a:rPr lang="zh-CN" altLang="zh-CN" sz="1400" noProof="1">
                <a:latin typeface="微软雅黑" charset="0"/>
                <a:ea typeface="微软雅黑" charset="0"/>
                <a:cs typeface="+mn-ea"/>
                <a:sym typeface="+mn-ea"/>
              </a:rPr>
              <a:t>拼图</a:t>
            </a:r>
            <a:r>
              <a:rPr lang="zh-CN" altLang="zh-CN" sz="1400" noProof="1">
                <a:latin typeface="微软雅黑" charset="0"/>
                <a:ea typeface="微软雅黑" charset="0"/>
                <a:cs typeface="+mn-ea"/>
              </a:rPr>
              <a:t>路径按创建时选择的路径；</a:t>
            </a:r>
            <a:endParaRPr lang="zh-CN" altLang="zh-CN" sz="1400" noProof="1">
              <a:latin typeface="微软雅黑" charset="0"/>
              <a:ea typeface="微软雅黑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400" noProof="1">
                <a:latin typeface="微软雅黑" charset="0"/>
                <a:ea typeface="微软雅黑" charset="0"/>
                <a:cs typeface="+mn-ea"/>
              </a:rPr>
              <a:t>  2</a:t>
            </a:r>
            <a:r>
              <a:rPr lang="zh-CN" altLang="en-US" sz="1400" noProof="1">
                <a:latin typeface="微软雅黑" charset="0"/>
                <a:ea typeface="微软雅黑" charset="0"/>
                <a:cs typeface="+mn-ea"/>
              </a:rPr>
              <a:t>、普通资源按工程目录结构发布到</a:t>
            </a:r>
            <a:r>
              <a:rPr lang="en-US" altLang="zh-CN" sz="1400" noProof="1">
                <a:latin typeface="微软雅黑" charset="0"/>
                <a:ea typeface="微软雅黑" charset="0"/>
                <a:cs typeface="+mn-ea"/>
              </a:rPr>
              <a:t>images</a:t>
            </a:r>
            <a:r>
              <a:rPr lang="zh-CN" altLang="en-US" sz="1400" noProof="1">
                <a:latin typeface="微软雅黑" charset="0"/>
                <a:ea typeface="微软雅黑" charset="0"/>
                <a:cs typeface="+mn-ea"/>
              </a:rPr>
              <a:t>下； </a:t>
            </a:r>
            <a:endParaRPr lang="zh-CN" altLang="en-US" sz="1400" noProof="1">
              <a:latin typeface="微软雅黑" charset="0"/>
              <a:ea typeface="微软雅黑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400" noProof="1">
                <a:latin typeface="微软雅黑" charset="0"/>
                <a:ea typeface="微软雅黑" charset="0"/>
                <a:cs typeface="+mn-ea"/>
              </a:rPr>
              <a:t>  3</a:t>
            </a:r>
            <a:r>
              <a:rPr lang="zh-CN" altLang="en-US" sz="1400" noProof="1">
                <a:latin typeface="微软雅黑" charset="0"/>
                <a:ea typeface="微软雅黑" charset="0"/>
                <a:cs typeface="+mn-ea"/>
              </a:rPr>
              <a:t>、</a:t>
            </a:r>
            <a:r>
              <a:rPr lang="en-US" altLang="zh-CN" sz="1400" noProof="1">
                <a:latin typeface="微软雅黑" charset="0"/>
                <a:ea typeface="微软雅黑" charset="0"/>
                <a:cs typeface="+mn-ea"/>
              </a:rPr>
              <a:t>swf</a:t>
            </a:r>
            <a:r>
              <a:rPr lang="zh-CN" altLang="en-US" sz="1400" noProof="1">
                <a:latin typeface="微软雅黑" charset="0"/>
                <a:ea typeface="微软雅黑" charset="0"/>
                <a:cs typeface="+mn-ea"/>
              </a:rPr>
              <a:t>资源发布到</a:t>
            </a:r>
            <a:r>
              <a:rPr lang="en-US" altLang="zh-CN" sz="1400" noProof="1">
                <a:latin typeface="微软雅黑" charset="0"/>
                <a:ea typeface="微软雅黑" charset="0"/>
                <a:cs typeface="+mn-ea"/>
              </a:rPr>
              <a:t>images\</a:t>
            </a:r>
            <a:r>
              <a:rPr lang="en-GB" altLang="zh-CN" sz="1400" noProof="1">
                <a:latin typeface="微软雅黑" charset="0"/>
                <a:ea typeface="微软雅黑" charset="0"/>
                <a:cs typeface="+mn-ea"/>
              </a:rPr>
              <a:t>qnSwfRes</a:t>
            </a:r>
            <a:r>
              <a:rPr lang="zh-CN" altLang="zh-CN" sz="1400" noProof="1">
                <a:latin typeface="微软雅黑" charset="0"/>
                <a:ea typeface="微软雅黑" charset="0"/>
                <a:cs typeface="+mn-ea"/>
              </a:rPr>
              <a:t>目录下。</a:t>
            </a:r>
            <a:endParaRPr lang="zh-CN" altLang="zh-CN" sz="1400" noProof="1">
              <a:latin typeface="微软雅黑" charset="0"/>
              <a:ea typeface="微软雅黑" charset="0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sz="1200" noProof="1">
              <a:solidFill>
                <a:srgbClr val="C00000"/>
              </a:solidFill>
              <a:latin typeface="微软雅黑" charset="0"/>
              <a:ea typeface="微软雅黑" charset="0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sz="1200" noProof="1">
              <a:latin typeface="微软雅黑" charset="0"/>
              <a:ea typeface="微软雅黑" charset="0"/>
            </a:endParaRPr>
          </a:p>
        </p:txBody>
      </p:sp>
      <p:sp>
        <p:nvSpPr>
          <p:cNvPr id="7" name="标题 1"/>
          <p:cNvSpPr>
            <a:spLocks noGrp="1" noChangeArrowheads="1"/>
          </p:cNvSpPr>
          <p:nvPr/>
        </p:nvSpPr>
        <p:spPr bwMode="auto">
          <a:xfrm>
            <a:off x="6990080" y="1077649"/>
            <a:ext cx="1560195" cy="34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</a:rPr>
              <a:t>scripts</a:t>
            </a: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</a:rPr>
              <a:t>（路径）</a:t>
            </a:r>
          </a:p>
        </p:txBody>
      </p:sp>
      <p:sp>
        <p:nvSpPr>
          <p:cNvPr id="8" name="流程图: 可选过程 5"/>
          <p:cNvSpPr>
            <a:spLocks noChangeArrowheads="1"/>
          </p:cNvSpPr>
          <p:nvPr/>
        </p:nvSpPr>
        <p:spPr bwMode="auto">
          <a:xfrm>
            <a:off x="5873114" y="1423697"/>
            <a:ext cx="4145915" cy="2720725"/>
          </a:xfrm>
          <a:prstGeom prst="flowChartAlternateProcess">
            <a:avLst/>
          </a:prstGeom>
          <a:solidFill>
            <a:srgbClr val="67C2D7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pPr eaLnBrk="0" hangingPunct="0">
              <a:lnSpc>
                <a:spcPct val="150000"/>
              </a:lnSpc>
            </a:pPr>
            <a:r>
              <a:rPr lang="zh-CN" altLang="en-US" sz="1400" b="1" dirty="0">
                <a:latin typeface="微软雅黑" charset="0"/>
                <a:ea typeface="微软雅黑" charset="0"/>
              </a:rPr>
              <a:t>工程自动生成配置：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zh-CN" sz="1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发布根目录是创建工程时选择的</a:t>
            </a:r>
            <a:r>
              <a:rPr lang="en-US" altLang="zh-CN" sz="1400" dirty="0" err="1">
                <a:latin typeface="微软雅黑" charset="0"/>
                <a:ea typeface="微软雅黑" charset="0"/>
              </a:rPr>
              <a:t>qnCreate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目录</a:t>
            </a:r>
            <a:endParaRPr lang="zh-CN" altLang="en-US" sz="1400" dirty="0" smtClean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400" dirty="0">
                <a:latin typeface="微软雅黑" charset="0"/>
                <a:ea typeface="微软雅黑" charset="0"/>
              </a:rPr>
              <a:t>  </a:t>
            </a:r>
            <a:r>
              <a:rPr lang="en-US" altLang="zh-CN" sz="1400" dirty="0" err="1">
                <a:latin typeface="微软雅黑" charset="0"/>
                <a:ea typeface="微软雅黑" charset="0"/>
                <a:sym typeface="Arial" pitchFamily="34" charset="0"/>
              </a:rPr>
              <a:t>拼图配置</a:t>
            </a:r>
            <a:r>
              <a:rPr lang="zh-CN" altLang="en-US" sz="1400" dirty="0">
                <a:latin typeface="微软雅黑" charset="0"/>
                <a:ea typeface="微软雅黑" charset="0"/>
                <a:sym typeface="Arial" pitchFamily="34" charset="0"/>
              </a:rPr>
              <a:t>：</a:t>
            </a:r>
            <a:r>
              <a:rPr lang="zh-CN" altLang="zh-CN" sz="1400" dirty="0">
                <a:latin typeface="微软雅黑" charset="0"/>
                <a:ea typeface="微软雅黑" charset="0"/>
                <a:sym typeface="Arial" pitchFamily="34" charset="0"/>
              </a:rPr>
              <a:t>该目录下的 </a:t>
            </a:r>
            <a:r>
              <a:rPr lang="en-US" altLang="zh-CN" sz="1400" dirty="0" err="1">
                <a:latin typeface="微软雅黑" charset="0"/>
                <a:ea typeface="微软雅黑" charset="0"/>
              </a:rPr>
              <a:t>qnPlist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文件夹</a:t>
            </a:r>
            <a:endParaRPr lang="en-US" altLang="zh-CN" sz="1400" dirty="0">
              <a:latin typeface="微软雅黑" charset="0"/>
              <a:ea typeface="微软雅黑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</a:rPr>
              <a:t>  </a:t>
            </a:r>
            <a:r>
              <a:rPr lang="zh-CN" altLang="en-US" sz="1400" dirty="0">
                <a:latin typeface="微软雅黑" charset="0"/>
                <a:ea typeface="微软雅黑" charset="0"/>
                <a:sym typeface="Arial" pitchFamily="34" charset="0"/>
              </a:rPr>
              <a:t>swf拼图配置：目录下的 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qnSwfRes文件夹</a:t>
            </a:r>
            <a:endParaRPr lang="en-GB" altLang="en-US" sz="1400" dirty="0">
              <a:latin typeface="微软雅黑" charset="0"/>
              <a:ea typeface="微软雅黑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</a:rPr>
              <a:t>  </a:t>
            </a:r>
            <a:r>
              <a:rPr lang="zh-CN" altLang="en-US" sz="1400" dirty="0">
                <a:latin typeface="微软雅黑" charset="0"/>
                <a:ea typeface="微软雅黑" charset="0"/>
                <a:sym typeface="Arial" pitchFamily="34" charset="0"/>
              </a:rPr>
              <a:t>别名配置：该目录下名称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qn_res_alias_map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zh-CN" sz="1400" dirty="0">
                <a:latin typeface="微软雅黑" charset="0"/>
                <a:ea typeface="微软雅黑" charset="0"/>
              </a:rPr>
              <a:t>页面</a:t>
            </a:r>
            <a:r>
              <a:rPr lang="en-US" altLang="zh-CN" sz="1400" dirty="0" err="1">
                <a:latin typeface="微软雅黑" charset="0"/>
                <a:ea typeface="微软雅黑" charset="0"/>
              </a:rPr>
              <a:t>lua</a:t>
            </a:r>
            <a:r>
              <a:rPr lang="zh-CN" altLang="en-US" sz="1400" dirty="0" smtClean="0">
                <a:latin typeface="微软雅黑" charset="0"/>
                <a:ea typeface="微软雅黑" charset="0"/>
              </a:rPr>
              <a:t>目录</a:t>
            </a:r>
            <a:r>
              <a:rPr lang="en-US" altLang="zh-CN" sz="1400" dirty="0" smtClean="0">
                <a:latin typeface="微软雅黑" charset="0"/>
                <a:ea typeface="微软雅黑" charset="0"/>
              </a:rPr>
              <a:t>:</a:t>
            </a:r>
            <a:endParaRPr lang="zh-CN" altLang="en-US" sz="1400" dirty="0">
              <a:latin typeface="微软雅黑" charset="0"/>
              <a:ea typeface="微软雅黑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zh-CN" sz="1400" dirty="0">
                <a:solidFill>
                  <a:srgbClr val="FF0000"/>
                </a:solidFill>
                <a:latin typeface="微软雅黑" charset="0"/>
                <a:ea typeface="微软雅黑" charset="0"/>
                <a:sym typeface="Arial" pitchFamily="34" charset="0"/>
              </a:rPr>
              <a:t>发布目录是创建工程时选择的</a:t>
            </a:r>
            <a:r>
              <a:rPr lang="zh-CN" altLang="zh-CN" sz="1400" dirty="0">
                <a:latin typeface="微软雅黑" charset="0"/>
                <a:ea typeface="微软雅黑" charset="0"/>
                <a:sym typeface="Arial" pitchFamily="34" charset="0"/>
              </a:rPr>
              <a:t>生成页面</a:t>
            </a:r>
            <a:r>
              <a:rPr lang="en-US" altLang="zh-CN" sz="1400" dirty="0" err="1">
                <a:latin typeface="微软雅黑" charset="0"/>
                <a:ea typeface="微软雅黑" charset="0"/>
                <a:sym typeface="Arial" pitchFamily="34" charset="0"/>
              </a:rPr>
              <a:t>lua</a:t>
            </a:r>
            <a:r>
              <a:rPr lang="zh-CN" altLang="en-US" sz="1400" dirty="0">
                <a:latin typeface="微软雅黑" charset="0"/>
                <a:ea typeface="微软雅黑" charset="0"/>
                <a:sym typeface="Arial" pitchFamily="34" charset="0"/>
              </a:rPr>
              <a:t>目录</a:t>
            </a:r>
            <a:r>
              <a:rPr lang="zh-CN" altLang="zh-CN" sz="1400" dirty="0">
                <a:solidFill>
                  <a:schemeClr val="accent2"/>
                </a:solidFill>
                <a:latin typeface="微软雅黑" charset="0"/>
                <a:ea typeface="微软雅黑" charset="0"/>
                <a:sym typeface="Arial" pitchFamily="34" charset="0"/>
              </a:rPr>
              <a:t>，</a:t>
            </a:r>
            <a:r>
              <a:rPr lang="zh-CN" altLang="zh-CN" sz="1400" dirty="0">
                <a:solidFill>
                  <a:srgbClr val="FF0000"/>
                </a:solidFill>
                <a:latin typeface="微软雅黑" charset="0"/>
                <a:ea typeface="微软雅黑" charset="0"/>
                <a:sym typeface="Arial" pitchFamily="34" charset="0"/>
              </a:rPr>
              <a:t>一般选择到</a:t>
            </a:r>
            <a:r>
              <a:rPr lang="en-US" altLang="zh-CN" sz="1400" dirty="0">
                <a:solidFill>
                  <a:srgbClr val="FF0000"/>
                </a:solidFill>
                <a:latin typeface="微软雅黑" charset="0"/>
                <a:ea typeface="微软雅黑" charset="0"/>
                <a:sym typeface="Arial" pitchFamily="34" charset="0"/>
              </a:rPr>
              <a:t>scripts</a:t>
            </a:r>
            <a:r>
              <a:rPr lang="zh-CN" altLang="en-US" sz="1400" dirty="0">
                <a:solidFill>
                  <a:srgbClr val="FF0000"/>
                </a:solidFill>
                <a:latin typeface="微软雅黑" charset="0"/>
                <a:ea typeface="微软雅黑" charset="0"/>
                <a:sym typeface="Arial" pitchFamily="34" charset="0"/>
              </a:rPr>
              <a:t>下的</a:t>
            </a:r>
            <a:r>
              <a:rPr lang="en-US" altLang="zh-CN" sz="1400" dirty="0" err="1">
                <a:solidFill>
                  <a:srgbClr val="FF0000"/>
                </a:solidFill>
                <a:latin typeface="微软雅黑" charset="0"/>
                <a:ea typeface="微软雅黑" charset="0"/>
                <a:sym typeface="Arial" pitchFamily="34" charset="0"/>
              </a:rPr>
              <a:t>view</a:t>
            </a:r>
            <a:r>
              <a:rPr lang="en-US" altLang="zh-CN" sz="1400" dirty="0" err="1">
                <a:solidFill>
                  <a:srgbClr val="FF0000"/>
                </a:solidFill>
                <a:latin typeface="微软雅黑" charset="0"/>
                <a:ea typeface="微软雅黑" charset="0"/>
              </a:rPr>
              <a:t>目录</a:t>
            </a:r>
          </a:p>
        </p:txBody>
      </p:sp>
      <p:sp>
        <p:nvSpPr>
          <p:cNvPr id="10" name="流程图: 可选过程 5"/>
          <p:cNvSpPr>
            <a:spLocks noChangeArrowheads="1"/>
          </p:cNvSpPr>
          <p:nvPr/>
        </p:nvSpPr>
        <p:spPr bwMode="auto">
          <a:xfrm>
            <a:off x="1089026" y="4503634"/>
            <a:ext cx="8930004" cy="1794616"/>
          </a:xfrm>
          <a:prstGeom prst="flowChartAlternateProcess">
            <a:avLst/>
          </a:prstGeom>
          <a:solidFill>
            <a:srgbClr val="67C2D7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pPr eaLnBrk="0" hangingPunct="0">
              <a:lnSpc>
                <a:spcPct val="15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</a:rPr>
              <a:t>1、工程目录结构和主工程目录结构一致，所有文件位于主工程目录下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</a:rPr>
              <a:t>2、发布目录结构和主工程的结构一致，但分别位于images/games/</a:t>
            </a:r>
            <a:r>
              <a:rPr lang="zh-CN" altLang="en-US" sz="1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子工程名/</a:t>
            </a:r>
            <a:r>
              <a:rPr lang="en-US" altLang="en-US" sz="1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...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和 scripts/games/</a:t>
            </a:r>
            <a:r>
              <a:rPr lang="zh-CN" altLang="en-US" sz="1400" dirty="0">
                <a:solidFill>
                  <a:srgbClr val="FF0000"/>
                </a:solidFill>
                <a:latin typeface="微软雅黑" charset="0"/>
                <a:ea typeface="微软雅黑" charset="0"/>
                <a:sym typeface="Arial" pitchFamily="34" charset="0"/>
              </a:rPr>
              <a:t>子工程名</a:t>
            </a:r>
            <a:r>
              <a:rPr lang="zh-CN" altLang="en-US" sz="1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/</a:t>
            </a:r>
            <a:r>
              <a:rPr lang="en-US" altLang="zh-CN" sz="1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...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**</a:t>
            </a:r>
            <a:r>
              <a:rPr lang="zh-CN" altLang="zh-CN" sz="1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注意</a:t>
            </a:r>
            <a:r>
              <a:rPr lang="en-US" altLang="zh-CN" sz="1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**</a:t>
            </a:r>
            <a:r>
              <a:rPr lang="zh-CN" altLang="zh-CN" sz="1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 创建主工程时</a:t>
            </a:r>
            <a:r>
              <a:rPr lang="en-US" altLang="zh-CN" sz="1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resource</a:t>
            </a:r>
            <a:r>
              <a:rPr lang="zh-CN" altLang="en-US" sz="1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文件</a:t>
            </a:r>
            <a:r>
              <a:rPr lang="zh-CN" altLang="zh-CN" sz="1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不能包含子工程资源，否则会把子工程资源当作主工程。主工程创建完成之后再分别拷入子工程资源，再创建子工程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0863" y="97200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、菜单面板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en-US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en-US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、编辑区域</a:t>
            </a: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PART3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：秦弩编辑器的功能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展示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认识秦弩的界面</a:t>
            </a:r>
          </a:p>
        </p:txBody>
      </p:sp>
      <p:pic>
        <p:nvPicPr>
          <p:cNvPr id="23" name="图片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23" y="4065166"/>
            <a:ext cx="342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文本框 3"/>
          <p:cNvSpPr txBox="1">
            <a:spLocks noChangeArrowheads="1"/>
          </p:cNvSpPr>
          <p:nvPr/>
        </p:nvSpPr>
        <p:spPr bwMode="auto">
          <a:xfrm>
            <a:off x="644344" y="4969793"/>
            <a:ext cx="7265565" cy="31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Ps:</a:t>
            </a:r>
            <a:r>
              <a:rPr lang="zh-CN" altLang="zh-CN" sz="1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支持同时打开多个页面，</a:t>
            </a:r>
            <a:r>
              <a:rPr lang="zh-CN" altLang="zh-CN" sz="1400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三</a:t>
            </a:r>
            <a:r>
              <a:rPr lang="zh-CN" altLang="zh-CN" sz="1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个放大镜是对编辑器的缩放。</a:t>
            </a:r>
            <a:endParaRPr lang="zh-CN" altLang="en-US" sz="1400" dirty="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8" name="图片 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23" y="1717398"/>
            <a:ext cx="60674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文本框 5"/>
          <p:cNvSpPr txBox="1">
            <a:spLocks noChangeArrowheads="1"/>
          </p:cNvSpPr>
          <p:nvPr/>
        </p:nvSpPr>
        <p:spPr bwMode="auto">
          <a:xfrm>
            <a:off x="586679" y="2534684"/>
            <a:ext cx="4370705" cy="31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Ps:</a:t>
            </a:r>
            <a:r>
              <a:rPr lang="zh-CN" altLang="zh-CN" sz="1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鼠标经过时都有文字提示</a:t>
            </a:r>
            <a:r>
              <a:rPr lang="en-US" altLang="zh-CN" sz="1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,</a:t>
            </a:r>
            <a:r>
              <a:rPr lang="zh-CN" altLang="en-US" sz="1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可根据自己的需求去操作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3390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86" y="100683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三、图层显示区域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PART3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：秦弩编辑器的功能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展示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认识秦弩的界面</a:t>
            </a:r>
          </a:p>
        </p:txBody>
      </p:sp>
      <p:pic>
        <p:nvPicPr>
          <p:cNvPr id="6" name="图片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70" y="1403605"/>
            <a:ext cx="1244548" cy="190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同侧圆角矩形 8"/>
          <p:cNvSpPr/>
          <p:nvPr/>
        </p:nvSpPr>
        <p:spPr>
          <a:xfrm rot="5400000">
            <a:off x="4652188" y="-952881"/>
            <a:ext cx="1384300" cy="6368971"/>
          </a:xfrm>
          <a:prstGeom prst="round2SameRect">
            <a:avLst/>
          </a:prstGeom>
          <a:solidFill>
            <a:srgbClr val="67C2D7"/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矩形 1"/>
          <p:cNvSpPr/>
          <p:nvPr/>
        </p:nvSpPr>
        <p:spPr>
          <a:xfrm>
            <a:off x="2128074" y="1611641"/>
            <a:ext cx="62642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双击节点树层或编辑区显示对象会进入该对象内部编辑。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锁定对象或特殊对象无法进入内部编辑，如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swf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、预设节点等。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、节点树层右键会弹出节点类型显示菜单，任何节点都可以转为预设，包含图片的节点可以在资源树中显示，图片可以转为按钮。</a:t>
            </a:r>
          </a:p>
        </p:txBody>
      </p:sp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54" y="3449006"/>
            <a:ext cx="1147369" cy="149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2141658" y="3480662"/>
            <a:ext cx="6453843" cy="1145353"/>
            <a:chOff x="2628524" y="858616"/>
            <a:chExt cx="6509135" cy="1001726"/>
          </a:xfrm>
          <a:solidFill>
            <a:srgbClr val="67C2D7"/>
          </a:solidFill>
        </p:grpSpPr>
        <p:sp>
          <p:nvSpPr>
            <p:cNvPr id="15" name="同侧圆角矩形 14"/>
            <p:cNvSpPr/>
            <p:nvPr/>
          </p:nvSpPr>
          <p:spPr>
            <a:xfrm rot="5400000">
              <a:off x="5382229" y="-1895089"/>
              <a:ext cx="1001726" cy="6509135"/>
            </a:xfrm>
            <a:prstGeom prst="round2SameRect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同侧圆角矩形 4"/>
            <p:cNvSpPr/>
            <p:nvPr/>
          </p:nvSpPr>
          <p:spPr>
            <a:xfrm>
              <a:off x="2628525" y="907515"/>
              <a:ext cx="6460235" cy="90392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0" lvl="1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186154" y="3553542"/>
            <a:ext cx="626424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右键菜单根据节点类型不同显示不同，图片类型节点会显示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转为按钮或在资源树中显示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(PS: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预设单独重点介绍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)</a:t>
            </a:r>
          </a:p>
        </p:txBody>
      </p:sp>
      <p:sp>
        <p:nvSpPr>
          <p:cNvPr id="19" name="同侧圆角矩形 18"/>
          <p:cNvSpPr/>
          <p:nvPr/>
        </p:nvSpPr>
        <p:spPr>
          <a:xfrm rot="5400000">
            <a:off x="4725640" y="2500588"/>
            <a:ext cx="1285877" cy="6426859"/>
          </a:xfrm>
          <a:prstGeom prst="round2SameRect">
            <a:avLst/>
          </a:prstGeom>
          <a:solidFill>
            <a:srgbClr val="67C2D7"/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矩形 20"/>
          <p:cNvSpPr/>
          <p:nvPr/>
        </p:nvSpPr>
        <p:spPr>
          <a:xfrm>
            <a:off x="2186155" y="4745404"/>
            <a:ext cx="6264243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、拖动节点到其它节点可以改变节点层级，并会检查拖动节点位置确定是进入节点还是拖放到该节点上；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、下层红线在中间表示拖入该节点，红线在上段或下端表示拖入该节点同级并放在节点的上层或下层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zh-CN" sz="3200" dirty="0">
              <a:latin typeface="Arial" pitchFamily="34" charset="0"/>
            </a:endParaRPr>
          </a:p>
          <a:p>
            <a:pPr>
              <a:spcBef>
                <a:spcPct val="0"/>
              </a:spcBef>
            </a:pP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2" name="对象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970771"/>
              </p:ext>
            </p:extLst>
          </p:nvPr>
        </p:nvGraphicFramePr>
        <p:xfrm>
          <a:off x="893596" y="5003220"/>
          <a:ext cx="1144339" cy="1424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4" r:id="rId6" imgW="1848108" imgH="2514286" progId="StaticMetafile">
                  <p:embed/>
                </p:oleObj>
              </mc:Choice>
              <mc:Fallback>
                <p:oleObj r:id="rId6" imgW="1848108" imgH="2514286" progId="StaticMetafil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596" y="5003220"/>
                        <a:ext cx="1144339" cy="14248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350027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PART3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：秦弩编辑器的功能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展示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认识秦弩的界面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884" y="1869840"/>
            <a:ext cx="2076190" cy="317142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08454" y="94100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四、组件面板</a:t>
            </a:r>
          </a:p>
          <a:p>
            <a:endParaRPr lang="zh-CN" altLang="en-US" dirty="0"/>
          </a:p>
        </p:txBody>
      </p:sp>
      <p:sp>
        <p:nvSpPr>
          <p:cNvPr id="28" name="同侧圆角矩形 27"/>
          <p:cNvSpPr/>
          <p:nvPr/>
        </p:nvSpPr>
        <p:spPr>
          <a:xfrm rot="5400000">
            <a:off x="5460207" y="669266"/>
            <a:ext cx="1105653" cy="5390260"/>
          </a:xfrm>
          <a:prstGeom prst="round2SameRect">
            <a:avLst/>
          </a:prstGeom>
          <a:solidFill>
            <a:srgbClr val="67C2D7"/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文本框 23"/>
          <p:cNvSpPr txBox="1"/>
          <p:nvPr/>
        </p:nvSpPr>
        <p:spPr>
          <a:xfrm>
            <a:off x="3360773" y="2993889"/>
            <a:ext cx="4852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组件面板里放的就是我们创建图片，文字，按钮等一些功能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所需要的组件。后面会详细介绍如何创建这些组件。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3540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416" y="9715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、资源面板</a:t>
            </a:r>
          </a:p>
          <a:p>
            <a:pPr marL="0" indent="0">
              <a:buNone/>
            </a:pPr>
            <a:endParaRPr lang="zh-CN" altLang="en-US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PART3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：秦弩编辑器的功能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展示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认识秦弩的界面</a:t>
            </a:r>
          </a:p>
        </p:txBody>
      </p:sp>
      <p:sp>
        <p:nvSpPr>
          <p:cNvPr id="14" name="流程图: 过程 13"/>
          <p:cNvSpPr>
            <a:spLocks noChangeArrowheads="1"/>
          </p:cNvSpPr>
          <p:nvPr/>
        </p:nvSpPr>
        <p:spPr bwMode="auto">
          <a:xfrm>
            <a:off x="658135" y="2703513"/>
            <a:ext cx="2743092" cy="2417761"/>
          </a:xfrm>
          <a:prstGeom prst="flowChartProcess">
            <a:avLst/>
          </a:prstGeom>
          <a:solidFill>
            <a:srgbClr val="67C2D7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200" dirty="0">
              <a:solidFill>
                <a:srgbClr val="FFFF00"/>
              </a:solidFill>
              <a:latin typeface="微软雅黑" charset="0"/>
              <a:ea typeface="微软雅黑" charset="0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400" dirty="0">
                <a:solidFill>
                  <a:srgbClr val="FFFF00"/>
                </a:solidFill>
                <a:latin typeface="微软雅黑" charset="0"/>
                <a:ea typeface="微软雅黑" charset="0"/>
                <a:sym typeface="微软雅黑" pitchFamily="34" charset="-122"/>
              </a:rPr>
              <a:t>黄色代表正常使用资源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zh-CN" sz="1400" dirty="0">
                <a:solidFill>
                  <a:srgbClr val="FF0000"/>
                </a:solidFill>
                <a:latin typeface="微软雅黑" charset="0"/>
                <a:ea typeface="微软雅黑" charset="0"/>
                <a:sym typeface="微软雅黑" pitchFamily="34" charset="-122"/>
              </a:rPr>
              <a:t>红色代表丢失资源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pitchFamily="34" charset="-122"/>
              </a:rPr>
              <a:t>白色代表未添加资源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zh-CN" sz="1400" dirty="0">
                <a:latin typeface="微软雅黑" charset="0"/>
                <a:ea typeface="微软雅黑" charset="0"/>
                <a:sym typeface="微软雅黑" pitchFamily="34" charset="-122"/>
              </a:rPr>
              <a:t>  标记共享资源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zh-CN" sz="1400" dirty="0">
                <a:latin typeface="微软雅黑" charset="0"/>
                <a:ea typeface="微软雅黑" charset="0"/>
                <a:sym typeface="微软雅黑" pitchFamily="34" charset="-122"/>
              </a:rPr>
              <a:t>  标记压缩资源</a:t>
            </a:r>
            <a:r>
              <a:rPr lang="en-US" altLang="zh-CN" sz="1400" dirty="0">
                <a:latin typeface="微软雅黑" charset="0"/>
                <a:ea typeface="微软雅黑" charset="0"/>
                <a:sym typeface="微软雅黑" pitchFamily="34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 charset="0"/>
                <a:ea typeface="微软雅黑" charset="0"/>
                <a:sym typeface="微软雅黑" pitchFamily="34" charset="-122"/>
              </a:rPr>
              <a:t>散图默认不压缩</a:t>
            </a:r>
            <a:r>
              <a:rPr lang="en-US" altLang="zh-CN" sz="1400" dirty="0">
                <a:latin typeface="微软雅黑" charset="0"/>
                <a:ea typeface="微软雅黑" charset="0"/>
                <a:sym typeface="微软雅黑" pitchFamily="34" charset="-122"/>
              </a:rPr>
              <a:t>)</a:t>
            </a:r>
            <a:endParaRPr lang="zh-CN" altLang="zh-CN" sz="1400" dirty="0">
              <a:latin typeface="微软雅黑" charset="0"/>
              <a:ea typeface="微软雅黑" charset="0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400" dirty="0">
                <a:latin typeface="微软雅黑" charset="0"/>
                <a:ea typeface="微软雅黑" charset="0"/>
                <a:sym typeface="微软雅黑" pitchFamily="34" charset="-122"/>
              </a:rPr>
              <a:t>  标记图片资源</a:t>
            </a:r>
          </a:p>
          <a:p>
            <a:endParaRPr lang="zh-CN" altLang="zh-CN" sz="1400" dirty="0">
              <a:latin typeface="微软雅黑" pitchFamily="34" charset="-122"/>
              <a:sym typeface="微软雅黑" pitchFamily="34" charset="-122"/>
            </a:endParaRPr>
          </a:p>
        </p:txBody>
      </p:sp>
      <p:pic>
        <p:nvPicPr>
          <p:cNvPr id="15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669" y="5459413"/>
            <a:ext cx="28829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494" y="1408113"/>
            <a:ext cx="2874962" cy="429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894" y="2703513"/>
            <a:ext cx="1989137" cy="241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6656069" y="1846580"/>
            <a:ext cx="2872491" cy="720408"/>
          </a:xfrm>
          <a:prstGeom prst="rect">
            <a:avLst/>
          </a:prstGeom>
          <a:solidFill>
            <a:srgbClr val="67C2D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zh-CN" altLang="en-US" sz="1400" noProof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资源预览区域</a:t>
            </a:r>
          </a:p>
          <a:p>
            <a:pPr algn="ctr" eaLnBrk="1" hangingPunct="1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zh-CN" altLang="en-US" sz="1400" noProof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预览，别名，是否拼图，资源大小</a:t>
            </a:r>
          </a:p>
        </p:txBody>
      </p:sp>
      <p:pic>
        <p:nvPicPr>
          <p:cNvPr id="19" name="图片 18" descr="share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52" y="4147185"/>
            <a:ext cx="142875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 descr="quant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97" y="4401557"/>
            <a:ext cx="128587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 descr="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" y="4681246"/>
            <a:ext cx="1301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流程图: 过程 21"/>
          <p:cNvSpPr>
            <a:spLocks noChangeArrowheads="1"/>
          </p:cNvSpPr>
          <p:nvPr/>
        </p:nvSpPr>
        <p:spPr bwMode="auto">
          <a:xfrm>
            <a:off x="6853714" y="5493067"/>
            <a:ext cx="1783792" cy="1006158"/>
          </a:xfrm>
          <a:prstGeom prst="flowChartProcess">
            <a:avLst/>
          </a:prstGeom>
          <a:solidFill>
            <a:srgbClr val="67C2D7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  <a:sym typeface="微软雅黑" pitchFamily="34" charset="-122"/>
              </a:rPr>
              <a:t>资源搜索区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微软雅黑" charset="0"/>
                <a:ea typeface="微软雅黑" charset="0"/>
                <a:sym typeface="微软雅黑" pitchFamily="34" charset="-122"/>
              </a:rPr>
              <a:t>搜索图片资源，同时支持名称与别名</a:t>
            </a:r>
          </a:p>
          <a:p>
            <a:endParaRPr lang="zh-CN" altLang="zh-CN" sz="1400" dirty="0">
              <a:latin typeface="微软雅黑" pitchFamily="34" charset="-122"/>
            </a:endParaRPr>
          </a:p>
        </p:txBody>
      </p:sp>
      <p:sp>
        <p:nvSpPr>
          <p:cNvPr id="25" name="流程图: 过程 24"/>
          <p:cNvSpPr>
            <a:spLocks noChangeArrowheads="1"/>
          </p:cNvSpPr>
          <p:nvPr/>
        </p:nvSpPr>
        <p:spPr bwMode="auto">
          <a:xfrm>
            <a:off x="8637506" y="2703513"/>
            <a:ext cx="2172924" cy="1343025"/>
          </a:xfrm>
          <a:prstGeom prst="flowChartProcess">
            <a:avLst/>
          </a:prstGeom>
          <a:solidFill>
            <a:srgbClr val="67C2D7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sym typeface="Arial" pitchFamily="34" charset="0"/>
              </a:rPr>
              <a:t>子工程包含公共资源标签，无管理权限，可以使用，主工程可通过工程设置管理公共资源</a:t>
            </a:r>
            <a:endParaRPr lang="zh-CN" altLang="zh-CN" sz="1400" dirty="0">
              <a:latin typeface="微软雅黑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387880" y="3440113"/>
            <a:ext cx="341831" cy="22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箭头 6"/>
          <p:cNvSpPr/>
          <p:nvPr/>
        </p:nvSpPr>
        <p:spPr>
          <a:xfrm>
            <a:off x="6181250" y="2054309"/>
            <a:ext cx="461473" cy="2563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箭头 7"/>
          <p:cNvSpPr/>
          <p:nvPr/>
        </p:nvSpPr>
        <p:spPr>
          <a:xfrm>
            <a:off x="8080894" y="3459480"/>
            <a:ext cx="512748" cy="261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箭头 22"/>
          <p:cNvSpPr/>
          <p:nvPr/>
        </p:nvSpPr>
        <p:spPr>
          <a:xfrm>
            <a:off x="6274520" y="5718921"/>
            <a:ext cx="512748" cy="261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21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2" grpId="0" animBg="1"/>
      <p:bldP spid="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</p:tagLst>
</file>

<file path=ppt/theme/theme1.xml><?xml version="1.0" encoding="utf-8"?>
<a:theme xmlns:a="http://schemas.openxmlformats.org/drawingml/2006/main" name="向天歌稻壳儿模板23XIN - 副本">
  <a:themeElements>
    <a:clrScheme name="自定义 10">
      <a:dk1>
        <a:srgbClr val="4B4B4B"/>
      </a:dk1>
      <a:lt1>
        <a:srgbClr val="FFFFFF"/>
      </a:lt1>
      <a:dk2>
        <a:srgbClr val="4B4B4B"/>
      </a:dk2>
      <a:lt2>
        <a:srgbClr val="FFFFFF"/>
      </a:lt2>
      <a:accent1>
        <a:srgbClr val="CC6448"/>
      </a:accent1>
      <a:accent2>
        <a:srgbClr val="C1272D"/>
      </a:accent2>
      <a:accent3>
        <a:srgbClr val="F39A39"/>
      </a:accent3>
      <a:accent4>
        <a:srgbClr val="A15963"/>
      </a:accent4>
      <a:accent5>
        <a:srgbClr val="7C849C"/>
      </a:accent5>
      <a:accent6>
        <a:srgbClr val="75A38B"/>
      </a:accent6>
      <a:hlink>
        <a:srgbClr val="D93F60"/>
      </a:hlink>
      <a:folHlink>
        <a:srgbClr val="BABD91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3143</Words>
  <Application>Microsoft Office PowerPoint</Application>
  <PresentationFormat>宽屏</PresentationFormat>
  <Paragraphs>384</Paragraphs>
  <Slides>49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MS Mincho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Verdana</vt:lpstr>
      <vt:lpstr>向天歌稻壳儿模板23XIN - 副本</vt:lpstr>
      <vt:lpstr>Picture (Metafile)</vt:lpstr>
      <vt:lpstr>2016年秦弩编辑器 引擎开发利器 </vt:lpstr>
      <vt:lpstr>PowerPoint 演示文稿</vt:lpstr>
      <vt:lpstr>PowerPoint 演示文稿</vt:lpstr>
      <vt:lpstr>PART1：秦弩编辑器概念</vt:lpstr>
      <vt:lpstr>PART2：秦弩编辑器的必要守则——路劲</vt:lpstr>
      <vt:lpstr>PART3：秦弩编辑器的功能展示——认识秦弩的界面</vt:lpstr>
      <vt:lpstr>PART3：秦弩编辑器的功能展示——认识秦弩的界面</vt:lpstr>
      <vt:lpstr>PART3：秦弩编辑器的功能展示——认识秦弩的界面</vt:lpstr>
      <vt:lpstr>PART3：秦弩编辑器的功能展示——认识秦弩的界面</vt:lpstr>
      <vt:lpstr>PowerPoint 演示文稿</vt:lpstr>
      <vt:lpstr>PART4：秦弩编辑器操作规范——创建工程</vt:lpstr>
      <vt:lpstr>PART4：秦弩编辑器操作规范——创建工程</vt:lpstr>
      <vt:lpstr>PART4：秦弩编辑器操作规范——创建工程</vt:lpstr>
      <vt:lpstr>PowerPoint 演示文稿</vt:lpstr>
      <vt:lpstr>PART4：秦弩编辑器操作规范——创建页面</vt:lpstr>
      <vt:lpstr>PART4：秦弩编辑器操作规范——创建页面</vt:lpstr>
      <vt:lpstr>PART4：秦弩编辑器操作规范——创建页面</vt:lpstr>
      <vt:lpstr>PowerPoint 演示文稿</vt:lpstr>
      <vt:lpstr>PART4：秦弩编辑器操作规范——导入图片</vt:lpstr>
      <vt:lpstr>PART4：秦弩编辑器操作规范——导入图片</vt:lpstr>
      <vt:lpstr>PowerPoint 演示文稿</vt:lpstr>
      <vt:lpstr>PART4：秦弩编辑器操作规范——创建view</vt:lpstr>
      <vt:lpstr>PART4：秦弩编辑器操作规范——创建view</vt:lpstr>
      <vt:lpstr>PART4：秦弩编辑器操作规范——创建view</vt:lpstr>
      <vt:lpstr>PowerPoint 演示文稿</vt:lpstr>
      <vt:lpstr>PART4：秦弩编辑器操作规范——创建图片</vt:lpstr>
      <vt:lpstr>PART4：秦弩编辑器操作规范——创建图片</vt:lpstr>
      <vt:lpstr>PowerPoint 演示文稿</vt:lpstr>
      <vt:lpstr>PART4：秦弩编辑器操作规范——创建按钮</vt:lpstr>
      <vt:lpstr>PART4：秦弩编辑器操作规范——创建按钮</vt:lpstr>
      <vt:lpstr>PowerPoint 演示文稿</vt:lpstr>
      <vt:lpstr>PART4：秦弩编辑器操作规范——创建文本</vt:lpstr>
      <vt:lpstr>PowerPoint 演示文稿</vt:lpstr>
      <vt:lpstr>PART4：秦弩编辑器操作规范——工程发布</vt:lpstr>
      <vt:lpstr>PowerPoint 演示文稿</vt:lpstr>
      <vt:lpstr>PART4：秦弩编辑器操作规范——流程回顾</vt:lpstr>
      <vt:lpstr>PowerPoint 演示文稿</vt:lpstr>
      <vt:lpstr>PART5：秦弩编辑器知识拓展——拼图</vt:lpstr>
      <vt:lpstr>PART5：秦弩编辑器知识拓展——拼图</vt:lpstr>
      <vt:lpstr>PART5：秦弩编辑器知识拓展——拼图</vt:lpstr>
      <vt:lpstr>PART5：秦弩编辑器知识拓展——查看拼图</vt:lpstr>
      <vt:lpstr>PowerPoint 演示文稿</vt:lpstr>
      <vt:lpstr>PART5：秦弩编辑器知识拓展——预设 </vt:lpstr>
      <vt:lpstr>PART5：秦弩编辑器知识拓展——预设 </vt:lpstr>
      <vt:lpstr>PowerPoint 演示文稿</vt:lpstr>
      <vt:lpstr>PART5：秦弩编辑器功能展示——别名</vt:lpstr>
      <vt:lpstr>PART5：注意事项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2016年秦弩编辑器 引擎开发利器 </dc:title>
  <dc:creator>maretayzhu(朱文华)</dc:creator>
  <cp:lastModifiedBy>maretayzhu(朱文华)</cp:lastModifiedBy>
  <cp:revision>219</cp:revision>
  <dcterms:created xsi:type="dcterms:W3CDTF">2016-05-20T08:44:00Z</dcterms:created>
  <dcterms:modified xsi:type="dcterms:W3CDTF">2016-06-02T11:24:14Z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