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E8C2F-E8A8-4DB8-B754-4E9B6E085894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FBB40BC-F987-4F7B-9830-8C5ABA979AF0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800" b="1" dirty="0" smtClean="0">
              <a:latin typeface="Cambria" panose="02040503050406030204" pitchFamily="18" charset="0"/>
            </a:rPr>
            <a:t>Foglalás</a:t>
          </a:r>
          <a:endParaRPr lang="hu-HU" sz="1800" b="1" dirty="0">
            <a:latin typeface="Cambria" panose="02040503050406030204" pitchFamily="18" charset="0"/>
          </a:endParaRPr>
        </a:p>
      </dgm:t>
    </dgm:pt>
    <dgm:pt modelId="{2880DA9D-050B-4595-AEA4-12EA4CBC8C89}" type="parTrans" cxnId="{502D436B-581A-4ACB-A0B7-58177413CCBB}">
      <dgm:prSet/>
      <dgm:spPr/>
      <dgm:t>
        <a:bodyPr/>
        <a:lstStyle/>
        <a:p>
          <a:endParaRPr lang="hu-HU"/>
        </a:p>
      </dgm:t>
    </dgm:pt>
    <dgm:pt modelId="{0353E2C0-C4FE-408F-B83D-5921AC10CEA8}" type="sibTrans" cxnId="{502D436B-581A-4ACB-A0B7-58177413CCBB}">
      <dgm:prSet/>
      <dgm:spPr/>
      <dgm:t>
        <a:bodyPr/>
        <a:lstStyle/>
        <a:p>
          <a:endParaRPr lang="hu-HU"/>
        </a:p>
      </dgm:t>
    </dgm:pt>
    <dgm:pt modelId="{6FCD5F4D-DE34-4502-9027-BE6FAD5298BB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Sopron: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48EED9BC-C2FE-4D26-BC1F-47D7591A3B61}" type="parTrans" cxnId="{6FA023D4-5860-42BB-A945-6DFF62452F44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30CAEA89-BF97-4881-90F1-60AD2C557784}" type="sibTrans" cxnId="{6FA023D4-5860-42BB-A945-6DFF62452F44}">
      <dgm:prSet/>
      <dgm:spPr/>
      <dgm:t>
        <a:bodyPr/>
        <a:lstStyle/>
        <a:p>
          <a:endParaRPr lang="hu-HU"/>
        </a:p>
      </dgm:t>
    </dgm:pt>
    <dgm:pt modelId="{FC88DE5C-3667-4884-AFE9-008BA691009E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</a:t>
          </a:r>
          <a:r>
            <a:rPr lang="hu-HU" sz="1200" b="1" dirty="0" err="1" smtClean="0">
              <a:latin typeface="Cambria" panose="02040503050406030204" pitchFamily="18" charset="0"/>
            </a:rPr>
            <a:t>Lővér</a:t>
          </a:r>
          <a:r>
            <a:rPr lang="hu-HU" sz="1200" b="1" dirty="0" smtClean="0">
              <a:latin typeface="Cambria" panose="02040503050406030204" pitchFamily="18" charset="0"/>
            </a:rPr>
            <a:t>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2+1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0AFABDDA-A71F-4EE4-960C-DAEEC8A9190D}" type="parTrans" cxnId="{F2F08C0E-4AD7-482B-8192-1494DCAD37DB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4A1A84A5-3EA2-49D3-84D5-43DE83881F05}" type="sibTrans" cxnId="{F2F08C0E-4AD7-482B-8192-1494DCAD37DB}">
      <dgm:prSet/>
      <dgm:spPr/>
      <dgm:t>
        <a:bodyPr/>
        <a:lstStyle/>
        <a:p>
          <a:endParaRPr lang="hu-HU"/>
        </a:p>
      </dgm:t>
    </dgm:pt>
    <dgm:pt modelId="{FC43A5FC-39BB-4C9E-9EE0-D97344D2EE6A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</a:t>
          </a:r>
          <a:r>
            <a:rPr lang="hu-HU" sz="1200" b="1" dirty="0" err="1" smtClean="0">
              <a:latin typeface="Cambria" panose="02040503050406030204" pitchFamily="18" charset="0"/>
            </a:rPr>
            <a:t>Fagus</a:t>
          </a:r>
          <a:r>
            <a:rPr lang="hu-HU" sz="1200" b="1" dirty="0" smtClean="0">
              <a:latin typeface="Cambria" panose="02040503050406030204" pitchFamily="18" charset="0"/>
            </a:rPr>
            <a:t>:</a:t>
          </a:r>
        </a:p>
        <a:p>
          <a:r>
            <a:rPr lang="hu-HU" sz="1200" b="1" dirty="0" smtClean="0">
              <a:latin typeface="Cambria" panose="02040503050406030204" pitchFamily="18" charset="0"/>
            </a:rPr>
            <a:t>2*</a:t>
          </a:r>
          <a:r>
            <a:rPr lang="hu-HU" sz="1200" b="1" dirty="0" err="1" smtClean="0">
              <a:latin typeface="Cambria" panose="02040503050406030204" pitchFamily="18" charset="0"/>
            </a:rPr>
            <a:t>2</a:t>
          </a:r>
          <a:r>
            <a:rPr lang="hu-HU" sz="1200" b="1" dirty="0" smtClean="0">
              <a:latin typeface="Cambria" panose="02040503050406030204" pitchFamily="18" charset="0"/>
            </a:rPr>
            <a:t>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47CBDFA6-1989-488D-B8A0-5CCDF7560E58}" type="parTrans" cxnId="{2ABC42D2-097A-4641-B9FF-17FD9D4BBAD4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0B71B15F-3E6F-42CB-B803-626A6329DF78}" type="sibTrans" cxnId="{2ABC42D2-097A-4641-B9FF-17FD9D4BBAD4}">
      <dgm:prSet/>
      <dgm:spPr/>
      <dgm:t>
        <a:bodyPr/>
        <a:lstStyle/>
        <a:p>
          <a:endParaRPr lang="hu-HU"/>
        </a:p>
      </dgm:t>
    </dgm:pt>
    <dgm:pt modelId="{D82A04F4-88B1-490B-BA36-0CB8A3EB788B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200" b="1" dirty="0" smtClean="0">
              <a:latin typeface="Cambria" panose="02040503050406030204" pitchFamily="18" charset="0"/>
            </a:rPr>
            <a:t>Hotel Pannonia:</a:t>
          </a:r>
          <a:br>
            <a:rPr lang="hu-HU" sz="1200" b="1" dirty="0" smtClean="0">
              <a:latin typeface="Cambria" panose="02040503050406030204" pitchFamily="18" charset="0"/>
            </a:rPr>
          </a:br>
          <a:r>
            <a:rPr lang="hu-HU" sz="1200" b="1" dirty="0" smtClean="0">
              <a:latin typeface="Cambria" panose="02040503050406030204" pitchFamily="18" charset="0"/>
            </a:rPr>
            <a:t>2 ágyas szoba</a:t>
          </a:r>
          <a:endParaRPr lang="hu-HU" sz="1200" b="1" dirty="0">
            <a:latin typeface="Cambria" panose="02040503050406030204" pitchFamily="18" charset="0"/>
          </a:endParaRPr>
        </a:p>
      </dgm:t>
    </dgm:pt>
    <dgm:pt modelId="{92C21C73-8579-4A81-B07B-82A228017854}" type="sibTrans" cxnId="{5F0FC9E8-A6F7-4925-87FA-D0BEC01264F7}">
      <dgm:prSet/>
      <dgm:spPr/>
      <dgm:t>
        <a:bodyPr/>
        <a:lstStyle/>
        <a:p>
          <a:endParaRPr lang="hu-HU"/>
        </a:p>
      </dgm:t>
    </dgm:pt>
    <dgm:pt modelId="{38E02B08-CF55-42EC-9B41-F47D65B67A06}" type="parTrans" cxnId="{5F0FC9E8-A6F7-4925-87FA-D0BEC01264F7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E4A556EF-1B2E-4B53-8D64-1929296113F8}" type="pres">
      <dgm:prSet presAssocID="{151E8C2F-E8A8-4DB8-B754-4E9B6E0858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374ABC81-813E-40C2-B9DE-F9574953440B}" type="pres">
      <dgm:prSet presAssocID="{5FBB40BC-F987-4F7B-9830-8C5ABA979AF0}" presName="centerShape" presStyleLbl="node0" presStyleIdx="0" presStyleCnt="1" custScaleX="104644" custScaleY="104644" custLinFactNeighborX="-7523" custLinFactNeighborY="-41811"/>
      <dgm:spPr/>
      <dgm:t>
        <a:bodyPr/>
        <a:lstStyle/>
        <a:p>
          <a:endParaRPr lang="hu-HU"/>
        </a:p>
      </dgm:t>
    </dgm:pt>
    <dgm:pt modelId="{288D3448-AC0B-4346-8995-C0CE1237BA38}" type="pres">
      <dgm:prSet presAssocID="{48EED9BC-C2FE-4D26-BC1F-47D7591A3B61}" presName="parTrans" presStyleLbl="bgSibTrans2D1" presStyleIdx="0" presStyleCnt="4"/>
      <dgm:spPr/>
      <dgm:t>
        <a:bodyPr/>
        <a:lstStyle/>
        <a:p>
          <a:endParaRPr lang="hu-HU"/>
        </a:p>
      </dgm:t>
    </dgm:pt>
    <dgm:pt modelId="{23B381F0-3A9C-4EBE-824B-0EAEA4E5CCB1}" type="pres">
      <dgm:prSet presAssocID="{6FCD5F4D-DE34-4502-9027-BE6FAD5298BB}" presName="node" presStyleLbl="node1" presStyleIdx="0" presStyleCnt="4" custScaleX="104644" custScaleY="104644" custRadScaleRad="103208" custRadScaleInc="-2994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85DA794-6286-4ED1-A6C3-1E2C5FBBB3D6}" type="pres">
      <dgm:prSet presAssocID="{0AFABDDA-A71F-4EE4-960C-DAEEC8A9190D}" presName="parTrans" presStyleLbl="bgSibTrans2D1" presStyleIdx="1" presStyleCnt="4"/>
      <dgm:spPr/>
      <dgm:t>
        <a:bodyPr/>
        <a:lstStyle/>
        <a:p>
          <a:endParaRPr lang="hu-HU"/>
        </a:p>
      </dgm:t>
    </dgm:pt>
    <dgm:pt modelId="{A8F7A343-6A06-437C-893D-3B19F3BCBD82}" type="pres">
      <dgm:prSet presAssocID="{FC88DE5C-3667-4884-AFE9-008BA691009E}" presName="node" presStyleLbl="node1" presStyleIdx="1" presStyleCnt="4" custScaleX="104644" custScaleY="104644" custRadScaleRad="168718" custRadScaleInc="-8566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D685EBD-A143-49F6-84D7-704D888DC775}" type="pres">
      <dgm:prSet presAssocID="{47CBDFA6-1989-488D-B8A0-5CCDF7560E58}" presName="parTrans" presStyleLbl="bgSibTrans2D1" presStyleIdx="2" presStyleCnt="4"/>
      <dgm:spPr/>
      <dgm:t>
        <a:bodyPr/>
        <a:lstStyle/>
        <a:p>
          <a:endParaRPr lang="hu-HU"/>
        </a:p>
      </dgm:t>
    </dgm:pt>
    <dgm:pt modelId="{AFA1A005-DAEA-4EAA-940F-6AF45C68EA4F}" type="pres">
      <dgm:prSet presAssocID="{FC43A5FC-39BB-4C9E-9EE0-D97344D2EE6A}" presName="node" presStyleLbl="node1" presStyleIdx="2" presStyleCnt="4" custScaleX="104644" custScaleY="104644" custRadScaleRad="136867" custRadScaleInc="7042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A93C5B-D34E-4372-B699-747000757AD2}" type="pres">
      <dgm:prSet presAssocID="{38E02B08-CF55-42EC-9B41-F47D65B67A06}" presName="parTrans" presStyleLbl="bgSibTrans2D1" presStyleIdx="3" presStyleCnt="4"/>
      <dgm:spPr/>
      <dgm:t>
        <a:bodyPr/>
        <a:lstStyle/>
        <a:p>
          <a:endParaRPr lang="hu-HU"/>
        </a:p>
      </dgm:t>
    </dgm:pt>
    <dgm:pt modelId="{5684BA46-237B-4BB4-9FB6-67F94D8206E5}" type="pres">
      <dgm:prSet presAssocID="{D82A04F4-88B1-490B-BA36-0CB8A3EB788B}" presName="node" presStyleLbl="node1" presStyleIdx="3" presStyleCnt="4" custScaleX="104644" custScaleY="104644" custRadScaleRad="77612" custRadScaleInc="2916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2F08C0E-4AD7-482B-8192-1494DCAD37DB}" srcId="{5FBB40BC-F987-4F7B-9830-8C5ABA979AF0}" destId="{FC88DE5C-3667-4884-AFE9-008BA691009E}" srcOrd="1" destOrd="0" parTransId="{0AFABDDA-A71F-4EE4-960C-DAEEC8A9190D}" sibTransId="{4A1A84A5-3EA2-49D3-84D5-43DE83881F05}"/>
    <dgm:cxn modelId="{D8E46527-CFF2-4DE8-B64C-263496540834}" type="presOf" srcId="{6FCD5F4D-DE34-4502-9027-BE6FAD5298BB}" destId="{23B381F0-3A9C-4EBE-824B-0EAEA4E5CCB1}" srcOrd="0" destOrd="0" presId="urn:microsoft.com/office/officeart/2005/8/layout/radial4"/>
    <dgm:cxn modelId="{83AD5290-839A-403C-A4F3-C3D6B817F4A6}" type="presOf" srcId="{FC88DE5C-3667-4884-AFE9-008BA691009E}" destId="{A8F7A343-6A06-437C-893D-3B19F3BCBD82}" srcOrd="0" destOrd="0" presId="urn:microsoft.com/office/officeart/2005/8/layout/radial4"/>
    <dgm:cxn modelId="{40D051C8-7761-4A5B-B423-2B43C7FE4303}" type="presOf" srcId="{FC43A5FC-39BB-4C9E-9EE0-D97344D2EE6A}" destId="{AFA1A005-DAEA-4EAA-940F-6AF45C68EA4F}" srcOrd="0" destOrd="0" presId="urn:microsoft.com/office/officeart/2005/8/layout/radial4"/>
    <dgm:cxn modelId="{CF5257BA-EBD2-426B-85C6-4CB8BC445C54}" type="presOf" srcId="{151E8C2F-E8A8-4DB8-B754-4E9B6E085894}" destId="{E4A556EF-1B2E-4B53-8D64-1929296113F8}" srcOrd="0" destOrd="0" presId="urn:microsoft.com/office/officeart/2005/8/layout/radial4"/>
    <dgm:cxn modelId="{3275C04C-3914-42F5-99AF-0A947D9D69AA}" type="presOf" srcId="{47CBDFA6-1989-488D-B8A0-5CCDF7560E58}" destId="{0D685EBD-A143-49F6-84D7-704D888DC775}" srcOrd="0" destOrd="0" presId="urn:microsoft.com/office/officeart/2005/8/layout/radial4"/>
    <dgm:cxn modelId="{2ABC42D2-097A-4641-B9FF-17FD9D4BBAD4}" srcId="{5FBB40BC-F987-4F7B-9830-8C5ABA979AF0}" destId="{FC43A5FC-39BB-4C9E-9EE0-D97344D2EE6A}" srcOrd="2" destOrd="0" parTransId="{47CBDFA6-1989-488D-B8A0-5CCDF7560E58}" sibTransId="{0B71B15F-3E6F-42CB-B803-626A6329DF78}"/>
    <dgm:cxn modelId="{4848A958-33B1-4329-868E-3CBBABD46D0A}" type="presOf" srcId="{5FBB40BC-F987-4F7B-9830-8C5ABA979AF0}" destId="{374ABC81-813E-40C2-B9DE-F9574953440B}" srcOrd="0" destOrd="0" presId="urn:microsoft.com/office/officeart/2005/8/layout/radial4"/>
    <dgm:cxn modelId="{531009FC-F0DC-4416-B5FE-DFB302E4314A}" type="presOf" srcId="{48EED9BC-C2FE-4D26-BC1F-47D7591A3B61}" destId="{288D3448-AC0B-4346-8995-C0CE1237BA38}" srcOrd="0" destOrd="0" presId="urn:microsoft.com/office/officeart/2005/8/layout/radial4"/>
    <dgm:cxn modelId="{6FA023D4-5860-42BB-A945-6DFF62452F44}" srcId="{5FBB40BC-F987-4F7B-9830-8C5ABA979AF0}" destId="{6FCD5F4D-DE34-4502-9027-BE6FAD5298BB}" srcOrd="0" destOrd="0" parTransId="{48EED9BC-C2FE-4D26-BC1F-47D7591A3B61}" sibTransId="{30CAEA89-BF97-4881-90F1-60AD2C557784}"/>
    <dgm:cxn modelId="{AB790237-E59E-42AC-8637-B8061222231A}" type="presOf" srcId="{D82A04F4-88B1-490B-BA36-0CB8A3EB788B}" destId="{5684BA46-237B-4BB4-9FB6-67F94D8206E5}" srcOrd="0" destOrd="0" presId="urn:microsoft.com/office/officeart/2005/8/layout/radial4"/>
    <dgm:cxn modelId="{502D436B-581A-4ACB-A0B7-58177413CCBB}" srcId="{151E8C2F-E8A8-4DB8-B754-4E9B6E085894}" destId="{5FBB40BC-F987-4F7B-9830-8C5ABA979AF0}" srcOrd="0" destOrd="0" parTransId="{2880DA9D-050B-4595-AEA4-12EA4CBC8C89}" sibTransId="{0353E2C0-C4FE-408F-B83D-5921AC10CEA8}"/>
    <dgm:cxn modelId="{5F0FC9E8-A6F7-4925-87FA-D0BEC01264F7}" srcId="{5FBB40BC-F987-4F7B-9830-8C5ABA979AF0}" destId="{D82A04F4-88B1-490B-BA36-0CB8A3EB788B}" srcOrd="3" destOrd="0" parTransId="{38E02B08-CF55-42EC-9B41-F47D65B67A06}" sibTransId="{92C21C73-8579-4A81-B07B-82A228017854}"/>
    <dgm:cxn modelId="{143EBC40-B63E-4E7A-9D38-7485568932C6}" type="presOf" srcId="{38E02B08-CF55-42EC-9B41-F47D65B67A06}" destId="{70A93C5B-D34E-4372-B699-747000757AD2}" srcOrd="0" destOrd="0" presId="urn:microsoft.com/office/officeart/2005/8/layout/radial4"/>
    <dgm:cxn modelId="{3D88184D-6E27-4C22-8267-2BF27D5AE306}" type="presOf" srcId="{0AFABDDA-A71F-4EE4-960C-DAEEC8A9190D}" destId="{285DA794-6286-4ED1-A6C3-1E2C5FBBB3D6}" srcOrd="0" destOrd="0" presId="urn:microsoft.com/office/officeart/2005/8/layout/radial4"/>
    <dgm:cxn modelId="{8FDD87D0-B031-4321-ACA8-B74FA3C50913}" type="presParOf" srcId="{E4A556EF-1B2E-4B53-8D64-1929296113F8}" destId="{374ABC81-813E-40C2-B9DE-F9574953440B}" srcOrd="0" destOrd="0" presId="urn:microsoft.com/office/officeart/2005/8/layout/radial4"/>
    <dgm:cxn modelId="{01CEBE10-202A-4EBD-AB91-CB5B4A93482F}" type="presParOf" srcId="{E4A556EF-1B2E-4B53-8D64-1929296113F8}" destId="{288D3448-AC0B-4346-8995-C0CE1237BA38}" srcOrd="1" destOrd="0" presId="urn:microsoft.com/office/officeart/2005/8/layout/radial4"/>
    <dgm:cxn modelId="{B5809BE2-7BE5-4982-B88D-B7D8513D1DAB}" type="presParOf" srcId="{E4A556EF-1B2E-4B53-8D64-1929296113F8}" destId="{23B381F0-3A9C-4EBE-824B-0EAEA4E5CCB1}" srcOrd="2" destOrd="0" presId="urn:microsoft.com/office/officeart/2005/8/layout/radial4"/>
    <dgm:cxn modelId="{62F2DF46-5A8A-495E-A96F-CC791D7FD1D3}" type="presParOf" srcId="{E4A556EF-1B2E-4B53-8D64-1929296113F8}" destId="{285DA794-6286-4ED1-A6C3-1E2C5FBBB3D6}" srcOrd="3" destOrd="0" presId="urn:microsoft.com/office/officeart/2005/8/layout/radial4"/>
    <dgm:cxn modelId="{1B25B056-AE66-4327-83E1-82995410A078}" type="presParOf" srcId="{E4A556EF-1B2E-4B53-8D64-1929296113F8}" destId="{A8F7A343-6A06-437C-893D-3B19F3BCBD82}" srcOrd="4" destOrd="0" presId="urn:microsoft.com/office/officeart/2005/8/layout/radial4"/>
    <dgm:cxn modelId="{82156FC3-B588-493B-98EA-C8810AE46FF1}" type="presParOf" srcId="{E4A556EF-1B2E-4B53-8D64-1929296113F8}" destId="{0D685EBD-A143-49F6-84D7-704D888DC775}" srcOrd="5" destOrd="0" presId="urn:microsoft.com/office/officeart/2005/8/layout/radial4"/>
    <dgm:cxn modelId="{8801BDF6-25C8-4A0E-BCE6-C5EE2B1535CA}" type="presParOf" srcId="{E4A556EF-1B2E-4B53-8D64-1929296113F8}" destId="{AFA1A005-DAEA-4EAA-940F-6AF45C68EA4F}" srcOrd="6" destOrd="0" presId="urn:microsoft.com/office/officeart/2005/8/layout/radial4"/>
    <dgm:cxn modelId="{462E3370-4EF4-4A51-AE38-C5CA1A56FE7A}" type="presParOf" srcId="{E4A556EF-1B2E-4B53-8D64-1929296113F8}" destId="{70A93C5B-D34E-4372-B699-747000757AD2}" srcOrd="7" destOrd="0" presId="urn:microsoft.com/office/officeart/2005/8/layout/radial4"/>
    <dgm:cxn modelId="{823C2DCB-D873-414F-AB77-625949ED426F}" type="presParOf" srcId="{E4A556EF-1B2E-4B53-8D64-1929296113F8}" destId="{5684BA46-237B-4BB4-9FB6-67F94D8206E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47AA42-D3A8-4B27-88ED-63015B24191E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</dgm:pt>
    <dgm:pt modelId="{B9E2BE8E-F8D4-415F-82DA-70AD365BAA1E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4800" b="1" dirty="0" smtClean="0">
              <a:latin typeface="Cambria" panose="02040503050406030204" pitchFamily="18" charset="0"/>
            </a:rPr>
            <a:t>Ár</a:t>
          </a:r>
          <a:endParaRPr lang="hu-HU" sz="600" b="1" dirty="0">
            <a:latin typeface="Cambria" panose="02040503050406030204" pitchFamily="18" charset="0"/>
          </a:endParaRPr>
        </a:p>
      </dgm:t>
    </dgm:pt>
    <dgm:pt modelId="{3E573CB0-790E-4058-8C26-7A129F5D474E}" type="parTrans" cxnId="{A68D0880-8C7E-45A8-9061-53A2D3F9FF13}">
      <dgm:prSet/>
      <dgm:spPr/>
      <dgm:t>
        <a:bodyPr/>
        <a:lstStyle/>
        <a:p>
          <a:endParaRPr lang="hu-HU"/>
        </a:p>
      </dgm:t>
    </dgm:pt>
    <dgm:pt modelId="{2C6EE942-BCEE-4F63-BDEB-3BD0A03D2A0B}" type="sibTrans" cxnId="{A68D0880-8C7E-45A8-9061-53A2D3F9FF13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DC330507-FC45-4587-8959-1156F9D5ED88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600" b="1" dirty="0" smtClean="0">
              <a:latin typeface="Cambria" panose="02040503050406030204" pitchFamily="18" charset="0"/>
            </a:rPr>
            <a:t>Távolság</a:t>
          </a:r>
          <a:endParaRPr lang="hu-HU" sz="600" b="1" dirty="0">
            <a:latin typeface="Cambria" panose="02040503050406030204" pitchFamily="18" charset="0"/>
          </a:endParaRPr>
        </a:p>
      </dgm:t>
    </dgm:pt>
    <dgm:pt modelId="{F7E62682-3BAA-4E21-A438-F43587AEFB9B}" type="parTrans" cxnId="{F5EC5BD4-F07B-4B20-AE12-CB179AE9B1DC}">
      <dgm:prSet/>
      <dgm:spPr/>
      <dgm:t>
        <a:bodyPr/>
        <a:lstStyle/>
        <a:p>
          <a:endParaRPr lang="hu-HU"/>
        </a:p>
      </dgm:t>
    </dgm:pt>
    <dgm:pt modelId="{A7308CEC-5C20-4E90-9C5C-E258A45E3764}" type="sibTrans" cxnId="{F5EC5BD4-F07B-4B20-AE12-CB179AE9B1DC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4A06B8B7-823D-495E-A18B-59B41335A141}">
      <dgm:prSet phldrT="[Szöveg]" custT="1"/>
      <dgm:spPr>
        <a:solidFill>
          <a:srgbClr val="C00000"/>
        </a:solidFill>
      </dgm:spPr>
      <dgm:t>
        <a:bodyPr/>
        <a:lstStyle/>
        <a:p>
          <a:r>
            <a:rPr lang="hu-HU" sz="1100" b="1" dirty="0" smtClean="0">
              <a:latin typeface="Cambria" panose="02040503050406030204" pitchFamily="18" charset="0"/>
            </a:rPr>
            <a:t>Szolgáltatások</a:t>
          </a:r>
          <a:endParaRPr lang="hu-HU" sz="700" b="1" dirty="0">
            <a:latin typeface="Cambria" panose="02040503050406030204" pitchFamily="18" charset="0"/>
          </a:endParaRPr>
        </a:p>
      </dgm:t>
    </dgm:pt>
    <dgm:pt modelId="{D6107608-BF83-424F-BA11-64ADE6EF9C52}" type="parTrans" cxnId="{B3B49861-78D4-4CBE-91D6-8C8A8DE87DD8}">
      <dgm:prSet/>
      <dgm:spPr/>
      <dgm:t>
        <a:bodyPr/>
        <a:lstStyle/>
        <a:p>
          <a:endParaRPr lang="hu-HU"/>
        </a:p>
      </dgm:t>
    </dgm:pt>
    <dgm:pt modelId="{E6CD8D32-E17E-4D6D-A5F6-B7451415E04B}" type="sibTrans" cxnId="{B3B49861-78D4-4CBE-91D6-8C8A8DE87DD8}">
      <dgm:prSet/>
      <dgm:spPr>
        <a:solidFill>
          <a:srgbClr val="A50021"/>
        </a:solidFill>
      </dgm:spPr>
      <dgm:t>
        <a:bodyPr/>
        <a:lstStyle/>
        <a:p>
          <a:endParaRPr lang="hu-HU"/>
        </a:p>
      </dgm:t>
    </dgm:pt>
    <dgm:pt modelId="{8CC1E8E2-0136-44F4-BB1E-15E4B6D5CE2B}" type="pres">
      <dgm:prSet presAssocID="{8747AA42-D3A8-4B27-88ED-63015B24191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30B62CB-9CB4-4765-9B65-2CD3A6C881AE}" type="pres">
      <dgm:prSet presAssocID="{B9E2BE8E-F8D4-415F-82DA-70AD365BAA1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01D8DDA-8B6C-4758-B7BB-E712ACCA7CBD}" type="pres">
      <dgm:prSet presAssocID="{B9E2BE8E-F8D4-415F-82DA-70AD365BAA1E}" presName="gear1srcNode" presStyleLbl="node1" presStyleIdx="0" presStyleCnt="3"/>
      <dgm:spPr/>
      <dgm:t>
        <a:bodyPr/>
        <a:lstStyle/>
        <a:p>
          <a:endParaRPr lang="hu-HU"/>
        </a:p>
      </dgm:t>
    </dgm:pt>
    <dgm:pt modelId="{737DF3DB-6723-4354-AD5A-48F993EF5078}" type="pres">
      <dgm:prSet presAssocID="{B9E2BE8E-F8D4-415F-82DA-70AD365BAA1E}" presName="gear1dstNode" presStyleLbl="node1" presStyleIdx="0" presStyleCnt="3"/>
      <dgm:spPr/>
      <dgm:t>
        <a:bodyPr/>
        <a:lstStyle/>
        <a:p>
          <a:endParaRPr lang="hu-HU"/>
        </a:p>
      </dgm:t>
    </dgm:pt>
    <dgm:pt modelId="{3405AA1B-2FCB-43A3-9761-2E83F37AFF89}" type="pres">
      <dgm:prSet presAssocID="{DC330507-FC45-4587-8959-1156F9D5ED88}" presName="gear2" presStyleLbl="node1" presStyleIdx="1" presStyleCnt="3" custLinFactNeighborX="33878" custLinFactNeighborY="-36215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7F36B39-9A2F-4C0C-B586-E3ED67480CC1}" type="pres">
      <dgm:prSet presAssocID="{DC330507-FC45-4587-8959-1156F9D5ED88}" presName="gear2srcNode" presStyleLbl="node1" presStyleIdx="1" presStyleCnt="3"/>
      <dgm:spPr/>
      <dgm:t>
        <a:bodyPr/>
        <a:lstStyle/>
        <a:p>
          <a:endParaRPr lang="hu-HU"/>
        </a:p>
      </dgm:t>
    </dgm:pt>
    <dgm:pt modelId="{EAFABADE-2052-474E-A3C5-C428343FD995}" type="pres">
      <dgm:prSet presAssocID="{DC330507-FC45-4587-8959-1156F9D5ED88}" presName="gear2dstNode" presStyleLbl="node1" presStyleIdx="1" presStyleCnt="3"/>
      <dgm:spPr/>
      <dgm:t>
        <a:bodyPr/>
        <a:lstStyle/>
        <a:p>
          <a:endParaRPr lang="hu-HU"/>
        </a:p>
      </dgm:t>
    </dgm:pt>
    <dgm:pt modelId="{A11C9D77-4E7A-4754-A6B2-F1722C23C761}" type="pres">
      <dgm:prSet presAssocID="{4A06B8B7-823D-495E-A18B-59B41335A141}" presName="gear3" presStyleLbl="node1" presStyleIdx="2" presStyleCnt="3" custAng="11921" custLinFactNeighborX="-61325" custLinFactNeighborY="98425"/>
      <dgm:spPr/>
      <dgm:t>
        <a:bodyPr/>
        <a:lstStyle/>
        <a:p>
          <a:endParaRPr lang="hu-HU"/>
        </a:p>
      </dgm:t>
    </dgm:pt>
    <dgm:pt modelId="{C135EFEF-1599-446E-9509-D4CB4226A30F}" type="pres">
      <dgm:prSet presAssocID="{4A06B8B7-823D-495E-A18B-59B41335A14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3C980C8-60B5-4B9E-802C-4AA1AFCE8E71}" type="pres">
      <dgm:prSet presAssocID="{4A06B8B7-823D-495E-A18B-59B41335A141}" presName="gear3srcNode" presStyleLbl="node1" presStyleIdx="2" presStyleCnt="3"/>
      <dgm:spPr/>
      <dgm:t>
        <a:bodyPr/>
        <a:lstStyle/>
        <a:p>
          <a:endParaRPr lang="hu-HU"/>
        </a:p>
      </dgm:t>
    </dgm:pt>
    <dgm:pt modelId="{FBDF37F4-293F-404A-ADA1-DCE6C487BD29}" type="pres">
      <dgm:prSet presAssocID="{4A06B8B7-823D-495E-A18B-59B41335A141}" presName="gear3dstNode" presStyleLbl="node1" presStyleIdx="2" presStyleCnt="3"/>
      <dgm:spPr/>
      <dgm:t>
        <a:bodyPr/>
        <a:lstStyle/>
        <a:p>
          <a:endParaRPr lang="hu-HU"/>
        </a:p>
      </dgm:t>
    </dgm:pt>
    <dgm:pt modelId="{3A69AC1A-6642-45BD-930D-F5E60AE6A299}" type="pres">
      <dgm:prSet presAssocID="{2C6EE942-BCEE-4F63-BDEB-3BD0A03D2A0B}" presName="connector1" presStyleLbl="sibTrans2D1" presStyleIdx="0" presStyleCnt="3"/>
      <dgm:spPr/>
      <dgm:t>
        <a:bodyPr/>
        <a:lstStyle/>
        <a:p>
          <a:endParaRPr lang="hu-HU"/>
        </a:p>
      </dgm:t>
    </dgm:pt>
    <dgm:pt modelId="{DACE015C-8BA4-4327-B201-3529086DF8BB}" type="pres">
      <dgm:prSet presAssocID="{A7308CEC-5C20-4E90-9C5C-E258A45E3764}" presName="connector2" presStyleLbl="sibTrans2D1" presStyleIdx="1" presStyleCnt="3" custAng="18930412" custLinFactNeighborX="-21012" custLinFactNeighborY="46950"/>
      <dgm:spPr/>
      <dgm:t>
        <a:bodyPr/>
        <a:lstStyle/>
        <a:p>
          <a:endParaRPr lang="hu-HU"/>
        </a:p>
      </dgm:t>
    </dgm:pt>
    <dgm:pt modelId="{BFC65172-34CE-4381-91F3-196785354561}" type="pres">
      <dgm:prSet presAssocID="{E6CD8D32-E17E-4D6D-A5F6-B7451415E04B}" presName="connector3" presStyleLbl="sibTrans2D1" presStyleIdx="2" presStyleCnt="3" custAng="6570494" custLinFactNeighborX="-10743" custLinFactNeighborY="22877"/>
      <dgm:spPr/>
      <dgm:t>
        <a:bodyPr/>
        <a:lstStyle/>
        <a:p>
          <a:endParaRPr lang="hu-HU"/>
        </a:p>
      </dgm:t>
    </dgm:pt>
  </dgm:ptLst>
  <dgm:cxnLst>
    <dgm:cxn modelId="{97BB7A67-882C-427E-BCFD-2DB16A5DED83}" type="presOf" srcId="{A7308CEC-5C20-4E90-9C5C-E258A45E3764}" destId="{DACE015C-8BA4-4327-B201-3529086DF8BB}" srcOrd="0" destOrd="0" presId="urn:microsoft.com/office/officeart/2005/8/layout/gear1"/>
    <dgm:cxn modelId="{45BB3D39-479E-4DA3-88E7-AE27EEB161EB}" type="presOf" srcId="{B9E2BE8E-F8D4-415F-82DA-70AD365BAA1E}" destId="{C01D8DDA-8B6C-4758-B7BB-E712ACCA7CBD}" srcOrd="1" destOrd="0" presId="urn:microsoft.com/office/officeart/2005/8/layout/gear1"/>
    <dgm:cxn modelId="{F5EC5BD4-F07B-4B20-AE12-CB179AE9B1DC}" srcId="{8747AA42-D3A8-4B27-88ED-63015B24191E}" destId="{DC330507-FC45-4587-8959-1156F9D5ED88}" srcOrd="1" destOrd="0" parTransId="{F7E62682-3BAA-4E21-A438-F43587AEFB9B}" sibTransId="{A7308CEC-5C20-4E90-9C5C-E258A45E3764}"/>
    <dgm:cxn modelId="{4C70E36E-ABD9-43F2-8ABF-57BA001382D8}" type="presOf" srcId="{DC330507-FC45-4587-8959-1156F9D5ED88}" destId="{47F36B39-9A2F-4C0C-B586-E3ED67480CC1}" srcOrd="1" destOrd="0" presId="urn:microsoft.com/office/officeart/2005/8/layout/gear1"/>
    <dgm:cxn modelId="{D11EAC12-4FE3-49C2-816D-D802BDE4B031}" type="presOf" srcId="{DC330507-FC45-4587-8959-1156F9D5ED88}" destId="{EAFABADE-2052-474E-A3C5-C428343FD995}" srcOrd="2" destOrd="0" presId="urn:microsoft.com/office/officeart/2005/8/layout/gear1"/>
    <dgm:cxn modelId="{378626AB-7003-490D-85F0-53C2F927F425}" type="presOf" srcId="{B9E2BE8E-F8D4-415F-82DA-70AD365BAA1E}" destId="{737DF3DB-6723-4354-AD5A-48F993EF5078}" srcOrd="2" destOrd="0" presId="urn:microsoft.com/office/officeart/2005/8/layout/gear1"/>
    <dgm:cxn modelId="{FC2A9B47-94C7-4BD0-BFD1-BCC433D972D5}" type="presOf" srcId="{4A06B8B7-823D-495E-A18B-59B41335A141}" destId="{A11C9D77-4E7A-4754-A6B2-F1722C23C761}" srcOrd="0" destOrd="0" presId="urn:microsoft.com/office/officeart/2005/8/layout/gear1"/>
    <dgm:cxn modelId="{592ECFE9-2AA1-4AAE-BE56-B71A9A752DDA}" type="presOf" srcId="{2C6EE942-BCEE-4F63-BDEB-3BD0A03D2A0B}" destId="{3A69AC1A-6642-45BD-930D-F5E60AE6A299}" srcOrd="0" destOrd="0" presId="urn:microsoft.com/office/officeart/2005/8/layout/gear1"/>
    <dgm:cxn modelId="{5F79012B-7DFB-4834-BEB6-8933C2671B7A}" type="presOf" srcId="{E6CD8D32-E17E-4D6D-A5F6-B7451415E04B}" destId="{BFC65172-34CE-4381-91F3-196785354561}" srcOrd="0" destOrd="0" presId="urn:microsoft.com/office/officeart/2005/8/layout/gear1"/>
    <dgm:cxn modelId="{92556C4F-7A42-4121-8158-7C0438EEAFC0}" type="presOf" srcId="{4A06B8B7-823D-495E-A18B-59B41335A141}" destId="{53C980C8-60B5-4B9E-802C-4AA1AFCE8E71}" srcOrd="2" destOrd="0" presId="urn:microsoft.com/office/officeart/2005/8/layout/gear1"/>
    <dgm:cxn modelId="{B3B49861-78D4-4CBE-91D6-8C8A8DE87DD8}" srcId="{8747AA42-D3A8-4B27-88ED-63015B24191E}" destId="{4A06B8B7-823D-495E-A18B-59B41335A141}" srcOrd="2" destOrd="0" parTransId="{D6107608-BF83-424F-BA11-64ADE6EF9C52}" sibTransId="{E6CD8D32-E17E-4D6D-A5F6-B7451415E04B}"/>
    <dgm:cxn modelId="{0D3A7B67-37D5-40A1-B2D6-AA4E493F5F6F}" type="presOf" srcId="{4A06B8B7-823D-495E-A18B-59B41335A141}" destId="{FBDF37F4-293F-404A-ADA1-DCE6C487BD29}" srcOrd="3" destOrd="0" presId="urn:microsoft.com/office/officeart/2005/8/layout/gear1"/>
    <dgm:cxn modelId="{C3B96948-0510-4524-A0A7-DDA6F4C31B76}" type="presOf" srcId="{DC330507-FC45-4587-8959-1156F9D5ED88}" destId="{3405AA1B-2FCB-43A3-9761-2E83F37AFF89}" srcOrd="0" destOrd="0" presId="urn:microsoft.com/office/officeart/2005/8/layout/gear1"/>
    <dgm:cxn modelId="{550A48AE-C651-4ACB-8E7D-12E49FDBC5CE}" type="presOf" srcId="{4A06B8B7-823D-495E-A18B-59B41335A141}" destId="{C135EFEF-1599-446E-9509-D4CB4226A30F}" srcOrd="1" destOrd="0" presId="urn:microsoft.com/office/officeart/2005/8/layout/gear1"/>
    <dgm:cxn modelId="{A68D0880-8C7E-45A8-9061-53A2D3F9FF13}" srcId="{8747AA42-D3A8-4B27-88ED-63015B24191E}" destId="{B9E2BE8E-F8D4-415F-82DA-70AD365BAA1E}" srcOrd="0" destOrd="0" parTransId="{3E573CB0-790E-4058-8C26-7A129F5D474E}" sibTransId="{2C6EE942-BCEE-4F63-BDEB-3BD0A03D2A0B}"/>
    <dgm:cxn modelId="{4CF73B20-7703-425C-8DC4-246D5D210575}" type="presOf" srcId="{8747AA42-D3A8-4B27-88ED-63015B24191E}" destId="{8CC1E8E2-0136-44F4-BB1E-15E4B6D5CE2B}" srcOrd="0" destOrd="0" presId="urn:microsoft.com/office/officeart/2005/8/layout/gear1"/>
    <dgm:cxn modelId="{380765B9-124B-40FF-8E9B-7415A593BDCA}" type="presOf" srcId="{B9E2BE8E-F8D4-415F-82DA-70AD365BAA1E}" destId="{630B62CB-9CB4-4765-9B65-2CD3A6C881AE}" srcOrd="0" destOrd="0" presId="urn:microsoft.com/office/officeart/2005/8/layout/gear1"/>
    <dgm:cxn modelId="{17E2171F-165D-40FC-BFA3-295E4C5B8DB8}" type="presParOf" srcId="{8CC1E8E2-0136-44F4-BB1E-15E4B6D5CE2B}" destId="{630B62CB-9CB4-4765-9B65-2CD3A6C881AE}" srcOrd="0" destOrd="0" presId="urn:microsoft.com/office/officeart/2005/8/layout/gear1"/>
    <dgm:cxn modelId="{CA10484C-D628-4990-9231-EE3A19955551}" type="presParOf" srcId="{8CC1E8E2-0136-44F4-BB1E-15E4B6D5CE2B}" destId="{C01D8DDA-8B6C-4758-B7BB-E712ACCA7CBD}" srcOrd="1" destOrd="0" presId="urn:microsoft.com/office/officeart/2005/8/layout/gear1"/>
    <dgm:cxn modelId="{42CE1CB3-8A3B-4AB9-AC13-8EEB9B8231A9}" type="presParOf" srcId="{8CC1E8E2-0136-44F4-BB1E-15E4B6D5CE2B}" destId="{737DF3DB-6723-4354-AD5A-48F993EF5078}" srcOrd="2" destOrd="0" presId="urn:microsoft.com/office/officeart/2005/8/layout/gear1"/>
    <dgm:cxn modelId="{992FA306-CD33-4B6C-9696-66565D9285E7}" type="presParOf" srcId="{8CC1E8E2-0136-44F4-BB1E-15E4B6D5CE2B}" destId="{3405AA1B-2FCB-43A3-9761-2E83F37AFF89}" srcOrd="3" destOrd="0" presId="urn:microsoft.com/office/officeart/2005/8/layout/gear1"/>
    <dgm:cxn modelId="{F74AC969-3498-4E24-864A-42044BA683C7}" type="presParOf" srcId="{8CC1E8E2-0136-44F4-BB1E-15E4B6D5CE2B}" destId="{47F36B39-9A2F-4C0C-B586-E3ED67480CC1}" srcOrd="4" destOrd="0" presId="urn:microsoft.com/office/officeart/2005/8/layout/gear1"/>
    <dgm:cxn modelId="{0D961B0D-807A-4AE4-B647-B5F5837FBCEA}" type="presParOf" srcId="{8CC1E8E2-0136-44F4-BB1E-15E4B6D5CE2B}" destId="{EAFABADE-2052-474E-A3C5-C428343FD995}" srcOrd="5" destOrd="0" presId="urn:microsoft.com/office/officeart/2005/8/layout/gear1"/>
    <dgm:cxn modelId="{BE120D68-7639-42C0-8A12-F9FD66EBE4A9}" type="presParOf" srcId="{8CC1E8E2-0136-44F4-BB1E-15E4B6D5CE2B}" destId="{A11C9D77-4E7A-4754-A6B2-F1722C23C761}" srcOrd="6" destOrd="0" presId="urn:microsoft.com/office/officeart/2005/8/layout/gear1"/>
    <dgm:cxn modelId="{859E8BA1-02FA-40B0-8CDC-DB618128C467}" type="presParOf" srcId="{8CC1E8E2-0136-44F4-BB1E-15E4B6D5CE2B}" destId="{C135EFEF-1599-446E-9509-D4CB4226A30F}" srcOrd="7" destOrd="0" presId="urn:microsoft.com/office/officeart/2005/8/layout/gear1"/>
    <dgm:cxn modelId="{B38F9F03-3119-4B72-9240-51CB0C204ED7}" type="presParOf" srcId="{8CC1E8E2-0136-44F4-BB1E-15E4B6D5CE2B}" destId="{53C980C8-60B5-4B9E-802C-4AA1AFCE8E71}" srcOrd="8" destOrd="0" presId="urn:microsoft.com/office/officeart/2005/8/layout/gear1"/>
    <dgm:cxn modelId="{1E9E1FEF-1D04-47E8-A598-106F16BD256D}" type="presParOf" srcId="{8CC1E8E2-0136-44F4-BB1E-15E4B6D5CE2B}" destId="{FBDF37F4-293F-404A-ADA1-DCE6C487BD29}" srcOrd="9" destOrd="0" presId="urn:microsoft.com/office/officeart/2005/8/layout/gear1"/>
    <dgm:cxn modelId="{9DF7CA91-5679-4F4B-A600-1658D675D484}" type="presParOf" srcId="{8CC1E8E2-0136-44F4-BB1E-15E4B6D5CE2B}" destId="{3A69AC1A-6642-45BD-930D-F5E60AE6A299}" srcOrd="10" destOrd="0" presId="urn:microsoft.com/office/officeart/2005/8/layout/gear1"/>
    <dgm:cxn modelId="{B3475AAB-7106-46EC-80BC-00F09CBE62BB}" type="presParOf" srcId="{8CC1E8E2-0136-44F4-BB1E-15E4B6D5CE2B}" destId="{DACE015C-8BA4-4327-B201-3529086DF8BB}" srcOrd="11" destOrd="0" presId="urn:microsoft.com/office/officeart/2005/8/layout/gear1"/>
    <dgm:cxn modelId="{3D1F0A74-7FA9-46AB-A5F5-10FDC0D9FBE6}" type="presParOf" srcId="{8CC1E8E2-0136-44F4-BB1E-15E4B6D5CE2B}" destId="{BFC65172-34CE-4381-91F3-19678535456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ABC81-813E-40C2-B9DE-F9574953440B}">
      <dsp:nvSpPr>
        <dsp:cNvPr id="0" name=""/>
        <dsp:cNvSpPr/>
      </dsp:nvSpPr>
      <dsp:spPr>
        <a:xfrm>
          <a:off x="2061439" y="0"/>
          <a:ext cx="1246865" cy="124686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 smtClean="0">
              <a:latin typeface="Cambria" panose="02040503050406030204" pitchFamily="18" charset="0"/>
            </a:rPr>
            <a:t>Foglalás</a:t>
          </a:r>
          <a:endParaRPr lang="hu-HU" sz="1800" b="1" kern="1200" dirty="0">
            <a:latin typeface="Cambria" panose="02040503050406030204" pitchFamily="18" charset="0"/>
          </a:endParaRPr>
        </a:p>
      </dsp:txBody>
      <dsp:txXfrm>
        <a:off x="2244038" y="182599"/>
        <a:ext cx="881667" cy="881667"/>
      </dsp:txXfrm>
    </dsp:sp>
    <dsp:sp modelId="{288D3448-AC0B-4346-8995-C0CE1237BA38}">
      <dsp:nvSpPr>
        <dsp:cNvPr id="0" name=""/>
        <dsp:cNvSpPr/>
      </dsp:nvSpPr>
      <dsp:spPr>
        <a:xfrm rot="8341136">
          <a:off x="1199213" y="1265758"/>
          <a:ext cx="1101597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B381F0-3A9C-4EBE-824B-0EAEA4E5CCB1}">
      <dsp:nvSpPr>
        <dsp:cNvPr id="0" name=""/>
        <dsp:cNvSpPr/>
      </dsp:nvSpPr>
      <dsp:spPr>
        <a:xfrm>
          <a:off x="741938" y="1322962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Sopron: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769693" y="1350717"/>
        <a:ext cx="1129012" cy="892107"/>
      </dsp:txXfrm>
    </dsp:sp>
    <dsp:sp modelId="{285DA794-6286-4ED1-A6C3-1E2C5FBBB3D6}">
      <dsp:nvSpPr>
        <dsp:cNvPr id="0" name=""/>
        <dsp:cNvSpPr/>
      </dsp:nvSpPr>
      <dsp:spPr>
        <a:xfrm rot="10695166">
          <a:off x="599996" y="496163"/>
          <a:ext cx="1381675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F7A343-6A06-437C-893D-3B19F3BCBD82}">
      <dsp:nvSpPr>
        <dsp:cNvPr id="0" name=""/>
        <dsp:cNvSpPr/>
      </dsp:nvSpPr>
      <dsp:spPr>
        <a:xfrm>
          <a:off x="8057" y="213211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</a:t>
          </a:r>
          <a:r>
            <a:rPr lang="hu-HU" sz="1200" b="1" kern="1200" dirty="0" err="1" smtClean="0">
              <a:latin typeface="Cambria" panose="02040503050406030204" pitchFamily="18" charset="0"/>
            </a:rPr>
            <a:t>Lővér</a:t>
          </a:r>
          <a:r>
            <a:rPr lang="hu-HU" sz="1200" b="1" kern="1200" dirty="0" smtClean="0">
              <a:latin typeface="Cambria" panose="02040503050406030204" pitchFamily="18" charset="0"/>
            </a:rPr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2+1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35812" y="240966"/>
        <a:ext cx="1129012" cy="892107"/>
      </dsp:txXfrm>
    </dsp:sp>
    <dsp:sp modelId="{0D685EBD-A143-49F6-84D7-704D888DC775}">
      <dsp:nvSpPr>
        <dsp:cNvPr id="0" name=""/>
        <dsp:cNvSpPr/>
      </dsp:nvSpPr>
      <dsp:spPr>
        <a:xfrm rot="110145">
          <a:off x="3382490" y="496615"/>
          <a:ext cx="1286469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A1A005-DAEA-4EAA-940F-6AF45C68EA4F}">
      <dsp:nvSpPr>
        <dsp:cNvPr id="0" name=""/>
        <dsp:cNvSpPr/>
      </dsp:nvSpPr>
      <dsp:spPr>
        <a:xfrm>
          <a:off x="4076368" y="213204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</a:t>
          </a:r>
          <a:r>
            <a:rPr lang="hu-HU" sz="1200" b="1" kern="1200" dirty="0" err="1" smtClean="0">
              <a:latin typeface="Cambria" panose="02040503050406030204" pitchFamily="18" charset="0"/>
            </a:rPr>
            <a:t>Fagus</a:t>
          </a:r>
          <a:r>
            <a:rPr lang="hu-HU" sz="1200" b="1" kern="1200" dirty="0" smtClean="0">
              <a:latin typeface="Cambria" panose="02040503050406030204" pitchFamily="18" charset="0"/>
            </a:rPr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2*</a:t>
          </a:r>
          <a:r>
            <a:rPr lang="hu-HU" sz="1200" b="1" kern="1200" dirty="0" err="1" smtClean="0">
              <a:latin typeface="Cambria" panose="02040503050406030204" pitchFamily="18" charset="0"/>
            </a:rPr>
            <a:t>2</a:t>
          </a:r>
          <a:r>
            <a:rPr lang="hu-HU" sz="1200" b="1" kern="1200" dirty="0" smtClean="0">
              <a:latin typeface="Cambria" panose="02040503050406030204" pitchFamily="18" charset="0"/>
            </a:rPr>
            <a:t>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4104123" y="240959"/>
        <a:ext cx="1129012" cy="892107"/>
      </dsp:txXfrm>
    </dsp:sp>
    <dsp:sp modelId="{70A93C5B-D34E-4372-B699-747000757AD2}">
      <dsp:nvSpPr>
        <dsp:cNvPr id="0" name=""/>
        <dsp:cNvSpPr/>
      </dsp:nvSpPr>
      <dsp:spPr>
        <a:xfrm rot="2379189">
          <a:off x="3083881" y="1262240"/>
          <a:ext cx="1153153" cy="339586"/>
        </a:xfrm>
        <a:prstGeom prst="leftArrow">
          <a:avLst>
            <a:gd name="adj1" fmla="val 60000"/>
            <a:gd name="adj2" fmla="val 5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84BA46-237B-4BB4-9FB6-67F94D8206E5}">
      <dsp:nvSpPr>
        <dsp:cNvPr id="0" name=""/>
        <dsp:cNvSpPr/>
      </dsp:nvSpPr>
      <dsp:spPr>
        <a:xfrm>
          <a:off x="3512116" y="1326160"/>
          <a:ext cx="1184522" cy="9476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b="1" kern="1200" dirty="0" smtClean="0">
              <a:latin typeface="Cambria" panose="02040503050406030204" pitchFamily="18" charset="0"/>
            </a:rPr>
            <a:t>Hotel Pannonia:</a:t>
          </a:r>
          <a:br>
            <a:rPr lang="hu-HU" sz="1200" b="1" kern="1200" dirty="0" smtClean="0">
              <a:latin typeface="Cambria" panose="02040503050406030204" pitchFamily="18" charset="0"/>
            </a:rPr>
          </a:br>
          <a:r>
            <a:rPr lang="hu-HU" sz="1200" b="1" kern="1200" dirty="0" smtClean="0">
              <a:latin typeface="Cambria" panose="02040503050406030204" pitchFamily="18" charset="0"/>
            </a:rPr>
            <a:t>2 ágyas szoba</a:t>
          </a:r>
          <a:endParaRPr lang="hu-HU" sz="1200" b="1" kern="1200" dirty="0">
            <a:latin typeface="Cambria" panose="02040503050406030204" pitchFamily="18" charset="0"/>
          </a:endParaRPr>
        </a:p>
      </dsp:txBody>
      <dsp:txXfrm>
        <a:off x="3539871" y="1353915"/>
        <a:ext cx="1129012" cy="89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B62CB-9CB4-4765-9B65-2CD3A6C881AE}">
      <dsp:nvSpPr>
        <dsp:cNvPr id="0" name=""/>
        <dsp:cNvSpPr/>
      </dsp:nvSpPr>
      <dsp:spPr>
        <a:xfrm>
          <a:off x="1517801" y="1104498"/>
          <a:ext cx="1349942" cy="1349942"/>
        </a:xfrm>
        <a:prstGeom prst="gear9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800" b="1" kern="1200" dirty="0" smtClean="0">
              <a:latin typeface="Cambria" panose="02040503050406030204" pitchFamily="18" charset="0"/>
            </a:rPr>
            <a:t>Ár</a:t>
          </a:r>
          <a:endParaRPr lang="hu-HU" sz="600" b="1" kern="1200" dirty="0">
            <a:latin typeface="Cambria" panose="02040503050406030204" pitchFamily="18" charset="0"/>
          </a:endParaRPr>
        </a:p>
      </dsp:txBody>
      <dsp:txXfrm>
        <a:off x="1789199" y="1420715"/>
        <a:ext cx="807146" cy="693899"/>
      </dsp:txXfrm>
    </dsp:sp>
    <dsp:sp modelId="{3405AA1B-2FCB-43A3-9761-2E83F37AFF89}">
      <dsp:nvSpPr>
        <dsp:cNvPr id="0" name=""/>
        <dsp:cNvSpPr/>
      </dsp:nvSpPr>
      <dsp:spPr>
        <a:xfrm>
          <a:off x="1064986" y="429870"/>
          <a:ext cx="981775" cy="981775"/>
        </a:xfrm>
        <a:prstGeom prst="gear6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 smtClean="0">
              <a:latin typeface="Cambria" panose="02040503050406030204" pitchFamily="18" charset="0"/>
            </a:rPr>
            <a:t>Távolság</a:t>
          </a:r>
          <a:endParaRPr lang="hu-HU" sz="600" b="1" kern="1200" dirty="0">
            <a:latin typeface="Cambria" panose="02040503050406030204" pitchFamily="18" charset="0"/>
          </a:endParaRPr>
        </a:p>
      </dsp:txBody>
      <dsp:txXfrm>
        <a:off x="1312151" y="678529"/>
        <a:ext cx="487445" cy="484457"/>
      </dsp:txXfrm>
    </dsp:sp>
    <dsp:sp modelId="{A11C9D77-4E7A-4754-A6B2-F1722C23C761}">
      <dsp:nvSpPr>
        <dsp:cNvPr id="0" name=""/>
        <dsp:cNvSpPr/>
      </dsp:nvSpPr>
      <dsp:spPr>
        <a:xfrm rot="20711921">
          <a:off x="559786" y="1267671"/>
          <a:ext cx="961940" cy="961940"/>
        </a:xfrm>
        <a:prstGeom prst="gear6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b="1" kern="1200" dirty="0" smtClean="0">
              <a:latin typeface="Cambria" panose="02040503050406030204" pitchFamily="18" charset="0"/>
            </a:rPr>
            <a:t>Szolgáltatások</a:t>
          </a:r>
          <a:endParaRPr lang="hu-HU" sz="700" b="1" kern="1200" dirty="0">
            <a:latin typeface="Cambria" panose="02040503050406030204" pitchFamily="18" charset="0"/>
          </a:endParaRPr>
        </a:p>
      </dsp:txBody>
      <dsp:txXfrm rot="-20700000">
        <a:off x="770768" y="1478652"/>
        <a:ext cx="539976" cy="539976"/>
      </dsp:txXfrm>
    </dsp:sp>
    <dsp:sp modelId="{3A69AC1A-6642-45BD-930D-F5E60AE6A299}">
      <dsp:nvSpPr>
        <dsp:cNvPr id="0" name=""/>
        <dsp:cNvSpPr/>
      </dsp:nvSpPr>
      <dsp:spPr>
        <a:xfrm>
          <a:off x="1396020" y="910810"/>
          <a:ext cx="1727925" cy="1727925"/>
        </a:xfrm>
        <a:prstGeom prst="circularArrow">
          <a:avLst>
            <a:gd name="adj1" fmla="val 4688"/>
            <a:gd name="adj2" fmla="val 299029"/>
            <a:gd name="adj3" fmla="val 2451935"/>
            <a:gd name="adj4" fmla="val 16007319"/>
            <a:gd name="adj5" fmla="val 5469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CE015C-8BA4-4327-B201-3529086DF8BB}">
      <dsp:nvSpPr>
        <dsp:cNvPr id="0" name=""/>
        <dsp:cNvSpPr/>
      </dsp:nvSpPr>
      <dsp:spPr>
        <a:xfrm rot="18930412">
          <a:off x="294715" y="1165089"/>
          <a:ext cx="1255446" cy="12554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C65172-34CE-4381-91F3-196785354561}">
      <dsp:nvSpPr>
        <dsp:cNvPr id="0" name=""/>
        <dsp:cNvSpPr/>
      </dsp:nvSpPr>
      <dsp:spPr>
        <a:xfrm rot="6570494">
          <a:off x="914349" y="214529"/>
          <a:ext cx="1353623" cy="135362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88C0-FEB2-4AEF-92A6-4580AD9FBEF8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13E3-71B3-4F25-8E78-35DCA1000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1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13E3-71B3-4F25-8E78-35DCA1000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2DF-D26A-49FC-A6AF-08EA4B3995F2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2F1F-72B1-437C-93A1-33C6D7F22E58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1BBB-4F2D-4124-8F75-C76F5368A292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C09C-9BD2-4EFE-87B5-E2FDB334D29E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9166-19F9-461D-904E-B785FA4121D0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4BBC-EF27-46A0-8C9A-617D02B47C97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60B-2103-45D1-B3FF-2469F0E2BFD4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5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2261-A9A3-4212-B5EA-B113C671F5A5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E27C-98A0-46D7-8D64-87F386A60CA4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97D4F2-B1C7-44EF-A802-76366E6AFAF2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BE3D-C433-4CD3-9AD7-E8CD01FEB430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1DFED8-1BD0-47C8-909D-2EC7123E1AC2}" type="datetime1">
              <a:rPr lang="hu-HU" smtClean="0"/>
              <a:t>2015. 04. 20.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</a:rPr>
              <a:t>Vendéglátói szálláshelyek csoportos foglalását megvalósító rendszer </a:t>
            </a:r>
            <a:r>
              <a:rPr lang="hu-HU" dirty="0" smtClean="0">
                <a:latin typeface="Cambria" panose="02040503050406030204" pitchFamily="18" charset="0"/>
              </a:rPr>
              <a:t>fejlesztése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cap="none" dirty="0" smtClean="0">
                <a:latin typeface="Cambria" panose="02040503050406030204" pitchFamily="18" charset="0"/>
              </a:rPr>
              <a:t>Hallgató: Rozsenich Balázs</a:t>
            </a:r>
          </a:p>
          <a:p>
            <a:r>
              <a:rPr lang="hu-HU" cap="none" dirty="0" smtClean="0">
                <a:latin typeface="Cambria" panose="02040503050406030204" pitchFamily="18" charset="0"/>
              </a:rPr>
              <a:t>Témavezető: Frits Márton</a:t>
            </a:r>
          </a:p>
          <a:p>
            <a:r>
              <a:rPr lang="hu-HU" cap="none" dirty="0" smtClean="0">
                <a:latin typeface="Cambria" panose="02040503050406030204" pitchFamily="18" charset="0"/>
              </a:rPr>
              <a:t>2015, Pannon Egyetem, mérnökinformatikus BSc szakdolgozat</a:t>
            </a:r>
            <a:endParaRPr lang="en-US" cap="none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CAB-3967-4034-9090-3C69CB447D3F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pPr/>
              <a:t>1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Köszönöm a figyelmet!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075C-35DA-4680-BFBE-B4DBD0FE6E73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10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511596"/>
            <a:ext cx="10058400" cy="743447"/>
          </a:xfrm>
        </p:spPr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Az előadás tartalma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Népszerű szálláskereső portálok szolgáltatásai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A probléma megoldása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Követelmények</a:t>
            </a:r>
            <a:endParaRPr lang="hu-HU" sz="3200" dirty="0" smtClean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optimalizálás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Megvalósítás - webalkalmazás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3200" dirty="0" smtClean="0">
                <a:latin typeface="Cambria" panose="02040503050406030204" pitchFamily="18" charset="0"/>
              </a:rPr>
              <a:t>Eredmények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2606-936A-4A33-8E07-9AE0D03D39D2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2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511596"/>
            <a:ext cx="10058400" cy="743447"/>
          </a:xfrm>
        </p:spPr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 probléma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mbria" panose="02040503050406030204" pitchFamily="18" charset="0"/>
              </a:rPr>
              <a:t>Csoportos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szállásfoglalás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nehézségei</a:t>
            </a:r>
            <a:endParaRPr lang="en-US" sz="3200" dirty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mbria" panose="02040503050406030204" pitchFamily="18" charset="0"/>
              </a:rPr>
              <a:t>Szálláshely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korlátozott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kapacitása</a:t>
            </a:r>
            <a:endParaRPr lang="en-US" sz="3200" dirty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mbria" panose="02040503050406030204" pitchFamily="18" charset="0"/>
              </a:rPr>
              <a:t>Munkaigényes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szálláshelykeresés</a:t>
            </a:r>
            <a:endParaRPr lang="en-US" sz="3200" dirty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Cambria" panose="02040503050406030204" pitchFamily="18" charset="0"/>
              </a:rPr>
              <a:t>Bonyolult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szervezés</a:t>
            </a:r>
            <a:endParaRPr lang="en-US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246-FBEA-4138-BE04-5F62850FA236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3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463826"/>
            <a:ext cx="10058400" cy="796456"/>
          </a:xfrm>
        </p:spPr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Szálláskereső portálok szolgáltatásai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59D0-1094-4277-B323-F9959B2614A6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9843655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4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329978" y="1563757"/>
            <a:ext cx="37384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dirty="0" err="1" smtClean="0">
                <a:latin typeface="Cambria" panose="02040503050406030204" pitchFamily="18" charset="0"/>
              </a:rPr>
              <a:t>Szállás.hu</a:t>
            </a:r>
            <a:endParaRPr lang="hu-HU" sz="3200" dirty="0" smtClean="0"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mbria" panose="02040503050406030204" pitchFamily="18" charset="0"/>
              </a:rPr>
              <a:t>Részletes</a:t>
            </a:r>
            <a:r>
              <a:rPr lang="hu-HU" sz="2400" dirty="0" smtClean="0">
                <a:latin typeface="Cambria" panose="02040503050406030204" pitchFamily="18" charset="0"/>
              </a:rPr>
              <a:t>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Elsősorban </a:t>
            </a:r>
            <a:r>
              <a:rPr lang="hu-HU" sz="2400" b="1" dirty="0" smtClean="0"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latin typeface="Cambria" panose="02040503050406030204" pitchFamily="18" charset="0"/>
              </a:rPr>
              <a:t>et sorol fel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Egy foglalás </a:t>
            </a:r>
            <a:r>
              <a:rPr lang="hu-HU" sz="2400" b="1" dirty="0" smtClean="0">
                <a:latin typeface="Cambria" panose="02040503050406030204" pitchFamily="18" charset="0"/>
              </a:rPr>
              <a:t>csak egy szálláshely</a:t>
            </a:r>
            <a:r>
              <a:rPr lang="hu-HU" sz="2400" dirty="0" smtClean="0">
                <a:latin typeface="Cambria" panose="02040503050406030204" pitchFamily="18" charset="0"/>
              </a:rPr>
              <a:t>ről tartalmazhat szobákat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A keresés limitált: </a:t>
            </a:r>
            <a:r>
              <a:rPr lang="hu-HU" sz="2400" b="1" dirty="0" smtClean="0">
                <a:latin typeface="Cambria" panose="02040503050406030204" pitchFamily="18" charset="0"/>
              </a:rPr>
              <a:t>30 felnőtt és 10 gyermek</a:t>
            </a:r>
            <a:r>
              <a:rPr lang="hu-HU" sz="2400" dirty="0" smtClean="0">
                <a:latin typeface="Cambria" panose="02040503050406030204" pitchFamily="18" charset="0"/>
              </a:rPr>
              <a:t> utas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068417" y="1563757"/>
            <a:ext cx="38331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dirty="0" err="1" smtClean="0">
                <a:latin typeface="Cambria" panose="02040503050406030204" pitchFamily="18" charset="0"/>
              </a:rPr>
              <a:t>Booking.com</a:t>
            </a:r>
            <a:endParaRPr lang="hu-HU" sz="3200" dirty="0" smtClean="0"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mbria" panose="02040503050406030204" pitchFamily="18" charset="0"/>
              </a:rPr>
              <a:t>Részletes</a:t>
            </a:r>
            <a:r>
              <a:rPr lang="hu-HU" sz="2400" dirty="0" smtClean="0">
                <a:latin typeface="Cambria" panose="02040503050406030204" pitchFamily="18" charset="0"/>
              </a:rPr>
              <a:t>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Elsősorban </a:t>
            </a:r>
            <a:r>
              <a:rPr lang="hu-HU" sz="2400" b="1" dirty="0" smtClean="0"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latin typeface="Cambria" panose="02040503050406030204" pitchFamily="18" charset="0"/>
              </a:rPr>
              <a:t>et sorol fel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>
                <a:latin typeface="Cambria" panose="02040503050406030204" pitchFamily="18" charset="0"/>
              </a:rPr>
              <a:t>Egy </a:t>
            </a:r>
            <a:r>
              <a:rPr lang="hu-HU" sz="2400" dirty="0" smtClean="0">
                <a:latin typeface="Cambria" panose="02040503050406030204" pitchFamily="18" charset="0"/>
              </a:rPr>
              <a:t>foglalás csak </a:t>
            </a:r>
            <a:r>
              <a:rPr lang="hu-HU" sz="2400" b="1" dirty="0">
                <a:latin typeface="Cambria" panose="02040503050406030204" pitchFamily="18" charset="0"/>
              </a:rPr>
              <a:t>egy </a:t>
            </a:r>
            <a:r>
              <a:rPr lang="hu-HU" sz="2400" b="1" dirty="0" smtClean="0">
                <a:latin typeface="Cambria" panose="02040503050406030204" pitchFamily="18" charset="0"/>
              </a:rPr>
              <a:t>szálláshely</a:t>
            </a:r>
            <a:r>
              <a:rPr lang="hu-HU" sz="2400" dirty="0" smtClean="0">
                <a:latin typeface="Cambria" panose="02040503050406030204" pitchFamily="18" charset="0"/>
              </a:rPr>
              <a:t>ről </a:t>
            </a:r>
            <a:r>
              <a:rPr lang="hu-HU" sz="2400" dirty="0">
                <a:latin typeface="Cambria" panose="02040503050406030204" pitchFamily="18" charset="0"/>
              </a:rPr>
              <a:t>tartalmazhat szobákat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>
                <a:latin typeface="Cambria" panose="02040503050406030204" pitchFamily="18" charset="0"/>
              </a:rPr>
              <a:t>A keresés limitált: </a:t>
            </a:r>
            <a:r>
              <a:rPr lang="hu-HU" sz="2400" b="1" dirty="0">
                <a:latin typeface="Cambria" panose="02040503050406030204" pitchFamily="18" charset="0"/>
              </a:rPr>
              <a:t>30 felnőtt és 10 gyermek </a:t>
            </a:r>
            <a:r>
              <a:rPr lang="hu-HU" sz="2400" b="1" dirty="0" smtClean="0">
                <a:latin typeface="Cambria" panose="02040503050406030204" pitchFamily="18" charset="0"/>
              </a:rPr>
              <a:t>utas</a:t>
            </a:r>
            <a:endParaRPr lang="hu-HU" sz="2400" b="1" dirty="0"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916847" y="1563757"/>
            <a:ext cx="42751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dirty="0" err="1" smtClean="0">
                <a:latin typeface="Cambria" panose="02040503050406030204" pitchFamily="18" charset="0"/>
              </a:rPr>
              <a:t>Trivago.hu</a:t>
            </a:r>
            <a:endParaRPr lang="hu-HU" sz="3200" dirty="0" smtClean="0"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Ajánlat összesítő, </a:t>
            </a:r>
            <a:r>
              <a:rPr lang="hu-HU" sz="2400" b="1" dirty="0" smtClean="0">
                <a:latin typeface="Cambria" panose="02040503050406030204" pitchFamily="18" charset="0"/>
              </a:rPr>
              <a:t>közvetlenül foglalni nem lehet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mbria" panose="02040503050406030204" pitchFamily="18" charset="0"/>
              </a:rPr>
              <a:t>Korlátozott</a:t>
            </a:r>
            <a:r>
              <a:rPr lang="hu-HU" sz="2400" dirty="0" smtClean="0">
                <a:latin typeface="Cambria" panose="02040503050406030204" pitchFamily="18" charset="0"/>
              </a:rPr>
              <a:t> mélységű keresés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A keresési találatok </a:t>
            </a:r>
            <a:r>
              <a:rPr lang="hu-HU" sz="2400" b="1" dirty="0" smtClean="0">
                <a:latin typeface="Cambria" panose="02040503050406030204" pitchFamily="18" charset="0"/>
              </a:rPr>
              <a:t>szálláshelyek</a:t>
            </a:r>
            <a:r>
              <a:rPr lang="hu-HU" sz="2400" dirty="0" smtClean="0">
                <a:latin typeface="Cambria" panose="02040503050406030204" pitchFamily="18" charset="0"/>
              </a:rPr>
              <a:t>, nem tud szobákat vegyesen ajánlani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mbria" panose="02040503050406030204" pitchFamily="18" charset="0"/>
              </a:rPr>
              <a:t>A keresés limitált: </a:t>
            </a:r>
            <a:r>
              <a:rPr lang="hu-HU" sz="2400" b="1" dirty="0" smtClean="0">
                <a:latin typeface="Cambria" panose="02040503050406030204" pitchFamily="18" charset="0"/>
              </a:rPr>
              <a:t>16 felnőtt és 16 gyermek </a:t>
            </a:r>
            <a:r>
              <a:rPr lang="hu-HU" sz="2400" dirty="0" smtClean="0">
                <a:latin typeface="Cambria" panose="02040503050406030204" pitchFamily="18" charset="0"/>
              </a:rPr>
              <a:t>utas</a:t>
            </a:r>
            <a:endParaRPr lang="hu-HU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490330"/>
            <a:ext cx="10058400" cy="769951"/>
          </a:xfrm>
        </p:spPr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A probléma megoldása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B73D-E402-43C1-B9FE-B1ED16C29BA7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5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327912" y="1563757"/>
            <a:ext cx="5406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latin typeface="Cambria" panose="02040503050406030204" pitchFamily="18" charset="0"/>
              </a:rPr>
              <a:t>Megfelelő szálláshely és szobák kiválasztása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latin typeface="Cambria" panose="02040503050406030204" pitchFamily="18" charset="0"/>
              </a:rPr>
              <a:t>Szempont: ár, távolság, felszereltség, szolgáltatások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latin typeface="Cambria" panose="02040503050406030204" pitchFamily="18" charset="0"/>
              </a:rPr>
              <a:t>Optimalizálási </a:t>
            </a:r>
            <a:r>
              <a:rPr lang="hu-HU" sz="2800" dirty="0" smtClean="0">
                <a:latin typeface="Cambria" panose="02040503050406030204" pitchFamily="18" charset="0"/>
              </a:rPr>
              <a:t>feladat</a:t>
            </a:r>
            <a:endParaRPr lang="hu-HU" sz="2800" dirty="0">
              <a:latin typeface="Cambria" panose="020405030504060302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1842014"/>
              </p:ext>
            </p:extLst>
          </p:nvPr>
        </p:nvGraphicFramePr>
        <p:xfrm>
          <a:off x="496956" y="3915956"/>
          <a:ext cx="5830956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447260" y="1563757"/>
            <a:ext cx="5751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latin typeface="Cambria" panose="02040503050406030204" pitchFamily="18" charset="0"/>
              </a:rPr>
              <a:t>Szobák, mint </a:t>
            </a:r>
            <a:r>
              <a:rPr lang="hu-HU" sz="2800" dirty="0" smtClean="0">
                <a:latin typeface="Cambria" panose="02040503050406030204" pitchFamily="18" charset="0"/>
              </a:rPr>
              <a:t>individuális termékek</a:t>
            </a:r>
            <a:endParaRPr lang="hu-HU" sz="2800" dirty="0">
              <a:latin typeface="Cambria" panose="020405030504060302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Foglaltságok </a:t>
            </a:r>
            <a:r>
              <a:rPr lang="hu-HU" sz="2800" dirty="0">
                <a:latin typeface="Cambria" panose="02040503050406030204" pitchFamily="18" charset="0"/>
              </a:rPr>
              <a:t>ismerete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hu-HU" sz="2800" dirty="0">
                <a:latin typeface="Cambria" panose="02040503050406030204" pitchFamily="18" charset="0"/>
              </a:rPr>
              <a:t>Egy foglalás – több szoba – több szálláshely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53591924"/>
              </p:ext>
            </p:extLst>
          </p:nvPr>
        </p:nvGraphicFramePr>
        <p:xfrm>
          <a:off x="7275423" y="3638247"/>
          <a:ext cx="3281047" cy="245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Egyenes összekötő 12"/>
          <p:cNvCxnSpPr/>
          <p:nvPr/>
        </p:nvCxnSpPr>
        <p:spPr>
          <a:xfrm flipH="1">
            <a:off x="6096000" y="1563757"/>
            <a:ext cx="1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66800" y="1563757"/>
            <a:ext cx="10263809" cy="28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511596"/>
            <a:ext cx="10058400" cy="743447"/>
          </a:xfrm>
        </p:spPr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Követelmények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355403"/>
            <a:ext cx="10058400" cy="4023360"/>
          </a:xfrm>
        </p:spPr>
        <p:txBody>
          <a:bodyPr>
            <a:no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Széles körű közzététel: </a:t>
            </a:r>
            <a:r>
              <a:rPr lang="hu-HU" sz="2800" b="1" dirty="0" err="1" smtClean="0">
                <a:latin typeface="Cambria" panose="02040503050406030204" pitchFamily="18" charset="0"/>
              </a:rPr>
              <a:t>webalkalamzás</a:t>
            </a:r>
            <a:endParaRPr lang="hu-HU" sz="2800" b="1" dirty="0" smtClean="0">
              <a:latin typeface="Cambria" panose="020405030504060302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Felhasználói szerepkörök: </a:t>
            </a:r>
            <a:r>
              <a:rPr lang="hu-HU" sz="2800" b="1" dirty="0" smtClean="0">
                <a:latin typeface="Cambria" panose="02040503050406030204" pitchFamily="18" charset="0"/>
              </a:rPr>
              <a:t>látogató, szálláskereső, szállásadó, adminisztrátor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Szobaszűrés több szempont szerint: </a:t>
            </a:r>
            <a:r>
              <a:rPr lang="hu-HU" sz="2800" b="1" dirty="0" smtClean="0">
                <a:latin typeface="Cambria" panose="02040503050406030204" pitchFamily="18" charset="0"/>
              </a:rPr>
              <a:t>helyiség, elérhetőség, kapacitás, felszereltség, szolgáltatás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b="1" dirty="0" smtClean="0">
                <a:latin typeface="Cambria" panose="02040503050406030204" pitchFamily="18" charset="0"/>
              </a:rPr>
              <a:t>Szobafoglalás</a:t>
            </a:r>
            <a:r>
              <a:rPr lang="hu-HU" sz="2800" dirty="0" smtClean="0">
                <a:latin typeface="Cambria" panose="02040503050406030204" pitchFamily="18" charset="0"/>
              </a:rPr>
              <a:t>, foglaláskezelés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Szálláshelyek </a:t>
            </a:r>
            <a:r>
              <a:rPr lang="hu-HU" sz="2800" b="1" dirty="0" smtClean="0">
                <a:latin typeface="Cambria" panose="02040503050406030204" pitchFamily="18" charset="0"/>
              </a:rPr>
              <a:t>értékelés</a:t>
            </a:r>
            <a:r>
              <a:rPr lang="hu-HU" sz="2800" dirty="0" smtClean="0">
                <a:latin typeface="Cambria" panose="02040503050406030204" pitchFamily="18" charset="0"/>
              </a:rPr>
              <a:t>e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mbria" panose="02040503050406030204" pitchFamily="18" charset="0"/>
              </a:rPr>
              <a:t>Intelligens keresés: adott szempontok szerint </a:t>
            </a:r>
            <a:r>
              <a:rPr lang="hu-HU" sz="2800" b="1" dirty="0" smtClean="0">
                <a:latin typeface="Cambria" panose="02040503050406030204" pitchFamily="18" charset="0"/>
              </a:rPr>
              <a:t>szoba ajánlás </a:t>
            </a:r>
            <a:r>
              <a:rPr lang="hu-HU" sz="2800" dirty="0" smtClean="0">
                <a:latin typeface="Cambria" panose="02040503050406030204" pitchFamily="18" charset="0"/>
              </a:rPr>
              <a:t>csoportoknak. Ajánlás szempontjai: </a:t>
            </a:r>
            <a:r>
              <a:rPr lang="hu-HU" sz="2800" b="1" dirty="0" smtClean="0">
                <a:latin typeface="Cambria" panose="02040503050406030204" pitchFamily="18" charset="0"/>
              </a:rPr>
              <a:t>ár, távolság, értékelés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D5E0-4964-4180-96EE-F8F59095684F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6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Megvalósítás - optimalizálás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1D-A773-455C-8412-9DA2434E3D8E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7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Megvalósítás - webalkalmazás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49EB-8EE1-460A-8A89-C53A6F059FCE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8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mbria" panose="02040503050406030204" pitchFamily="18" charset="0"/>
              </a:rPr>
              <a:t>Eredmények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15A3-6C0B-4F5B-8B84-9B42AA04F933}" type="datetime1">
              <a:rPr lang="hu-HU" sz="2000" smtClean="0">
                <a:latin typeface="Cambria" panose="02040503050406030204" pitchFamily="18" charset="0"/>
              </a:rPr>
              <a:t>2015. 04. 20.</a:t>
            </a:fld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Cambria" panose="02040503050406030204" pitchFamily="18" charset="0"/>
              </a:rPr>
              <a:t>9</a:t>
            </a:fld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281</Words>
  <Application>Microsoft Office PowerPoint</Application>
  <PresentationFormat>Szélesvásznú</PresentationFormat>
  <Paragraphs>83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Wingdings</vt:lpstr>
      <vt:lpstr>Retrospektív</vt:lpstr>
      <vt:lpstr>Vendéglátói szálláshelyek csoportos foglalását megvalósító rendszer fejlesztése</vt:lpstr>
      <vt:lpstr>Az előadás tartalma</vt:lpstr>
      <vt:lpstr>A probléma</vt:lpstr>
      <vt:lpstr>Szálláskereső portálok szolgáltatásai</vt:lpstr>
      <vt:lpstr>A probléma megoldása</vt:lpstr>
      <vt:lpstr>Követelmények</vt:lpstr>
      <vt:lpstr>Megvalósítás - optimalizálás</vt:lpstr>
      <vt:lpstr>Megvalósítás - webalkalmazás</vt:lpstr>
      <vt:lpstr>Eredmények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Vendéglátói szálláshelyek csoportos foglalását megvalósító rendszer fejlesztése</dc:title>
  <dc:creator>Balázs Rozsenich</dc:creator>
  <cp:lastModifiedBy>Balázs Rozsenich</cp:lastModifiedBy>
  <cp:revision>11</cp:revision>
  <dcterms:created xsi:type="dcterms:W3CDTF">2015-04-20T16:41:21Z</dcterms:created>
  <dcterms:modified xsi:type="dcterms:W3CDTF">2015-04-20T19:45:26Z</dcterms:modified>
</cp:coreProperties>
</file>