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3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latin typeface="Cambria" panose="02040503050406030204" pitchFamily="18" charset="0"/>
              </a:rPr>
              <a:t>Vendéglátói szálláshelyek csoportos foglalását megvalósító rendszer </a:t>
            </a:r>
            <a:r>
              <a:rPr lang="hu-HU" dirty="0" smtClean="0">
                <a:latin typeface="Cambria" panose="02040503050406030204" pitchFamily="18" charset="0"/>
              </a:rPr>
              <a:t>fejlesztése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cap="none" dirty="0" smtClean="0">
                <a:latin typeface="Cambria" panose="02040503050406030204" pitchFamily="18" charset="0"/>
              </a:rPr>
              <a:t>Hallgató: Rozsenich Balázs</a:t>
            </a:r>
          </a:p>
          <a:p>
            <a:r>
              <a:rPr lang="hu-HU" cap="none" dirty="0" smtClean="0">
                <a:latin typeface="Cambria" panose="02040503050406030204" pitchFamily="18" charset="0"/>
              </a:rPr>
              <a:t>Témavezető: Frits Márton</a:t>
            </a:r>
          </a:p>
          <a:p>
            <a:r>
              <a:rPr lang="hu-HU" cap="none" dirty="0" smtClean="0">
                <a:latin typeface="Cambria" panose="02040503050406030204" pitchFamily="18" charset="0"/>
              </a:rPr>
              <a:t>2015, Pannon Egyetem, mérnökinformatikus BSc szakdolgozat</a:t>
            </a:r>
            <a:endParaRPr lang="en-US" cap="non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2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Az előadás tartalma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 probléma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Népszerű szálláskereső portálok szolgáltatásai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 probléma megoldása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Követelmények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Megvalósítás - optimalizálás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Megvalósítás - webalkalmazás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Eredmények</a:t>
            </a:r>
          </a:p>
        </p:txBody>
      </p:sp>
    </p:spTree>
    <p:extLst>
      <p:ext uri="{BB962C8B-B14F-4D97-AF65-F5344CB8AC3E}">
        <p14:creationId xmlns:p14="http://schemas.microsoft.com/office/powerpoint/2010/main" val="214338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A probléma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Szálláskereső portálok szolgáltatásai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2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A probléma megoldása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Követelmények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Megvalósítás - optimalizálás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Megvalósítás - webalkalmazás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Eredmények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52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63</Words>
  <Application>Microsoft Office PowerPoint</Application>
  <PresentationFormat>Szélesvásznú</PresentationFormat>
  <Paragraphs>20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</vt:lpstr>
      <vt:lpstr>Wingdings</vt:lpstr>
      <vt:lpstr>Retrospektív</vt:lpstr>
      <vt:lpstr>Vendéglátói szálláshelyek csoportos foglalását megvalósító rendszer fejlesztése</vt:lpstr>
      <vt:lpstr>Az előadás tartalma</vt:lpstr>
      <vt:lpstr>A probléma</vt:lpstr>
      <vt:lpstr>Szálláskereső portálok szolgáltatásai</vt:lpstr>
      <vt:lpstr>A probléma megoldása</vt:lpstr>
      <vt:lpstr>Követelmények</vt:lpstr>
      <vt:lpstr>Megvalósítás - optimalizálás</vt:lpstr>
      <vt:lpstr>Megvalósítás - webalkalmazás</vt:lpstr>
      <vt:lpstr>Eredmények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Vendéglátói szálláshelyek csoportos foglalását megvalósító rendszer fejlesztése</dc:title>
  <dc:creator>Balázs Rozsenich</dc:creator>
  <cp:lastModifiedBy>Balázs Rozsenich</cp:lastModifiedBy>
  <cp:revision>3</cp:revision>
  <dcterms:created xsi:type="dcterms:W3CDTF">2015-04-20T16:41:21Z</dcterms:created>
  <dcterms:modified xsi:type="dcterms:W3CDTF">2015-04-20T17:04:26Z</dcterms:modified>
</cp:coreProperties>
</file>