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Morphing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Nicholas </a:t>
            </a:r>
            <a:r>
              <a:rPr lang="en-US" dirty="0" err="1" smtClean="0"/>
              <a:t>Tylek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81245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974273"/>
            <a:ext cx="27432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974273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3638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Cross-Dissolve Attempt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29409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3638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Cross-</a:t>
            </a:r>
            <a:r>
              <a:rPr lang="en-US" dirty="0" err="1" smtClean="0"/>
              <a:t>Dissovle</a:t>
            </a:r>
            <a:r>
              <a:rPr lang="en-US" dirty="0" smtClean="0"/>
              <a:t> vs. Morphing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Cross-Dissolve has intermediate pixel values and combines them for each frame</a:t>
            </a:r>
          </a:p>
          <a:p>
            <a:r>
              <a:rPr lang="en-US" dirty="0" err="1" smtClean="0"/>
              <a:t>ImageFrame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smtClean="0"/>
              <a:t>1-frame_rate)*</a:t>
            </a:r>
            <a:r>
              <a:rPr lang="en-US" dirty="0"/>
              <a:t>Image1 + </a:t>
            </a:r>
            <a:r>
              <a:rPr lang="en-US" dirty="0" err="1" smtClean="0"/>
              <a:t>frame_rate</a:t>
            </a:r>
            <a:r>
              <a:rPr lang="en-US" dirty="0" smtClean="0"/>
              <a:t>*image2</a:t>
            </a:r>
            <a:endParaRPr lang="en-US" dirty="0"/>
          </a:p>
          <a:p>
            <a:r>
              <a:rPr lang="en-US" dirty="0" smtClean="0"/>
              <a:t>Morphing needs to have the objects change as well.</a:t>
            </a:r>
          </a:p>
          <a:p>
            <a:r>
              <a:rPr lang="en-US" dirty="0" smtClean="0"/>
              <a:t>The object needs to be transformed. </a:t>
            </a:r>
          </a:p>
          <a:p>
            <a:r>
              <a:rPr lang="en-US" dirty="0" smtClean="0"/>
              <a:t>Then the warped images can be combined with cross-dissolve</a:t>
            </a:r>
          </a:p>
        </p:txBody>
      </p:sp>
    </p:spTree>
    <p:extLst>
      <p:ext uri="{BB962C8B-B14F-4D97-AF65-F5344CB8AC3E}">
        <p14:creationId xmlns:p14="http://schemas.microsoft.com/office/powerpoint/2010/main" val="40264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3638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Step 1: control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cpSelect</a:t>
            </a:r>
            <a:r>
              <a:rPr lang="en-US" dirty="0" smtClean="0"/>
              <a:t>() function to select the points for both images.</a:t>
            </a:r>
          </a:p>
          <a:p>
            <a:r>
              <a:rPr lang="en-US" dirty="0" smtClean="0"/>
              <a:t>Must have corresponding points.</a:t>
            </a:r>
            <a:endParaRPr lang="en-US" dirty="0"/>
          </a:p>
          <a:p>
            <a:r>
              <a:rPr lang="en-US" dirty="0" smtClean="0"/>
              <a:t>Create image mesh with triangles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DelaunayTriangulation</a:t>
            </a:r>
            <a:r>
              <a:rPr lang="en-US" dirty="0" smtClean="0"/>
              <a:t>() to create non-overlapping triangles</a:t>
            </a:r>
          </a:p>
          <a:p>
            <a:r>
              <a:rPr lang="en-US" dirty="0" smtClean="0"/>
              <a:t>Now the control points are ready to be morphed</a:t>
            </a:r>
          </a:p>
        </p:txBody>
      </p:sp>
    </p:spTree>
    <p:extLst>
      <p:ext uri="{BB962C8B-B14F-4D97-AF65-F5344CB8AC3E}">
        <p14:creationId xmlns:p14="http://schemas.microsoft.com/office/powerpoint/2010/main" val="6446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3638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Step 1: control Points</a:t>
            </a:r>
            <a:endParaRPr lang="en-US" dirty="0"/>
          </a:p>
        </p:txBody>
      </p:sp>
      <p:pic>
        <p:nvPicPr>
          <p:cNvPr id="1026" name="Picture 2" descr="http://www.mathworks.com/help/images/cpsel_detail_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16" y="2029409"/>
            <a:ext cx="5546288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113" y="6310294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cpSelect</a:t>
            </a:r>
            <a:r>
              <a:rPr lang="en-US" dirty="0" smtClean="0"/>
              <a:t>() 40 were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3638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Step 2: Delaunay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29409"/>
            <a:ext cx="3261550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2466" y="3308103"/>
            <a:ext cx="6419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imagePoints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=(image1Points </a:t>
            </a:r>
            <a:r>
              <a:rPr lang="en-US" dirty="0">
                <a:latin typeface="Courier New" panose="02070309020205020404" pitchFamily="49" charset="0"/>
              </a:rPr>
              <a:t>+ </a:t>
            </a:r>
            <a:r>
              <a:rPr lang="en-US" dirty="0" smtClean="0">
                <a:latin typeface="Courier New" panose="02070309020205020404" pitchFamily="49" charset="0"/>
              </a:rPr>
              <a:t>image2Points)/2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DT = </a:t>
            </a:r>
            <a:r>
              <a:rPr lang="en-US" dirty="0" err="1">
                <a:latin typeface="Courier New" panose="02070309020205020404" pitchFamily="49" charset="0"/>
              </a:rPr>
              <a:t>delaunayTriangulation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imagePoints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53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3638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Step 3: Affine transform Triangles</a:t>
            </a:r>
            <a:endParaRPr lang="en-US" dirty="0"/>
          </a:p>
        </p:txBody>
      </p:sp>
      <p:pic>
        <p:nvPicPr>
          <p:cNvPr id="2050" name="Picture 2" descr="https://www.cs.auckland.ac.nz/courses/compsci773s1c/lectures/ImageProcessing-html/affine-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693760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62466" y="3308103"/>
            <a:ext cx="64194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Intermediate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IntermediatePoint</a:t>
            </a:r>
            <a:r>
              <a:rPr lang="en-US" dirty="0" smtClean="0"/>
              <a:t> = (1-a</a:t>
            </a:r>
            <a:r>
              <a:rPr lang="en-US" smtClean="0"/>
              <a:t>)*Image1Point+a*Image2Point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Affine </a:t>
            </a:r>
            <a:r>
              <a:rPr lang="en-US" dirty="0" smtClean="0"/>
              <a:t>Transform for each triangle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Interpolate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FinalMorphFrame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(1-a)*image1Warped </a:t>
            </a:r>
            <a:r>
              <a:rPr lang="en-US" dirty="0"/>
              <a:t>+ </a:t>
            </a:r>
            <a:r>
              <a:rPr lang="en-US" dirty="0" smtClean="0"/>
              <a:t>a*image2Warped;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3638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Morphed Image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29409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</TotalTime>
  <Words>160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Courier New</vt:lpstr>
      <vt:lpstr>Vapor Trail</vt:lpstr>
      <vt:lpstr>Image Morphing</vt:lpstr>
      <vt:lpstr>Images</vt:lpstr>
      <vt:lpstr>Cross-Dissolve Attempt</vt:lpstr>
      <vt:lpstr>Cross-Dissovle vs. Morphing</vt:lpstr>
      <vt:lpstr>Step 1: control Points</vt:lpstr>
      <vt:lpstr>Step 1: control Points</vt:lpstr>
      <vt:lpstr>Step 2: Delaunay</vt:lpstr>
      <vt:lpstr>Step 3: Affine transform Triangles</vt:lpstr>
      <vt:lpstr>Morphed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Morphing</dc:title>
  <dc:creator>Nicholas</dc:creator>
  <cp:lastModifiedBy>Nicholas</cp:lastModifiedBy>
  <cp:revision>23</cp:revision>
  <dcterms:created xsi:type="dcterms:W3CDTF">2016-06-03T17:32:58Z</dcterms:created>
  <dcterms:modified xsi:type="dcterms:W3CDTF">2016-06-03T18:28:24Z</dcterms:modified>
</cp:coreProperties>
</file>