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934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934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100k images per capsule endoscopy, doctors have to view every single frame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a032a8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a032a8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-- </a:t>
            </a:r>
            <a:r>
              <a:rPr b="1" lang="en" sz="1050">
                <a:solidFill>
                  <a:srgbClr val="222222"/>
                </a:solidFill>
              </a:rPr>
              <a:t>Appropriate Use Criteria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" sz="1050">
                <a:solidFill>
                  <a:srgbClr val="222222"/>
                </a:solidFill>
              </a:rPr>
              <a:t>AUC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specify when it is appropriate to perform a medical procedure or service.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26d934f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26d934f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6d934f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6d934f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d934f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6d934f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6d934f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6d934f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6d934f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6d934f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6d934f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6d934f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Abnormalities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in Capsule Endoscopy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Forrester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Jan 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25" y="2727988"/>
            <a:ext cx="1643300" cy="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44025" y="1095275"/>
            <a:ext cx="6877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Colorectal Cancer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3rd most common (worldwide)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2nd leading cause of cancer death (US)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to 90% of colorectal cancers are preventable with good quality colonoscopies.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498675" y="2766238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Using AI to improve the quality of patient care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44025" y="3386975"/>
            <a:ext cx="2005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Capsule Endoscopy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44025" y="3841975"/>
            <a:ext cx="6974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aren’t well suited for examining images of entire gastrointestinal tract.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44025" y="4363950"/>
            <a:ext cx="6786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-- Docbot’s preliminary model can reduce read times by 80%.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Production-ready algorithms that contain: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model that assesses whether an image contains an abnormality.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model that assesses the location of each identified abnormality.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Achieve higher accuracy than existing model (0.96 AUC).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 for high sensitivity (no false negatives).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Achieve high specificity as well (few false positives).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15050" y="1252825"/>
            <a:ext cx="40089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 Classifier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Object Detector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26400" y="2916275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/ Segmentation /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35925" y="1245850"/>
            <a:ext cx="79413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swallowed capsule: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images of the entire gastrointestinal tract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rate of 2-3 FPS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8-16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120,000 annotated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200,000 more images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94175" y="1433750"/>
            <a:ext cx="40089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-- Convolutional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Next Steps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72575" y="1141450"/>
            <a:ext cx="54660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infrastructure /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specifics of a simple starting model /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017588" y="1461713"/>
            <a:ext cx="26031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Forrester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92650" y="23734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Physics PhD,  AI: NLP &amp; AGI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492650" y="2841100"/>
            <a:ext cx="40089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Interests:  Philosophy and Praxeology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Society and its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Alternative education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550" y="1442125"/>
            <a:ext cx="3707049" cy="23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