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F4AE5F-09A1-45B2-A549-9E4253D9BA2E}" v="10" dt="2022-06-27T23:09:47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7" y="62"/>
      </p:cViewPr>
      <p:guideLst>
        <p:guide orient="horz" pos="33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 Sungyup" userId="d6366a2a35c4386b" providerId="LiveId" clId="{B0F4AE5F-09A1-45B2-A549-9E4253D9BA2E}"/>
    <pc:docChg chg="custSel modSld">
      <pc:chgData name="Nam Sungyup" userId="d6366a2a35c4386b" providerId="LiveId" clId="{B0F4AE5F-09A1-45B2-A549-9E4253D9BA2E}" dt="2022-06-27T23:10:56.552" v="409" actId="20577"/>
      <pc:docMkLst>
        <pc:docMk/>
      </pc:docMkLst>
      <pc:sldChg chg="addSp delSp modSp mod">
        <pc:chgData name="Nam Sungyup" userId="d6366a2a35c4386b" providerId="LiveId" clId="{B0F4AE5F-09A1-45B2-A549-9E4253D9BA2E}" dt="2022-06-27T23:10:56.552" v="409" actId="20577"/>
        <pc:sldMkLst>
          <pc:docMk/>
          <pc:sldMk cId="1634053803" sldId="259"/>
        </pc:sldMkLst>
        <pc:spChg chg="mod">
          <ac:chgData name="Nam Sungyup" userId="d6366a2a35c4386b" providerId="LiveId" clId="{B0F4AE5F-09A1-45B2-A549-9E4253D9BA2E}" dt="2022-06-27T23:08:35.844" v="320" actId="1076"/>
          <ac:spMkLst>
            <pc:docMk/>
            <pc:sldMk cId="1634053803" sldId="259"/>
            <ac:spMk id="2" creationId="{6E6C832F-337F-FBB7-8250-531F48740350}"/>
          </ac:spMkLst>
        </pc:spChg>
        <pc:spChg chg="mod">
          <ac:chgData name="Nam Sungyup" userId="d6366a2a35c4386b" providerId="LiveId" clId="{B0F4AE5F-09A1-45B2-A549-9E4253D9BA2E}" dt="2022-06-27T23:08:35.844" v="320" actId="1076"/>
          <ac:spMkLst>
            <pc:docMk/>
            <pc:sldMk cId="1634053803" sldId="259"/>
            <ac:spMk id="3" creationId="{AEC05B11-97C0-E223-6B91-44611C4FD96D}"/>
          </ac:spMkLst>
        </pc:spChg>
        <pc:spChg chg="mod">
          <ac:chgData name="Nam Sungyup" userId="d6366a2a35c4386b" providerId="LiveId" clId="{B0F4AE5F-09A1-45B2-A549-9E4253D9BA2E}" dt="2022-06-27T23:08:35.844" v="320" actId="1076"/>
          <ac:spMkLst>
            <pc:docMk/>
            <pc:sldMk cId="1634053803" sldId="259"/>
            <ac:spMk id="5" creationId="{0A313899-E8D0-9D90-4209-C982F1BB0B59}"/>
          </ac:spMkLst>
        </pc:spChg>
        <pc:spChg chg="add del mod">
          <ac:chgData name="Nam Sungyup" userId="d6366a2a35c4386b" providerId="LiveId" clId="{B0F4AE5F-09A1-45B2-A549-9E4253D9BA2E}" dt="2022-06-27T22:17:44.294" v="143" actId="478"/>
          <ac:spMkLst>
            <pc:docMk/>
            <pc:sldMk cId="1634053803" sldId="259"/>
            <ac:spMk id="7" creationId="{2FA1F5AE-ABFF-7CDE-9B2E-F79A1D567848}"/>
          </ac:spMkLst>
        </pc:spChg>
        <pc:spChg chg="mod">
          <ac:chgData name="Nam Sungyup" userId="d6366a2a35c4386b" providerId="LiveId" clId="{B0F4AE5F-09A1-45B2-A549-9E4253D9BA2E}" dt="2022-06-27T23:08:35.844" v="320" actId="1076"/>
          <ac:spMkLst>
            <pc:docMk/>
            <pc:sldMk cId="1634053803" sldId="259"/>
            <ac:spMk id="8" creationId="{DB946671-8B47-7895-594B-820F9C5B74EB}"/>
          </ac:spMkLst>
        </pc:spChg>
        <pc:spChg chg="mod">
          <ac:chgData name="Nam Sungyup" userId="d6366a2a35c4386b" providerId="LiveId" clId="{B0F4AE5F-09A1-45B2-A549-9E4253D9BA2E}" dt="2022-06-27T23:08:35.844" v="320" actId="1076"/>
          <ac:spMkLst>
            <pc:docMk/>
            <pc:sldMk cId="1634053803" sldId="259"/>
            <ac:spMk id="9" creationId="{4A1EF3D6-A0F8-0B91-9AB8-66F14E07F812}"/>
          </ac:spMkLst>
        </pc:spChg>
        <pc:spChg chg="mod">
          <ac:chgData name="Nam Sungyup" userId="d6366a2a35c4386b" providerId="LiveId" clId="{B0F4AE5F-09A1-45B2-A549-9E4253D9BA2E}" dt="2022-06-27T23:08:35.844" v="320" actId="1076"/>
          <ac:spMkLst>
            <pc:docMk/>
            <pc:sldMk cId="1634053803" sldId="259"/>
            <ac:spMk id="10" creationId="{EB5FD4CE-D2B7-46F1-5F04-F70495822E49}"/>
          </ac:spMkLst>
        </pc:spChg>
        <pc:spChg chg="mod">
          <ac:chgData name="Nam Sungyup" userId="d6366a2a35c4386b" providerId="LiveId" clId="{B0F4AE5F-09A1-45B2-A549-9E4253D9BA2E}" dt="2022-06-27T23:08:35.844" v="320" actId="1076"/>
          <ac:spMkLst>
            <pc:docMk/>
            <pc:sldMk cId="1634053803" sldId="259"/>
            <ac:spMk id="11" creationId="{A6AA424E-1E89-2ED0-DA1E-74B2894D9B5F}"/>
          </ac:spMkLst>
        </pc:spChg>
        <pc:spChg chg="mod">
          <ac:chgData name="Nam Sungyup" userId="d6366a2a35c4386b" providerId="LiveId" clId="{B0F4AE5F-09A1-45B2-A549-9E4253D9BA2E}" dt="2022-06-27T23:08:35.844" v="320" actId="1076"/>
          <ac:spMkLst>
            <pc:docMk/>
            <pc:sldMk cId="1634053803" sldId="259"/>
            <ac:spMk id="12" creationId="{1B0A760C-AC1A-AF09-722D-9B8817B22BBE}"/>
          </ac:spMkLst>
        </pc:spChg>
        <pc:spChg chg="mod">
          <ac:chgData name="Nam Sungyup" userId="d6366a2a35c4386b" providerId="LiveId" clId="{B0F4AE5F-09A1-45B2-A549-9E4253D9BA2E}" dt="2022-06-27T23:08:35.844" v="320" actId="1076"/>
          <ac:spMkLst>
            <pc:docMk/>
            <pc:sldMk cId="1634053803" sldId="259"/>
            <ac:spMk id="13" creationId="{9791043E-8638-2FAE-BC13-BC20BAA44974}"/>
          </ac:spMkLst>
        </pc:spChg>
        <pc:spChg chg="mod">
          <ac:chgData name="Nam Sungyup" userId="d6366a2a35c4386b" providerId="LiveId" clId="{B0F4AE5F-09A1-45B2-A549-9E4253D9BA2E}" dt="2022-06-27T23:08:35.844" v="320" actId="1076"/>
          <ac:spMkLst>
            <pc:docMk/>
            <pc:sldMk cId="1634053803" sldId="259"/>
            <ac:spMk id="14" creationId="{66551E9B-6497-D6CB-4F65-E0D2A52E1586}"/>
          </ac:spMkLst>
        </pc:spChg>
        <pc:spChg chg="mod">
          <ac:chgData name="Nam Sungyup" userId="d6366a2a35c4386b" providerId="LiveId" clId="{B0F4AE5F-09A1-45B2-A549-9E4253D9BA2E}" dt="2022-06-27T23:08:35.844" v="320" actId="1076"/>
          <ac:spMkLst>
            <pc:docMk/>
            <pc:sldMk cId="1634053803" sldId="259"/>
            <ac:spMk id="15" creationId="{56572709-B57F-33A8-C9C3-E9D9EBF4C19B}"/>
          </ac:spMkLst>
        </pc:spChg>
        <pc:spChg chg="add mod">
          <ac:chgData name="Nam Sungyup" userId="d6366a2a35c4386b" providerId="LiveId" clId="{B0F4AE5F-09A1-45B2-A549-9E4253D9BA2E}" dt="2022-06-27T23:08:35.844" v="320" actId="1076"/>
          <ac:spMkLst>
            <pc:docMk/>
            <pc:sldMk cId="1634053803" sldId="259"/>
            <ac:spMk id="16" creationId="{3DA23816-010E-4975-EF13-51D0FB4CD1B7}"/>
          </ac:spMkLst>
        </pc:spChg>
        <pc:spChg chg="add mod">
          <ac:chgData name="Nam Sungyup" userId="d6366a2a35c4386b" providerId="LiveId" clId="{B0F4AE5F-09A1-45B2-A549-9E4253D9BA2E}" dt="2022-06-27T23:08:35.844" v="320" actId="1076"/>
          <ac:spMkLst>
            <pc:docMk/>
            <pc:sldMk cId="1634053803" sldId="259"/>
            <ac:spMk id="17" creationId="{6125296B-0A54-1D93-B58E-51606466E315}"/>
          </ac:spMkLst>
        </pc:spChg>
        <pc:spChg chg="add mod">
          <ac:chgData name="Nam Sungyup" userId="d6366a2a35c4386b" providerId="LiveId" clId="{B0F4AE5F-09A1-45B2-A549-9E4253D9BA2E}" dt="2022-06-27T23:08:35.844" v="320" actId="1076"/>
          <ac:spMkLst>
            <pc:docMk/>
            <pc:sldMk cId="1634053803" sldId="259"/>
            <ac:spMk id="18" creationId="{963AB681-A03E-5CB4-1D19-F2BE94D0C05A}"/>
          </ac:spMkLst>
        </pc:spChg>
        <pc:spChg chg="add mod">
          <ac:chgData name="Nam Sungyup" userId="d6366a2a35c4386b" providerId="LiveId" clId="{B0F4AE5F-09A1-45B2-A549-9E4253D9BA2E}" dt="2022-06-27T23:08:35.844" v="320" actId="1076"/>
          <ac:spMkLst>
            <pc:docMk/>
            <pc:sldMk cId="1634053803" sldId="259"/>
            <ac:spMk id="19" creationId="{FA17E5CB-40A0-7ABC-5F47-343872865D94}"/>
          </ac:spMkLst>
        </pc:spChg>
        <pc:spChg chg="add mod">
          <ac:chgData name="Nam Sungyup" userId="d6366a2a35c4386b" providerId="LiveId" clId="{B0F4AE5F-09A1-45B2-A549-9E4253D9BA2E}" dt="2022-06-27T23:08:35.844" v="320" actId="1076"/>
          <ac:spMkLst>
            <pc:docMk/>
            <pc:sldMk cId="1634053803" sldId="259"/>
            <ac:spMk id="20" creationId="{B42C37D3-6A0C-9531-04D5-D2D9410723F7}"/>
          </ac:spMkLst>
        </pc:spChg>
        <pc:spChg chg="add mod">
          <ac:chgData name="Nam Sungyup" userId="d6366a2a35c4386b" providerId="LiveId" clId="{B0F4AE5F-09A1-45B2-A549-9E4253D9BA2E}" dt="2022-06-27T23:10:56.552" v="409" actId="20577"/>
          <ac:spMkLst>
            <pc:docMk/>
            <pc:sldMk cId="1634053803" sldId="259"/>
            <ac:spMk id="27" creationId="{B518E403-C34C-DEA6-E729-982659050011}"/>
          </ac:spMkLst>
        </pc:spChg>
        <pc:cxnChg chg="add mod">
          <ac:chgData name="Nam Sungyup" userId="d6366a2a35c4386b" providerId="LiveId" clId="{B0F4AE5F-09A1-45B2-A549-9E4253D9BA2E}" dt="2022-06-27T23:08:35.844" v="320" actId="1076"/>
          <ac:cxnSpMkLst>
            <pc:docMk/>
            <pc:sldMk cId="1634053803" sldId="259"/>
            <ac:cxnSpMk id="6" creationId="{FC99DEB2-5744-510F-7DFA-B9201F6DB7CC}"/>
          </ac:cxnSpMkLst>
        </pc:cxnChg>
        <pc:cxnChg chg="add mod">
          <ac:chgData name="Nam Sungyup" userId="d6366a2a35c4386b" providerId="LiveId" clId="{B0F4AE5F-09A1-45B2-A549-9E4253D9BA2E}" dt="2022-06-27T23:08:44.692" v="323" actId="1582"/>
          <ac:cxnSpMkLst>
            <pc:docMk/>
            <pc:sldMk cId="1634053803" sldId="259"/>
            <ac:cxnSpMk id="22" creationId="{0EB0E780-257B-E9C1-71C1-F778F3F91203}"/>
          </ac:cxnSpMkLst>
        </pc:cxnChg>
        <pc:cxnChg chg="add mod">
          <ac:chgData name="Nam Sungyup" userId="d6366a2a35c4386b" providerId="LiveId" clId="{B0F4AE5F-09A1-45B2-A549-9E4253D9BA2E}" dt="2022-06-27T23:09:39.536" v="336" actId="1038"/>
          <ac:cxnSpMkLst>
            <pc:docMk/>
            <pc:sldMk cId="1634053803" sldId="259"/>
            <ac:cxnSpMk id="24" creationId="{460EEA21-48AB-0EFF-A4B5-C2063B91EE39}"/>
          </ac:cxnSpMkLst>
        </pc:cxnChg>
        <pc:cxnChg chg="add mod">
          <ac:chgData name="Nam Sungyup" userId="d6366a2a35c4386b" providerId="LiveId" clId="{B0F4AE5F-09A1-45B2-A549-9E4253D9BA2E}" dt="2022-06-27T23:09:26.995" v="332"/>
          <ac:cxnSpMkLst>
            <pc:docMk/>
            <pc:sldMk cId="1634053803" sldId="259"/>
            <ac:cxnSpMk id="25" creationId="{F78C243A-B195-DCB9-CE4C-7AF5AB15CA85}"/>
          </ac:cxnSpMkLst>
        </pc:cxnChg>
        <pc:cxnChg chg="add mod">
          <ac:chgData name="Nam Sungyup" userId="d6366a2a35c4386b" providerId="LiveId" clId="{B0F4AE5F-09A1-45B2-A549-9E4253D9BA2E}" dt="2022-06-27T23:09:34.544" v="333"/>
          <ac:cxnSpMkLst>
            <pc:docMk/>
            <pc:sldMk cId="1634053803" sldId="259"/>
            <ac:cxnSpMk id="26" creationId="{E740C145-8B09-AADD-E575-224516E0B978}"/>
          </ac:cxnSpMkLst>
        </pc:cxnChg>
      </pc:sldChg>
    </pc:docChg>
  </pc:docChgLst>
  <pc:docChgLst>
    <pc:chgData name="Nam Sungyup" userId="d6366a2a35c4386b" providerId="LiveId" clId="{F54DBF94-E416-49CE-B2B9-60E311546BB2}"/>
    <pc:docChg chg="undo custSel addSld modSld sldOrd">
      <pc:chgData name="Nam Sungyup" userId="d6366a2a35c4386b" providerId="LiveId" clId="{F54DBF94-E416-49CE-B2B9-60E311546BB2}" dt="2022-06-26T07:30:14.934" v="117" actId="20577"/>
      <pc:docMkLst>
        <pc:docMk/>
      </pc:docMkLst>
      <pc:sldChg chg="addSp delSp modSp mod">
        <pc:chgData name="Nam Sungyup" userId="d6366a2a35c4386b" providerId="LiveId" clId="{F54DBF94-E416-49CE-B2B9-60E311546BB2}" dt="2022-06-26T06:48:37.891" v="71" actId="1036"/>
        <pc:sldMkLst>
          <pc:docMk/>
          <pc:sldMk cId="1873565084" sldId="256"/>
        </pc:sldMkLst>
        <pc:spChg chg="add mod">
          <ac:chgData name="Nam Sungyup" userId="d6366a2a35c4386b" providerId="LiveId" clId="{F54DBF94-E416-49CE-B2B9-60E311546BB2}" dt="2022-06-26T06:47:39.050" v="68" actId="1076"/>
          <ac:spMkLst>
            <pc:docMk/>
            <pc:sldMk cId="1873565084" sldId="256"/>
            <ac:spMk id="26" creationId="{6EDF50C6-D42C-8EA6-CE9D-F9987A6DCEA7}"/>
          </ac:spMkLst>
        </pc:spChg>
        <pc:spChg chg="mod">
          <ac:chgData name="Nam Sungyup" userId="d6366a2a35c4386b" providerId="LiveId" clId="{F54DBF94-E416-49CE-B2B9-60E311546BB2}" dt="2022-06-26T06:30:15.498" v="16" actId="404"/>
          <ac:spMkLst>
            <pc:docMk/>
            <pc:sldMk cId="1873565084" sldId="256"/>
            <ac:spMk id="89" creationId="{F53FE8A1-571F-8479-C5C5-81848CB02547}"/>
          </ac:spMkLst>
        </pc:spChg>
        <pc:spChg chg="del">
          <ac:chgData name="Nam Sungyup" userId="d6366a2a35c4386b" providerId="LiveId" clId="{F54DBF94-E416-49CE-B2B9-60E311546BB2}" dt="2022-06-26T06:43:40.402" v="17" actId="478"/>
          <ac:spMkLst>
            <pc:docMk/>
            <pc:sldMk cId="1873565084" sldId="256"/>
            <ac:spMk id="106" creationId="{3B2D821C-0C22-4464-8BF3-8FF06CA92572}"/>
          </ac:spMkLst>
        </pc:spChg>
        <pc:spChg chg="mod topLvl">
          <ac:chgData name="Nam Sungyup" userId="d6366a2a35c4386b" providerId="LiveId" clId="{F54DBF94-E416-49CE-B2B9-60E311546BB2}" dt="2022-06-26T06:45:17.126" v="37" actId="164"/>
          <ac:spMkLst>
            <pc:docMk/>
            <pc:sldMk cId="1873565084" sldId="256"/>
            <ac:spMk id="107" creationId="{210C8459-9ED3-8508-7312-D70B66EDC466}"/>
          </ac:spMkLst>
        </pc:spChg>
        <pc:spChg chg="mod topLvl">
          <ac:chgData name="Nam Sungyup" userId="d6366a2a35c4386b" providerId="LiveId" clId="{F54DBF94-E416-49CE-B2B9-60E311546BB2}" dt="2022-06-26T06:45:17.126" v="37" actId="164"/>
          <ac:spMkLst>
            <pc:docMk/>
            <pc:sldMk cId="1873565084" sldId="256"/>
            <ac:spMk id="108" creationId="{CED05E7F-A8FC-14AE-064D-9CD0E62BFE09}"/>
          </ac:spMkLst>
        </pc:spChg>
        <pc:grpChg chg="add mod">
          <ac:chgData name="Nam Sungyup" userId="d6366a2a35c4386b" providerId="LiveId" clId="{F54DBF94-E416-49CE-B2B9-60E311546BB2}" dt="2022-06-26T06:46:07.848" v="49" actId="1076"/>
          <ac:grpSpMkLst>
            <pc:docMk/>
            <pc:sldMk cId="1873565084" sldId="256"/>
            <ac:grpSpMk id="2" creationId="{CFC35746-9E14-5727-AFBB-E03F70B2409C}"/>
          </ac:grpSpMkLst>
        </pc:grpChg>
        <pc:grpChg chg="del mod">
          <ac:chgData name="Nam Sungyup" userId="d6366a2a35c4386b" providerId="LiveId" clId="{F54DBF94-E416-49CE-B2B9-60E311546BB2}" dt="2022-06-26T06:44:36.941" v="28" actId="165"/>
          <ac:grpSpMkLst>
            <pc:docMk/>
            <pc:sldMk cId="1873565084" sldId="256"/>
            <ac:grpSpMk id="109" creationId="{46924BCF-C2A1-183F-D503-DC3F9D606411}"/>
          </ac:grpSpMkLst>
        </pc:grpChg>
        <pc:cxnChg chg="mod">
          <ac:chgData name="Nam Sungyup" userId="d6366a2a35c4386b" providerId="LiveId" clId="{F54DBF94-E416-49CE-B2B9-60E311546BB2}" dt="2022-06-26T06:45:36.443" v="41" actId="1076"/>
          <ac:cxnSpMkLst>
            <pc:docMk/>
            <pc:sldMk cId="1873565084" sldId="256"/>
            <ac:cxnSpMk id="70" creationId="{A5DBC3F4-83F8-A329-D083-9116F1CEC187}"/>
          </ac:cxnSpMkLst>
        </pc:cxnChg>
        <pc:cxnChg chg="add mod">
          <ac:chgData name="Nam Sungyup" userId="d6366a2a35c4386b" providerId="LiveId" clId="{F54DBF94-E416-49CE-B2B9-60E311546BB2}" dt="2022-06-26T06:45:56.687" v="48" actId="14100"/>
          <ac:cxnSpMkLst>
            <pc:docMk/>
            <pc:sldMk cId="1873565084" sldId="256"/>
            <ac:cxnSpMk id="77" creationId="{E1E6D17B-F33D-13FD-8992-E944D01FF9DE}"/>
          </ac:cxnSpMkLst>
        </pc:cxnChg>
        <pc:cxnChg chg="add mod">
          <ac:chgData name="Nam Sungyup" userId="d6366a2a35c4386b" providerId="LiveId" clId="{F54DBF94-E416-49CE-B2B9-60E311546BB2}" dt="2022-06-26T06:48:37.891" v="71" actId="1036"/>
          <ac:cxnSpMkLst>
            <pc:docMk/>
            <pc:sldMk cId="1873565084" sldId="256"/>
            <ac:cxnSpMk id="84" creationId="{F234AB2E-70F5-89DB-584A-DE224FF281BD}"/>
          </ac:cxnSpMkLst>
        </pc:cxnChg>
      </pc:sldChg>
      <pc:sldChg chg="addSp delSp modSp add mod ord">
        <pc:chgData name="Nam Sungyup" userId="d6366a2a35c4386b" providerId="LiveId" clId="{F54DBF94-E416-49CE-B2B9-60E311546BB2}" dt="2022-06-26T07:30:14.934" v="117" actId="20577"/>
        <pc:sldMkLst>
          <pc:docMk/>
          <pc:sldMk cId="1634053803" sldId="259"/>
        </pc:sldMkLst>
        <pc:spChg chg="mod">
          <ac:chgData name="Nam Sungyup" userId="d6366a2a35c4386b" providerId="LiveId" clId="{F54DBF94-E416-49CE-B2B9-60E311546BB2}" dt="2022-06-26T07:28:28.308" v="80" actId="1076"/>
          <ac:spMkLst>
            <pc:docMk/>
            <pc:sldMk cId="1634053803" sldId="259"/>
            <ac:spMk id="2" creationId="{6E6C832F-337F-FBB7-8250-531F48740350}"/>
          </ac:spMkLst>
        </pc:spChg>
        <pc:spChg chg="mod">
          <ac:chgData name="Nam Sungyup" userId="d6366a2a35c4386b" providerId="LiveId" clId="{F54DBF94-E416-49CE-B2B9-60E311546BB2}" dt="2022-06-26T07:29:19.486" v="95" actId="404"/>
          <ac:spMkLst>
            <pc:docMk/>
            <pc:sldMk cId="1634053803" sldId="259"/>
            <ac:spMk id="3" creationId="{AEC05B11-97C0-E223-6B91-44611C4FD96D}"/>
          </ac:spMkLst>
        </pc:spChg>
        <pc:spChg chg="del">
          <ac:chgData name="Nam Sungyup" userId="d6366a2a35c4386b" providerId="LiveId" clId="{F54DBF94-E416-49CE-B2B9-60E311546BB2}" dt="2022-06-26T07:27:53.610" v="75" actId="478"/>
          <ac:spMkLst>
            <pc:docMk/>
            <pc:sldMk cId="1634053803" sldId="259"/>
            <ac:spMk id="4" creationId="{3313201E-2302-C468-BF4D-582D78A5E81E}"/>
          </ac:spMkLst>
        </pc:spChg>
        <pc:spChg chg="add mod">
          <ac:chgData name="Nam Sungyup" userId="d6366a2a35c4386b" providerId="LiveId" clId="{F54DBF94-E416-49CE-B2B9-60E311546BB2}" dt="2022-06-26T07:28:05.542" v="78" actId="14100"/>
          <ac:spMkLst>
            <pc:docMk/>
            <pc:sldMk cId="1634053803" sldId="259"/>
            <ac:spMk id="8" creationId="{DB946671-8B47-7895-594B-820F9C5B74EB}"/>
          </ac:spMkLst>
        </pc:spChg>
        <pc:spChg chg="mod">
          <ac:chgData name="Nam Sungyup" userId="d6366a2a35c4386b" providerId="LiveId" clId="{F54DBF94-E416-49CE-B2B9-60E311546BB2}" dt="2022-06-26T07:29:59.863" v="114" actId="1076"/>
          <ac:spMkLst>
            <pc:docMk/>
            <pc:sldMk cId="1634053803" sldId="259"/>
            <ac:spMk id="9" creationId="{4A1EF3D6-A0F8-0B91-9AB8-66F14E07F812}"/>
          </ac:spMkLst>
        </pc:spChg>
        <pc:spChg chg="mod">
          <ac:chgData name="Nam Sungyup" userId="d6366a2a35c4386b" providerId="LiveId" clId="{F54DBF94-E416-49CE-B2B9-60E311546BB2}" dt="2022-06-26T07:29:59.863" v="114" actId="1076"/>
          <ac:spMkLst>
            <pc:docMk/>
            <pc:sldMk cId="1634053803" sldId="259"/>
            <ac:spMk id="10" creationId="{EB5FD4CE-D2B7-46F1-5F04-F70495822E49}"/>
          </ac:spMkLst>
        </pc:spChg>
        <pc:spChg chg="add mod">
          <ac:chgData name="Nam Sungyup" userId="d6366a2a35c4386b" providerId="LiveId" clId="{F54DBF94-E416-49CE-B2B9-60E311546BB2}" dt="2022-06-26T07:29:31.846" v="99" actId="403"/>
          <ac:spMkLst>
            <pc:docMk/>
            <pc:sldMk cId="1634053803" sldId="259"/>
            <ac:spMk id="11" creationId="{A6AA424E-1E89-2ED0-DA1E-74B2894D9B5F}"/>
          </ac:spMkLst>
        </pc:spChg>
        <pc:spChg chg="add mod">
          <ac:chgData name="Nam Sungyup" userId="d6366a2a35c4386b" providerId="LiveId" clId="{F54DBF94-E416-49CE-B2B9-60E311546BB2}" dt="2022-06-26T07:30:05.894" v="115" actId="1076"/>
          <ac:spMkLst>
            <pc:docMk/>
            <pc:sldMk cId="1634053803" sldId="259"/>
            <ac:spMk id="12" creationId="{1B0A760C-AC1A-AF09-722D-9B8817B22BBE}"/>
          </ac:spMkLst>
        </pc:spChg>
        <pc:spChg chg="add mod">
          <ac:chgData name="Nam Sungyup" userId="d6366a2a35c4386b" providerId="LiveId" clId="{F54DBF94-E416-49CE-B2B9-60E311546BB2}" dt="2022-06-26T07:30:05.894" v="115" actId="1076"/>
          <ac:spMkLst>
            <pc:docMk/>
            <pc:sldMk cId="1634053803" sldId="259"/>
            <ac:spMk id="13" creationId="{9791043E-8638-2FAE-BC13-BC20BAA44974}"/>
          </ac:spMkLst>
        </pc:spChg>
        <pc:spChg chg="add mod">
          <ac:chgData name="Nam Sungyup" userId="d6366a2a35c4386b" providerId="LiveId" clId="{F54DBF94-E416-49CE-B2B9-60E311546BB2}" dt="2022-06-26T07:28:56.398" v="82" actId="571"/>
          <ac:spMkLst>
            <pc:docMk/>
            <pc:sldMk cId="1634053803" sldId="259"/>
            <ac:spMk id="14" creationId="{66551E9B-6497-D6CB-4F65-E0D2A52E1586}"/>
          </ac:spMkLst>
        </pc:spChg>
        <pc:spChg chg="add mod">
          <ac:chgData name="Nam Sungyup" userId="d6366a2a35c4386b" providerId="LiveId" clId="{F54DBF94-E416-49CE-B2B9-60E311546BB2}" dt="2022-06-26T07:30:14.934" v="117" actId="20577"/>
          <ac:spMkLst>
            <pc:docMk/>
            <pc:sldMk cId="1634053803" sldId="259"/>
            <ac:spMk id="15" creationId="{56572709-B57F-33A8-C9C3-E9D9EBF4C1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2A428-FBB8-A8D6-6AC9-837E340E0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431F8-E5FC-191A-AF99-7793A768C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2F02B-AF76-C8CF-DF13-96C275B0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CF77-0355-4ED2-A044-40D89C2D9D03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65EFF-23FD-C3E2-64A0-97514C2E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13265-66CD-CDCD-ADF2-3B379A86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82B5-4319-4E90-A41B-DEF4AC0E6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65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249AB-4BB9-6E16-D354-54EE41DD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20FD8-719A-32C8-E2A3-24C39A657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65F38-EA6E-1240-401D-1F3649F2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CF77-0355-4ED2-A044-40D89C2D9D03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C5496-DC3B-2213-EFD8-C77B21FB5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9F62A-A400-56AB-4A11-64E40D77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82B5-4319-4E90-A41B-DEF4AC0E6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8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8F09B-CCE3-DA75-14DF-D7B10A04F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89D60-0FF5-3ECF-342C-E82D03DBB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789D-D168-6235-3511-E788EC454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CF77-0355-4ED2-A044-40D89C2D9D03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32F0A-F302-3AE4-C749-F897734B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D09A0-4A23-D5E5-F100-BBC13C3E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82B5-4319-4E90-A41B-DEF4AC0E6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84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60A40-5F72-12CF-70F8-29DA9A85E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E55EF-DE36-5FA6-C990-E493A6232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C0799-5D2B-436F-9B46-22832F88D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CF77-0355-4ED2-A044-40D89C2D9D03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5ADF2-C312-A5D7-AFD6-4F4CC3F3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EFAF7-6040-CF09-E32B-00CA4F30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82B5-4319-4E90-A41B-DEF4AC0E6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7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76EF-F278-5E4D-F484-679E8DE12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97B5C-7E71-BB07-E24D-B5F202B2C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DEFAC-00C0-61FB-E49F-FBBC44AF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CF77-0355-4ED2-A044-40D89C2D9D03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1DDB7-99F7-0C16-1C46-D9E77AA91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8982C-E565-4BED-0C6D-48113ACCD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82B5-4319-4E90-A41B-DEF4AC0E6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80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3FA6-2DD1-C174-7DC1-168B9A6C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3F9E0-3174-FFB5-E8F5-0E5E42680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C00AA-A170-9BB8-5116-732FE8D31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DD8D9-23C6-7EB5-6175-C6BA2A06C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CF77-0355-4ED2-A044-40D89C2D9D03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C9DB4-C534-B823-FE70-AA1285EE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D1EE0-765B-7997-5D91-323AFBFC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82B5-4319-4E90-A41B-DEF4AC0E6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9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07F7C-DE5E-50EB-0F66-A739950B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4B9D0-D0A2-42FE-C0A9-87C374F07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64450-0CDB-AC82-873B-406A48987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A0ED7-AF31-B9E7-555D-1DDE91B28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22C488-492B-88C4-7C03-384172A7E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D67124-D91F-5EC9-BE1D-D7BB9114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CF77-0355-4ED2-A044-40D89C2D9D03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B85BB6-ADDF-0D9D-3F6B-DC3DAAB8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214B9A-6E94-0118-9393-AEEE89DF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82B5-4319-4E90-A41B-DEF4AC0E6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21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64209-353E-D83D-0785-EEC15F51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32C45-B989-8A27-21DA-D52DABCD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CF77-0355-4ED2-A044-40D89C2D9D03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6F030-18F6-983F-DD6F-20B855C9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C8DEF-EB85-2280-A02B-467B0D0E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82B5-4319-4E90-A41B-DEF4AC0E6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5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794A6-DD7F-696A-0146-7061FCFC8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CF77-0355-4ED2-A044-40D89C2D9D03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E0B51-9C90-6DC0-33DE-94E8279F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5D9FF-3800-326A-2BE5-422E74C4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82B5-4319-4E90-A41B-DEF4AC0E6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35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5E16-7850-2BDD-D708-0E4AF02CC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1634F-DED0-BACE-FAC6-7C13F722A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98A06-218E-7860-0C36-128EF36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1EAFC-843B-A0BA-9670-06B1AA58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CF77-0355-4ED2-A044-40D89C2D9D03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195A7-F573-2D06-ADF6-066B4703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5198E-407B-9D1A-66E3-575E62C3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82B5-4319-4E90-A41B-DEF4AC0E6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34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B99C-762E-B860-A1C9-3A55CA178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254657-9B9C-E328-4780-6928527A5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9BA80-FE46-F601-74BE-61724EBA5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0942D-830A-FA4E-97B8-3C483992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CF77-0355-4ED2-A044-40D89C2D9D03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AF7FF-448B-E66B-617E-4297A6C8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457BC-E246-86FD-9736-96E63AF5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82B5-4319-4E90-A41B-DEF4AC0E6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28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12D46D-2943-C305-8FE0-9248238D6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50F16-C62B-E2A1-DB31-504C20FB4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31289-63F4-0CEE-BAB8-652524BE2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1CF77-0355-4ED2-A044-40D89C2D9D03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8E201-99C3-B002-740B-EA57A0AE6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D5E46-11C7-4E5B-6C62-3087012A2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C82B5-4319-4E90-A41B-DEF4AC0E6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ars-team/pancake-smart-contracts/tree/master/projects" TargetMode="External"/><Relationship Id="rId2" Type="http://schemas.openxmlformats.org/officeDocument/2006/relationships/hyperlink" Target="https://github.com/bears-team/pancake-smart-contract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bears-team/pancake-smart-contracts/tree/master/projects/exchange-protoco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2DAB14-5816-54BE-1868-9373B7A38C0D}"/>
              </a:ext>
            </a:extLst>
          </p:cNvPr>
          <p:cNvSpPr txBox="1"/>
          <p:nvPr/>
        </p:nvSpPr>
        <p:spPr>
          <a:xfrm>
            <a:off x="0" y="8508"/>
            <a:ext cx="5415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Tokenflow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Analysis: BNB Token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A5AD50-3BDD-75FF-B306-C59310718748}"/>
              </a:ext>
            </a:extLst>
          </p:cNvPr>
          <p:cNvSpPr/>
          <p:nvPr/>
        </p:nvSpPr>
        <p:spPr>
          <a:xfrm>
            <a:off x="329184" y="1271016"/>
            <a:ext cx="1435608" cy="758952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26FE17-7A3C-3089-54F2-B949DF6CA03C}"/>
              </a:ext>
            </a:extLst>
          </p:cNvPr>
          <p:cNvSpPr txBox="1"/>
          <p:nvPr/>
        </p:nvSpPr>
        <p:spPr>
          <a:xfrm>
            <a:off x="589788" y="1388882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EOA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5C668A-FAC9-6E11-72FE-033B0E8585C6}"/>
              </a:ext>
            </a:extLst>
          </p:cNvPr>
          <p:cNvSpPr/>
          <p:nvPr/>
        </p:nvSpPr>
        <p:spPr>
          <a:xfrm>
            <a:off x="2816352" y="1280329"/>
            <a:ext cx="1435608" cy="758952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0C296A-87FF-6DC1-8970-3C7F765C8DA8}"/>
              </a:ext>
            </a:extLst>
          </p:cNvPr>
          <p:cNvSpPr txBox="1"/>
          <p:nvPr/>
        </p:nvSpPr>
        <p:spPr>
          <a:xfrm>
            <a:off x="2898648" y="1275085"/>
            <a:ext cx="1271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wBNB</a:t>
            </a:r>
            <a:endParaRPr lang="en-US" altLang="ko-KR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(ERC20)</a:t>
            </a:r>
            <a:endParaRPr lang="en-US" altLang="ko-KR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5225F3-7B58-26FC-D272-D83C49B4F3C3}"/>
              </a:ext>
            </a:extLst>
          </p:cNvPr>
          <p:cNvSpPr txBox="1"/>
          <p:nvPr/>
        </p:nvSpPr>
        <p:spPr>
          <a:xfrm>
            <a:off x="370332" y="2029968"/>
            <a:ext cx="143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Metamask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6DD5911-EB33-3C9A-F80D-46C2BF67EB0C}"/>
              </a:ext>
            </a:extLst>
          </p:cNvPr>
          <p:cNvSpPr/>
          <p:nvPr/>
        </p:nvSpPr>
        <p:spPr>
          <a:xfrm>
            <a:off x="1993392" y="1334605"/>
            <a:ext cx="594360" cy="631773"/>
          </a:xfrm>
          <a:prstGeom prst="rightArrow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5BA5CB-96EC-1FFC-5D1D-F17362F8F86B}"/>
              </a:ext>
            </a:extLst>
          </p:cNvPr>
          <p:cNvSpPr txBox="1"/>
          <p:nvPr/>
        </p:nvSpPr>
        <p:spPr>
          <a:xfrm>
            <a:off x="2816352" y="2029968"/>
            <a:ext cx="1435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 dirty="0" err="1">
                <a:solidFill>
                  <a:srgbClr val="1E2022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Binance</a:t>
            </a:r>
            <a:r>
              <a:rPr lang="en-US" altLang="ko-KR" b="0" i="0" dirty="0">
                <a:solidFill>
                  <a:srgbClr val="1E2022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Deployer 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0AC6042-402D-6EA0-CA6F-A5419F359EE4}"/>
              </a:ext>
            </a:extLst>
          </p:cNvPr>
          <p:cNvSpPr/>
          <p:nvPr/>
        </p:nvSpPr>
        <p:spPr>
          <a:xfrm>
            <a:off x="4480560" y="1334605"/>
            <a:ext cx="594360" cy="631773"/>
          </a:xfrm>
          <a:prstGeom prst="rightArrow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8C0F2B-81EC-FD1B-D1D2-90A01116ADAD}"/>
              </a:ext>
            </a:extLst>
          </p:cNvPr>
          <p:cNvCxnSpPr>
            <a:cxnSpLocks/>
          </p:cNvCxnSpPr>
          <p:nvPr/>
        </p:nvCxnSpPr>
        <p:spPr>
          <a:xfrm>
            <a:off x="4674108" y="400013"/>
            <a:ext cx="0" cy="2659118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32CF60C-93E9-2B90-77E1-C23C1B272957}"/>
              </a:ext>
            </a:extLst>
          </p:cNvPr>
          <p:cNvSpPr/>
          <p:nvPr/>
        </p:nvSpPr>
        <p:spPr>
          <a:xfrm>
            <a:off x="5303520" y="1280329"/>
            <a:ext cx="1435608" cy="758952"/>
          </a:xfrm>
          <a:prstGeom prst="rect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7D28A6-3C22-A3AA-5FCA-52F0CF82788D}"/>
              </a:ext>
            </a:extLst>
          </p:cNvPr>
          <p:cNvSpPr txBox="1"/>
          <p:nvPr/>
        </p:nvSpPr>
        <p:spPr>
          <a:xfrm>
            <a:off x="5385816" y="1275085"/>
            <a:ext cx="1271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Vault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ibBNB</a:t>
            </a: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en-US" altLang="ko-KR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C31B6F-25CB-4223-8DAD-2E2921136900}"/>
              </a:ext>
            </a:extLst>
          </p:cNvPr>
          <p:cNvSpPr txBox="1"/>
          <p:nvPr/>
        </p:nvSpPr>
        <p:spPr>
          <a:xfrm>
            <a:off x="5294376" y="483213"/>
            <a:ext cx="297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Alpaca Finance Space 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03F44580-9393-359E-3615-D6CB66DC85E8}"/>
              </a:ext>
            </a:extLst>
          </p:cNvPr>
          <p:cNvSpPr/>
          <p:nvPr/>
        </p:nvSpPr>
        <p:spPr>
          <a:xfrm>
            <a:off x="4924046" y="942003"/>
            <a:ext cx="338326" cy="338326"/>
          </a:xfrm>
          <a:prstGeom prst="star5">
            <a:avLst/>
          </a:prstGeom>
          <a:solidFill>
            <a:srgbClr val="FFFF00"/>
          </a:solidFill>
          <a:ln w="28575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395D1A9-015F-AED3-6567-724C9F6A6A06}"/>
              </a:ext>
            </a:extLst>
          </p:cNvPr>
          <p:cNvGrpSpPr/>
          <p:nvPr/>
        </p:nvGrpSpPr>
        <p:grpSpPr>
          <a:xfrm>
            <a:off x="1442850" y="2043184"/>
            <a:ext cx="10124310" cy="1775829"/>
            <a:chOff x="1442850" y="2043184"/>
            <a:chExt cx="9226299" cy="1775829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1E0C107E-D3EE-8C5C-A0DF-B31D83A07DE4}"/>
                </a:ext>
              </a:extLst>
            </p:cNvPr>
            <p:cNvSpPr/>
            <p:nvPr/>
          </p:nvSpPr>
          <p:spPr>
            <a:xfrm rot="5400000">
              <a:off x="5758820" y="-1091317"/>
              <a:ext cx="594360" cy="9226299"/>
            </a:xfrm>
            <a:prstGeom prst="leftBrac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8788C3A-8017-BE63-86B6-7FD5A76946D9}"/>
                </a:ext>
              </a:extLst>
            </p:cNvPr>
            <p:cNvCxnSpPr>
              <a:cxnSpLocks/>
            </p:cNvCxnSpPr>
            <p:nvPr/>
          </p:nvCxnSpPr>
          <p:spPr>
            <a:xfrm>
              <a:off x="6055618" y="2043184"/>
              <a:ext cx="0" cy="1234766"/>
            </a:xfrm>
            <a:prstGeom prst="line">
              <a:avLst/>
            </a:prstGeom>
            <a:ln w="444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745FAB1-6BDE-0A52-D35C-998D3E6593E3}"/>
              </a:ext>
            </a:extLst>
          </p:cNvPr>
          <p:cNvCxnSpPr>
            <a:cxnSpLocks/>
          </p:cNvCxnSpPr>
          <p:nvPr/>
        </p:nvCxnSpPr>
        <p:spPr>
          <a:xfrm flipH="1">
            <a:off x="82296" y="2932186"/>
            <a:ext cx="4591812" cy="0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EF80DFC-7906-D869-18A7-81FD29F44FED}"/>
              </a:ext>
            </a:extLst>
          </p:cNvPr>
          <p:cNvCxnSpPr>
            <a:cxnSpLocks/>
          </p:cNvCxnSpPr>
          <p:nvPr/>
        </p:nvCxnSpPr>
        <p:spPr>
          <a:xfrm flipH="1">
            <a:off x="82296" y="5465074"/>
            <a:ext cx="12033504" cy="0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4AD9D6D-9D28-A1F8-D0B9-58E179094BC9}"/>
              </a:ext>
            </a:extLst>
          </p:cNvPr>
          <p:cNvSpPr/>
          <p:nvPr/>
        </p:nvSpPr>
        <p:spPr>
          <a:xfrm>
            <a:off x="1645919" y="3830477"/>
            <a:ext cx="3377853" cy="758952"/>
          </a:xfrm>
          <a:prstGeom prst="rect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F7B6C4-129B-E32F-6C75-FC0EDAA668AD}"/>
              </a:ext>
            </a:extLst>
          </p:cNvPr>
          <p:cNvSpPr txBox="1"/>
          <p:nvPr/>
        </p:nvSpPr>
        <p:spPr>
          <a:xfrm>
            <a:off x="1601427" y="3866864"/>
            <a:ext cx="34601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PancakeswapWorker</a:t>
            </a:r>
            <a:endParaRPr lang="en-US" altLang="ko-KR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(CAKE-</a:t>
            </a:r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WBNB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en-US" altLang="ko-KR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F098A43-3F07-322F-9897-37C4D8242D8E}"/>
              </a:ext>
            </a:extLst>
          </p:cNvPr>
          <p:cNvGrpSpPr/>
          <p:nvPr/>
        </p:nvGrpSpPr>
        <p:grpSpPr>
          <a:xfrm>
            <a:off x="3395511" y="6312556"/>
            <a:ext cx="2624329" cy="427341"/>
            <a:chOff x="374903" y="5716709"/>
            <a:chExt cx="2624329" cy="42734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ED47EAE-BCCE-B92C-5FD4-3DB495A62A2B}"/>
                </a:ext>
              </a:extLst>
            </p:cNvPr>
            <p:cNvSpPr/>
            <p:nvPr/>
          </p:nvSpPr>
          <p:spPr>
            <a:xfrm>
              <a:off x="374903" y="5716709"/>
              <a:ext cx="2624329" cy="427341"/>
            </a:xfrm>
            <a:prstGeom prst="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35F4786-1640-092E-C0B4-E6EDCA4F7731}"/>
                </a:ext>
              </a:extLst>
            </p:cNvPr>
            <p:cNvSpPr txBox="1"/>
            <p:nvPr/>
          </p:nvSpPr>
          <p:spPr>
            <a:xfrm>
              <a:off x="450341" y="5726853"/>
              <a:ext cx="24734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PancakeMasterChef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B4B8FDC-5F05-51DD-C882-51D74E496126}"/>
              </a:ext>
            </a:extLst>
          </p:cNvPr>
          <p:cNvSpPr txBox="1"/>
          <p:nvPr/>
        </p:nvSpPr>
        <p:spPr>
          <a:xfrm>
            <a:off x="9052560" y="5578670"/>
            <a:ext cx="297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Pancakeswap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Space 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E21253E-9C92-8550-A705-05BE37943777}"/>
              </a:ext>
            </a:extLst>
          </p:cNvPr>
          <p:cNvGrpSpPr/>
          <p:nvPr/>
        </p:nvGrpSpPr>
        <p:grpSpPr>
          <a:xfrm>
            <a:off x="280226" y="4599432"/>
            <a:ext cx="5891971" cy="1286383"/>
            <a:chOff x="280226" y="4599432"/>
            <a:chExt cx="5891971" cy="1286383"/>
          </a:xfrm>
        </p:grpSpPr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3641C2C2-3941-28D3-2D67-0BC13C84326E}"/>
                </a:ext>
              </a:extLst>
            </p:cNvPr>
            <p:cNvSpPr/>
            <p:nvPr/>
          </p:nvSpPr>
          <p:spPr>
            <a:xfrm rot="5400000">
              <a:off x="2929032" y="2642649"/>
              <a:ext cx="594360" cy="5891971"/>
            </a:xfrm>
            <a:prstGeom prst="leftBrac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331D762-1343-EE78-28F6-361882755024}"/>
                </a:ext>
              </a:extLst>
            </p:cNvPr>
            <p:cNvCxnSpPr>
              <a:cxnSpLocks/>
            </p:cNvCxnSpPr>
            <p:nvPr/>
          </p:nvCxnSpPr>
          <p:spPr>
            <a:xfrm>
              <a:off x="3218688" y="4599432"/>
              <a:ext cx="0" cy="819922"/>
            </a:xfrm>
            <a:prstGeom prst="line">
              <a:avLst/>
            </a:prstGeom>
            <a:ln w="444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61915DA-26B3-4C6F-41EA-62DF539D6A28}"/>
              </a:ext>
            </a:extLst>
          </p:cNvPr>
          <p:cNvSpPr/>
          <p:nvPr/>
        </p:nvSpPr>
        <p:spPr>
          <a:xfrm>
            <a:off x="7156704" y="996830"/>
            <a:ext cx="2510028" cy="377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2D7592C-9871-4875-2726-510271AA7054}"/>
              </a:ext>
            </a:extLst>
          </p:cNvPr>
          <p:cNvSpPr/>
          <p:nvPr/>
        </p:nvSpPr>
        <p:spPr>
          <a:xfrm>
            <a:off x="7156704" y="1484234"/>
            <a:ext cx="2510028" cy="377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51E61B2-9F7B-4ED6-71B2-AE74F77A5078}"/>
              </a:ext>
            </a:extLst>
          </p:cNvPr>
          <p:cNvSpPr/>
          <p:nvPr/>
        </p:nvSpPr>
        <p:spPr>
          <a:xfrm>
            <a:off x="7156704" y="1970875"/>
            <a:ext cx="2510028" cy="377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97557761-4374-D3B5-B8B8-469763BFDCCA}"/>
              </a:ext>
            </a:extLst>
          </p:cNvPr>
          <p:cNvSpPr/>
          <p:nvPr/>
        </p:nvSpPr>
        <p:spPr>
          <a:xfrm>
            <a:off x="5126254" y="3773446"/>
            <a:ext cx="362522" cy="978232"/>
          </a:xfrm>
          <a:prstGeom prst="leftBrace">
            <a:avLst>
              <a:gd name="adj1" fmla="val 8333"/>
              <a:gd name="adj2" fmla="val 18657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CB2CD9F9-754A-EC07-1B67-8123EA963C99}"/>
              </a:ext>
            </a:extLst>
          </p:cNvPr>
          <p:cNvSpPr/>
          <p:nvPr/>
        </p:nvSpPr>
        <p:spPr>
          <a:xfrm>
            <a:off x="6766655" y="1139550"/>
            <a:ext cx="362522" cy="1536750"/>
          </a:xfrm>
          <a:prstGeom prst="leftBrace">
            <a:avLst>
              <a:gd name="adj1" fmla="val 8333"/>
              <a:gd name="adj2" fmla="val 26866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6B08F86-7EAF-7FF5-8022-1F3B295C4281}"/>
              </a:ext>
            </a:extLst>
          </p:cNvPr>
          <p:cNvSpPr txBox="1"/>
          <p:nvPr/>
        </p:nvSpPr>
        <p:spPr>
          <a:xfrm>
            <a:off x="1568378" y="3517148"/>
            <a:ext cx="96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worker</a:t>
            </a:r>
            <a:endParaRPr lang="ko-KR" altLang="en-US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C586E2-4931-5A75-8794-2C89DBF6BF93}"/>
              </a:ext>
            </a:extLst>
          </p:cNvPr>
          <p:cNvSpPr txBox="1"/>
          <p:nvPr/>
        </p:nvSpPr>
        <p:spPr>
          <a:xfrm>
            <a:off x="5497920" y="942003"/>
            <a:ext cx="96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core</a:t>
            </a:r>
            <a:endParaRPr lang="ko-KR" altLang="en-US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75E4BA0-8125-B49E-AB2E-F17776BC2197}"/>
              </a:ext>
            </a:extLst>
          </p:cNvPr>
          <p:cNvSpPr txBox="1"/>
          <p:nvPr/>
        </p:nvSpPr>
        <p:spPr>
          <a:xfrm>
            <a:off x="2816352" y="846678"/>
            <a:ext cx="145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Binance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BA2953F-E573-ACBE-4157-0A8A42A4B660}"/>
              </a:ext>
            </a:extLst>
          </p:cNvPr>
          <p:cNvSpPr/>
          <p:nvPr/>
        </p:nvSpPr>
        <p:spPr>
          <a:xfrm>
            <a:off x="3401566" y="5716709"/>
            <a:ext cx="2624329" cy="427341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BDC5B1F-27DF-8835-8ACD-D800CB614B99}"/>
              </a:ext>
            </a:extLst>
          </p:cNvPr>
          <p:cNvSpPr/>
          <p:nvPr/>
        </p:nvSpPr>
        <p:spPr>
          <a:xfrm>
            <a:off x="374903" y="6309099"/>
            <a:ext cx="2624329" cy="427341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2F0B89D-6332-5C74-55F8-A1D7BCF66F73}"/>
              </a:ext>
            </a:extLst>
          </p:cNvPr>
          <p:cNvSpPr txBox="1"/>
          <p:nvPr/>
        </p:nvSpPr>
        <p:spPr>
          <a:xfrm>
            <a:off x="3437382" y="5726853"/>
            <a:ext cx="2473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PancakeFactory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625A1EE-AD6F-58EE-5D9C-00209C4B17E3}"/>
              </a:ext>
            </a:extLst>
          </p:cNvPr>
          <p:cNvGrpSpPr/>
          <p:nvPr/>
        </p:nvGrpSpPr>
        <p:grpSpPr>
          <a:xfrm>
            <a:off x="370332" y="5716708"/>
            <a:ext cx="2624329" cy="427341"/>
            <a:chOff x="3401566" y="6309099"/>
            <a:chExt cx="2624329" cy="42734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1AB3474-29D8-064E-7D15-81F5D23E9B05}"/>
                </a:ext>
              </a:extLst>
            </p:cNvPr>
            <p:cNvSpPr/>
            <p:nvPr/>
          </p:nvSpPr>
          <p:spPr>
            <a:xfrm>
              <a:off x="3401566" y="6309099"/>
              <a:ext cx="2624329" cy="427341"/>
            </a:xfrm>
            <a:prstGeom prst="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FBACE1F-7119-61DD-0DE5-217F7799B323}"/>
                </a:ext>
              </a:extLst>
            </p:cNvPr>
            <p:cNvSpPr txBox="1"/>
            <p:nvPr/>
          </p:nvSpPr>
          <p:spPr>
            <a:xfrm>
              <a:off x="3437382" y="6351508"/>
              <a:ext cx="24734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PancakeRouter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37D7AA5-1BB8-2690-B94F-2381229875B9}"/>
              </a:ext>
            </a:extLst>
          </p:cNvPr>
          <p:cNvSpPr txBox="1"/>
          <p:nvPr/>
        </p:nvSpPr>
        <p:spPr>
          <a:xfrm>
            <a:off x="450341" y="6250924"/>
            <a:ext cx="2473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PancakePair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2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(CAKE-</a:t>
            </a:r>
            <a:r>
              <a:rPr lang="en-US" altLang="ko-KR" sz="1200" dirty="0" err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WBNB</a:t>
            </a:r>
            <a:r>
              <a:rPr lang="en-US" altLang="ko-KR" sz="12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z="1200" dirty="0" err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pId</a:t>
            </a:r>
            <a:r>
              <a:rPr lang="en-US" altLang="ko-KR" sz="12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251)</a:t>
            </a:r>
            <a:endParaRPr lang="en-US" altLang="ko-KR" sz="16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7BDFBA8-B221-8986-A72F-541454181516}"/>
              </a:ext>
            </a:extLst>
          </p:cNvPr>
          <p:cNvSpPr txBox="1"/>
          <p:nvPr/>
        </p:nvSpPr>
        <p:spPr>
          <a:xfrm>
            <a:off x="6166107" y="6274564"/>
            <a:ext cx="6044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0" u="sng" dirty="0">
                <a:solidFill>
                  <a:srgbClr val="00800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pancake-smart-contracts</a:t>
            </a:r>
            <a:r>
              <a:rPr lang="en-US" altLang="ko-KR" sz="1400" b="1" i="0" dirty="0">
                <a:solidFill>
                  <a:srgbClr val="00800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en-US" altLang="ko-KR" sz="1400" b="1" i="0" u="none" strike="noStrike" dirty="0">
                <a:solidFill>
                  <a:srgbClr val="00800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projects</a:t>
            </a:r>
            <a:r>
              <a:rPr lang="en-US" altLang="ko-KR" sz="1400" b="1" i="0" dirty="0">
                <a:solidFill>
                  <a:srgbClr val="00800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en-US" altLang="ko-KR" sz="1400" b="1" i="0" u="none" strike="noStrike" dirty="0">
                <a:solidFill>
                  <a:srgbClr val="00800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exchange-protocol</a:t>
            </a:r>
            <a:r>
              <a:rPr lang="en-US" altLang="ko-KR" sz="1400" b="1" i="0" dirty="0">
                <a:solidFill>
                  <a:srgbClr val="00800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/contracts/</a:t>
            </a:r>
          </a:p>
          <a:p>
            <a:r>
              <a:rPr lang="en-US" altLang="ko-KR" sz="1400" b="1" i="0" dirty="0">
                <a:solidFill>
                  <a:srgbClr val="00800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pancake-smart-contracts/projects/farms-pools/contracts/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0A23B54-A55E-ACD5-65AC-22ECE21E8022}"/>
              </a:ext>
            </a:extLst>
          </p:cNvPr>
          <p:cNvCxnSpPr>
            <a:cxnSpLocks/>
          </p:cNvCxnSpPr>
          <p:nvPr/>
        </p:nvCxnSpPr>
        <p:spPr>
          <a:xfrm>
            <a:off x="5488776" y="2029968"/>
            <a:ext cx="0" cy="11946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2428D96-C9C2-EB06-02EE-C94E9E3DBFF0}"/>
              </a:ext>
            </a:extLst>
          </p:cNvPr>
          <p:cNvCxnSpPr>
            <a:cxnSpLocks/>
          </p:cNvCxnSpPr>
          <p:nvPr/>
        </p:nvCxnSpPr>
        <p:spPr>
          <a:xfrm>
            <a:off x="2816352" y="3211399"/>
            <a:ext cx="26815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5DBC3F4-83F8-A329-D083-9116F1CEC187}"/>
              </a:ext>
            </a:extLst>
          </p:cNvPr>
          <p:cNvCxnSpPr>
            <a:cxnSpLocks/>
          </p:cNvCxnSpPr>
          <p:nvPr/>
        </p:nvCxnSpPr>
        <p:spPr>
          <a:xfrm>
            <a:off x="9804744" y="1111166"/>
            <a:ext cx="468539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B9396BB-E435-06D5-3536-B331768BC498}"/>
              </a:ext>
            </a:extLst>
          </p:cNvPr>
          <p:cNvCxnSpPr>
            <a:cxnSpLocks/>
          </p:cNvCxnSpPr>
          <p:nvPr/>
        </p:nvCxnSpPr>
        <p:spPr>
          <a:xfrm>
            <a:off x="5632704" y="2039112"/>
            <a:ext cx="0" cy="1316736"/>
          </a:xfrm>
          <a:prstGeom prst="line">
            <a:avLst/>
          </a:prstGeom>
          <a:ln w="38100"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B7CDB44-EDA6-8334-860F-FC9DDC637B9C}"/>
              </a:ext>
            </a:extLst>
          </p:cNvPr>
          <p:cNvCxnSpPr>
            <a:cxnSpLocks/>
          </p:cNvCxnSpPr>
          <p:nvPr/>
        </p:nvCxnSpPr>
        <p:spPr>
          <a:xfrm>
            <a:off x="2962656" y="3346704"/>
            <a:ext cx="267004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6083B1C-CC7E-5D99-6E87-878F86B58C50}"/>
              </a:ext>
            </a:extLst>
          </p:cNvPr>
          <p:cNvCxnSpPr>
            <a:cxnSpLocks/>
          </p:cNvCxnSpPr>
          <p:nvPr/>
        </p:nvCxnSpPr>
        <p:spPr>
          <a:xfrm>
            <a:off x="2983320" y="3346704"/>
            <a:ext cx="0" cy="31236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1524CA3-BFFA-53C9-393C-9F0404E07959}"/>
              </a:ext>
            </a:extLst>
          </p:cNvPr>
          <p:cNvCxnSpPr/>
          <p:nvPr/>
        </p:nvCxnSpPr>
        <p:spPr>
          <a:xfrm flipH="1">
            <a:off x="3063240" y="5948002"/>
            <a:ext cx="268263" cy="588172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49430BC-4BD3-9178-DD02-C5FB6AB25D93}"/>
              </a:ext>
            </a:extLst>
          </p:cNvPr>
          <p:cNvSpPr/>
          <p:nvPr/>
        </p:nvSpPr>
        <p:spPr>
          <a:xfrm>
            <a:off x="7156703" y="2456104"/>
            <a:ext cx="2510023" cy="37768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53FE8A1-571F-8479-C5C5-81848CB02547}"/>
              </a:ext>
            </a:extLst>
          </p:cNvPr>
          <p:cNvSpPr txBox="1"/>
          <p:nvPr/>
        </p:nvSpPr>
        <p:spPr>
          <a:xfrm>
            <a:off x="7261860" y="1017736"/>
            <a:ext cx="2327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DebtToken</a:t>
            </a:r>
            <a:r>
              <a:rPr lang="en-US" altLang="ko-KR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debtibBNB</a:t>
            </a:r>
            <a:r>
              <a:rPr lang="en-US" altLang="ko-KR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en-US" altLang="ko-KR" sz="1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623B0AD-0209-8518-B0B9-6FDA7232A3E9}"/>
              </a:ext>
            </a:extLst>
          </p:cNvPr>
          <p:cNvSpPr txBox="1"/>
          <p:nvPr/>
        </p:nvSpPr>
        <p:spPr>
          <a:xfrm>
            <a:off x="7261860" y="1518800"/>
            <a:ext cx="2327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TripleSlopeModel</a:t>
            </a:r>
            <a:endParaRPr lang="en-US" altLang="ko-KR" sz="1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72F6BDD-F2F5-C3BF-F80E-9503D1622D48}"/>
              </a:ext>
            </a:extLst>
          </p:cNvPr>
          <p:cNvSpPr txBox="1"/>
          <p:nvPr/>
        </p:nvSpPr>
        <p:spPr>
          <a:xfrm>
            <a:off x="7261860" y="1984409"/>
            <a:ext cx="2327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SimpleVaultConfig</a:t>
            </a:r>
            <a:endParaRPr lang="en-US" altLang="ko-KR" sz="1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D365817-BAFF-6BBA-6565-E5B9D8DBA29D}"/>
              </a:ext>
            </a:extLst>
          </p:cNvPr>
          <p:cNvSpPr txBox="1"/>
          <p:nvPr/>
        </p:nvSpPr>
        <p:spPr>
          <a:xfrm>
            <a:off x="7261860" y="2513900"/>
            <a:ext cx="232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StrategyAddTwoSideOptimal</a:t>
            </a: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CB22967-AD0E-DCAA-DC32-52490B35AB61}"/>
              </a:ext>
            </a:extLst>
          </p:cNvPr>
          <p:cNvSpPr/>
          <p:nvPr/>
        </p:nvSpPr>
        <p:spPr>
          <a:xfrm>
            <a:off x="5527548" y="3643297"/>
            <a:ext cx="2510028" cy="377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71CBA28B-ED2E-9854-B111-93BA0DD75426}"/>
              </a:ext>
            </a:extLst>
          </p:cNvPr>
          <p:cNvSpPr/>
          <p:nvPr/>
        </p:nvSpPr>
        <p:spPr>
          <a:xfrm>
            <a:off x="5527547" y="4128527"/>
            <a:ext cx="2510023" cy="31919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3E71E1-6C91-D55A-03D8-4535F50A5980}"/>
              </a:ext>
            </a:extLst>
          </p:cNvPr>
          <p:cNvSpPr txBox="1"/>
          <p:nvPr/>
        </p:nvSpPr>
        <p:spPr>
          <a:xfrm>
            <a:off x="5632704" y="3656831"/>
            <a:ext cx="2327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SimpleVaultConfig</a:t>
            </a:r>
            <a:endParaRPr lang="en-US" altLang="ko-KR" sz="1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C365FEA-2DCE-9652-0697-5E04435E60B7}"/>
              </a:ext>
            </a:extLst>
          </p:cNvPr>
          <p:cNvSpPr txBox="1"/>
          <p:nvPr/>
        </p:nvSpPr>
        <p:spPr>
          <a:xfrm>
            <a:off x="5632704" y="4149746"/>
            <a:ext cx="232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StrategyAddTwoSideOptimal</a:t>
            </a: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4A478DD-65A3-2D06-B233-7ACE3BEE4F54}"/>
              </a:ext>
            </a:extLst>
          </p:cNvPr>
          <p:cNvSpPr/>
          <p:nvPr/>
        </p:nvSpPr>
        <p:spPr>
          <a:xfrm>
            <a:off x="5527547" y="4512172"/>
            <a:ext cx="2510023" cy="31919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7B45654-F0D1-EE55-38E7-718A9D90C292}"/>
              </a:ext>
            </a:extLst>
          </p:cNvPr>
          <p:cNvSpPr txBox="1"/>
          <p:nvPr/>
        </p:nvSpPr>
        <p:spPr>
          <a:xfrm>
            <a:off x="5632704" y="4533391"/>
            <a:ext cx="232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StrategyLiquidate</a:t>
            </a: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53EB6FF-6E8F-5193-5EC9-E5630668683C}"/>
              </a:ext>
            </a:extLst>
          </p:cNvPr>
          <p:cNvSpPr/>
          <p:nvPr/>
        </p:nvSpPr>
        <p:spPr>
          <a:xfrm>
            <a:off x="8236851" y="4138742"/>
            <a:ext cx="2510023" cy="31919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0856684-406F-CFE8-2D79-078513288681}"/>
              </a:ext>
            </a:extLst>
          </p:cNvPr>
          <p:cNvSpPr txBox="1"/>
          <p:nvPr/>
        </p:nvSpPr>
        <p:spPr>
          <a:xfrm>
            <a:off x="8342008" y="4159961"/>
            <a:ext cx="232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StrategyAddAllBaseToken</a:t>
            </a: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AFAD2FAE-BFAF-B11B-23F2-BD254C31A33D}"/>
              </a:ext>
            </a:extLst>
          </p:cNvPr>
          <p:cNvSpPr/>
          <p:nvPr/>
        </p:nvSpPr>
        <p:spPr>
          <a:xfrm>
            <a:off x="8236851" y="4512607"/>
            <a:ext cx="2510023" cy="31919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919A016-AA30-9A06-1D96-F1BF2593B531}"/>
              </a:ext>
            </a:extLst>
          </p:cNvPr>
          <p:cNvSpPr txBox="1"/>
          <p:nvPr/>
        </p:nvSpPr>
        <p:spPr>
          <a:xfrm>
            <a:off x="8191130" y="4529808"/>
            <a:ext cx="2615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StrategyWithdrawMinimizeTrading</a:t>
            </a:r>
            <a:endParaRPr lang="en-US" altLang="ko-KR" sz="1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528B422-63C0-90A2-A95D-22A27F1FD854}"/>
              </a:ext>
            </a:extLst>
          </p:cNvPr>
          <p:cNvSpPr txBox="1"/>
          <p:nvPr/>
        </p:nvSpPr>
        <p:spPr>
          <a:xfrm>
            <a:off x="10852031" y="3886480"/>
            <a:ext cx="96926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/>
              <a:t>∙∙∙</a:t>
            </a:r>
            <a:endParaRPr lang="ko-KR" altLang="en-US" sz="4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FC35746-9E14-5727-AFBB-E03F70B2409C}"/>
              </a:ext>
            </a:extLst>
          </p:cNvPr>
          <p:cNvGrpSpPr/>
          <p:nvPr/>
        </p:nvGrpSpPr>
        <p:grpSpPr>
          <a:xfrm>
            <a:off x="10399850" y="888311"/>
            <a:ext cx="1630152" cy="655398"/>
            <a:chOff x="10356252" y="879579"/>
            <a:chExt cx="1630152" cy="655398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10C8459-9ED3-8508-7312-D70B66EDC466}"/>
                </a:ext>
              </a:extLst>
            </p:cNvPr>
            <p:cNvSpPr/>
            <p:nvPr/>
          </p:nvSpPr>
          <p:spPr>
            <a:xfrm>
              <a:off x="10356252" y="879579"/>
              <a:ext cx="1630152" cy="655398"/>
            </a:xfrm>
            <a:prstGeom prst="rect">
              <a:avLst/>
            </a:prstGeom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ED05E7F-A8FC-14AE-064D-9CD0E62BFE09}"/>
                </a:ext>
              </a:extLst>
            </p:cNvPr>
            <p:cNvSpPr txBox="1"/>
            <p:nvPr/>
          </p:nvSpPr>
          <p:spPr>
            <a:xfrm>
              <a:off x="10356252" y="914891"/>
              <a:ext cx="1630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FairLaunch</a:t>
              </a:r>
              <a:endPara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(alpaca token)</a:t>
              </a:r>
              <a:endPara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058DEB1-7219-9872-1D3D-BC5D117AE9B3}"/>
              </a:ext>
            </a:extLst>
          </p:cNvPr>
          <p:cNvCxnSpPr>
            <a:cxnSpLocks/>
          </p:cNvCxnSpPr>
          <p:nvPr/>
        </p:nvCxnSpPr>
        <p:spPr>
          <a:xfrm>
            <a:off x="2053010" y="4602962"/>
            <a:ext cx="0" cy="111374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1819256-D8D8-9077-B40D-F74C5E8E4CDB}"/>
              </a:ext>
            </a:extLst>
          </p:cNvPr>
          <p:cNvCxnSpPr>
            <a:cxnSpLocks/>
          </p:cNvCxnSpPr>
          <p:nvPr/>
        </p:nvCxnSpPr>
        <p:spPr>
          <a:xfrm>
            <a:off x="2225130" y="4568960"/>
            <a:ext cx="0" cy="1147748"/>
          </a:xfrm>
          <a:prstGeom prst="line">
            <a:avLst/>
          </a:prstGeom>
          <a:ln w="38100"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1E6D17B-F33D-13FD-8992-E944D01FF9DE}"/>
              </a:ext>
            </a:extLst>
          </p:cNvPr>
          <p:cNvCxnSpPr>
            <a:cxnSpLocks/>
          </p:cNvCxnSpPr>
          <p:nvPr/>
        </p:nvCxnSpPr>
        <p:spPr>
          <a:xfrm>
            <a:off x="9793299" y="1282893"/>
            <a:ext cx="479984" cy="0"/>
          </a:xfrm>
          <a:prstGeom prst="line">
            <a:avLst/>
          </a:prstGeom>
          <a:ln w="38100"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EDF50C6-D42C-8EA6-CE9D-F9987A6DCEA7}"/>
              </a:ext>
            </a:extLst>
          </p:cNvPr>
          <p:cNvSpPr txBox="1"/>
          <p:nvPr/>
        </p:nvSpPr>
        <p:spPr>
          <a:xfrm>
            <a:off x="10617525" y="518356"/>
            <a:ext cx="129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staking(?)</a:t>
            </a:r>
            <a:endParaRPr lang="ko-KR" altLang="en-US" dirty="0">
              <a:solidFill>
                <a:srgbClr val="008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234AB2E-70F5-89DB-584A-DE224FF281BD}"/>
              </a:ext>
            </a:extLst>
          </p:cNvPr>
          <p:cNvCxnSpPr>
            <a:cxnSpLocks/>
          </p:cNvCxnSpPr>
          <p:nvPr/>
        </p:nvCxnSpPr>
        <p:spPr>
          <a:xfrm>
            <a:off x="2816352" y="3193738"/>
            <a:ext cx="0" cy="458703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56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6C832F-337F-FBB7-8250-531F48740350}"/>
              </a:ext>
            </a:extLst>
          </p:cNvPr>
          <p:cNvSpPr/>
          <p:nvPr/>
        </p:nvSpPr>
        <p:spPr>
          <a:xfrm>
            <a:off x="719583" y="783913"/>
            <a:ext cx="1435608" cy="5729050"/>
          </a:xfrm>
          <a:prstGeom prst="rect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C05B11-97C0-E223-6B91-44611C4FD96D}"/>
              </a:ext>
            </a:extLst>
          </p:cNvPr>
          <p:cNvSpPr txBox="1"/>
          <p:nvPr/>
        </p:nvSpPr>
        <p:spPr>
          <a:xfrm>
            <a:off x="801879" y="778669"/>
            <a:ext cx="127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Vault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ibBNB</a:t>
            </a: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en-US" altLang="ko-KR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13899-E8D0-9D90-4209-C982F1BB0B59}"/>
              </a:ext>
            </a:extLst>
          </p:cNvPr>
          <p:cNvSpPr txBox="1"/>
          <p:nvPr/>
        </p:nvSpPr>
        <p:spPr>
          <a:xfrm>
            <a:off x="4324774" y="824835"/>
            <a:ext cx="34601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PancakeswapWorker</a:t>
            </a:r>
            <a:endParaRPr lang="en-US" altLang="ko-KR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(CAKE-</a:t>
            </a:r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WBNB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en-US" altLang="ko-KR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A1EF3D6-A0F8-0B91-9AB8-66F14E07F812}"/>
              </a:ext>
            </a:extLst>
          </p:cNvPr>
          <p:cNvSpPr/>
          <p:nvPr/>
        </p:nvSpPr>
        <p:spPr>
          <a:xfrm>
            <a:off x="2406440" y="1844448"/>
            <a:ext cx="2169584" cy="45720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B5FD4CE-D2B7-46F1-5F04-F70495822E49}"/>
              </a:ext>
            </a:extLst>
          </p:cNvPr>
          <p:cNvSpPr/>
          <p:nvPr/>
        </p:nvSpPr>
        <p:spPr>
          <a:xfrm flipH="1">
            <a:off x="2406440" y="4733952"/>
            <a:ext cx="2169584" cy="45720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946671-8B47-7895-594B-820F9C5B74EB}"/>
              </a:ext>
            </a:extLst>
          </p:cNvPr>
          <p:cNvSpPr/>
          <p:nvPr/>
        </p:nvSpPr>
        <p:spPr>
          <a:xfrm>
            <a:off x="4827273" y="756651"/>
            <a:ext cx="2510028" cy="5710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AA424E-1E89-2ED0-DA1E-74B2894D9B5F}"/>
              </a:ext>
            </a:extLst>
          </p:cNvPr>
          <p:cNvSpPr txBox="1"/>
          <p:nvPr/>
        </p:nvSpPr>
        <p:spPr>
          <a:xfrm>
            <a:off x="4932429" y="777557"/>
            <a:ext cx="23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DebtToken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debtibBNB</a:t>
            </a: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B0A760C-AC1A-AF09-722D-9B8817B22BBE}"/>
              </a:ext>
            </a:extLst>
          </p:cNvPr>
          <p:cNvSpPr/>
          <p:nvPr/>
        </p:nvSpPr>
        <p:spPr>
          <a:xfrm>
            <a:off x="7691672" y="1853818"/>
            <a:ext cx="976274" cy="45720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791043E-8638-2FAE-BC13-BC20BAA44974}"/>
              </a:ext>
            </a:extLst>
          </p:cNvPr>
          <p:cNvSpPr/>
          <p:nvPr/>
        </p:nvSpPr>
        <p:spPr>
          <a:xfrm flipH="1">
            <a:off x="7691672" y="4743322"/>
            <a:ext cx="976274" cy="45720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551E9B-6497-D6CB-4F65-E0D2A52E1586}"/>
              </a:ext>
            </a:extLst>
          </p:cNvPr>
          <p:cNvSpPr/>
          <p:nvPr/>
        </p:nvSpPr>
        <p:spPr>
          <a:xfrm>
            <a:off x="9060734" y="783913"/>
            <a:ext cx="2628918" cy="5729050"/>
          </a:xfrm>
          <a:prstGeom prst="rect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572709-B57F-33A8-C9C3-E9D9EBF4C19B}"/>
              </a:ext>
            </a:extLst>
          </p:cNvPr>
          <p:cNvSpPr txBox="1"/>
          <p:nvPr/>
        </p:nvSpPr>
        <p:spPr>
          <a:xfrm>
            <a:off x="9580555" y="777621"/>
            <a:ext cx="1589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FairLaunch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6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(Alpaca</a:t>
            </a: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en-US" altLang="ko-KR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C99DEB2-5744-510F-7DFA-B9201F6DB7CC}"/>
              </a:ext>
            </a:extLst>
          </p:cNvPr>
          <p:cNvCxnSpPr/>
          <p:nvPr/>
        </p:nvCxnSpPr>
        <p:spPr>
          <a:xfrm flipH="1">
            <a:off x="2439434" y="1168930"/>
            <a:ext cx="2113713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A23816-010E-4975-EF13-51D0FB4CD1B7}"/>
              </a:ext>
            </a:extLst>
          </p:cNvPr>
          <p:cNvSpPr txBox="1"/>
          <p:nvPr/>
        </p:nvSpPr>
        <p:spPr>
          <a:xfrm>
            <a:off x="2319930" y="835301"/>
            <a:ext cx="2327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transferOwnership</a:t>
            </a: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Vault is an owner of </a:t>
            </a:r>
            <a:r>
              <a:rPr lang="en-US" altLang="ko-KR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DebtToken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Contract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25296B-0A54-1D93-B58E-51606466E315}"/>
              </a:ext>
            </a:extLst>
          </p:cNvPr>
          <p:cNvSpPr txBox="1"/>
          <p:nvPr/>
        </p:nvSpPr>
        <p:spPr>
          <a:xfrm>
            <a:off x="4841411" y="1549221"/>
            <a:ext cx="2491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okHolder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[0] = Vault</a:t>
            </a:r>
          </a:p>
          <a:p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okHolder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[1] = </a:t>
            </a:r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FairLaunch</a:t>
            </a:r>
            <a:endParaRPr lang="en-US" altLang="ko-KR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63AB681-A03E-5CB4-1D19-F2BE94D0C05A}"/>
              </a:ext>
            </a:extLst>
          </p:cNvPr>
          <p:cNvSpPr/>
          <p:nvPr/>
        </p:nvSpPr>
        <p:spPr>
          <a:xfrm>
            <a:off x="9172280" y="1708719"/>
            <a:ext cx="2427402" cy="1703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17E5CB-40A0-7ABC-5F47-343872865D94}"/>
              </a:ext>
            </a:extLst>
          </p:cNvPr>
          <p:cNvSpPr txBox="1"/>
          <p:nvPr/>
        </p:nvSpPr>
        <p:spPr>
          <a:xfrm>
            <a:off x="9234483" y="1446852"/>
            <a:ext cx="1222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PoolInfo</a:t>
            </a:r>
            <a:endParaRPr lang="en-US" altLang="ko-KR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2C37D3-6A0C-9531-04D5-D2D9410723F7}"/>
              </a:ext>
            </a:extLst>
          </p:cNvPr>
          <p:cNvSpPr txBox="1"/>
          <p:nvPr/>
        </p:nvSpPr>
        <p:spPr>
          <a:xfrm>
            <a:off x="9209883" y="1820808"/>
            <a:ext cx="23709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stakeToken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: </a:t>
            </a:r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DebtToken</a:t>
            </a:r>
            <a:endParaRPr lang="en-US" altLang="ko-KR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allocPoint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: 1 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…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EB0E780-257B-E9C1-71C1-F778F3F91203}"/>
              </a:ext>
            </a:extLst>
          </p:cNvPr>
          <p:cNvCxnSpPr/>
          <p:nvPr/>
        </p:nvCxnSpPr>
        <p:spPr>
          <a:xfrm>
            <a:off x="1437587" y="315798"/>
            <a:ext cx="89460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60EEA21-48AB-0EFF-A4B5-C2063B91EE39}"/>
              </a:ext>
            </a:extLst>
          </p:cNvPr>
          <p:cNvCxnSpPr/>
          <p:nvPr/>
        </p:nvCxnSpPr>
        <p:spPr>
          <a:xfrm>
            <a:off x="1451726" y="315798"/>
            <a:ext cx="0" cy="3487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78C243A-B195-DCB9-CE4C-7AF5AB15CA85}"/>
              </a:ext>
            </a:extLst>
          </p:cNvPr>
          <p:cNvCxnSpPr/>
          <p:nvPr/>
        </p:nvCxnSpPr>
        <p:spPr>
          <a:xfrm>
            <a:off x="6096000" y="315798"/>
            <a:ext cx="0" cy="34879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740C145-8B09-AADD-E575-224516E0B978}"/>
              </a:ext>
            </a:extLst>
          </p:cNvPr>
          <p:cNvCxnSpPr/>
          <p:nvPr/>
        </p:nvCxnSpPr>
        <p:spPr>
          <a:xfrm>
            <a:off x="10369485" y="315798"/>
            <a:ext cx="0" cy="34879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18E403-C34C-DEA6-E729-982659050011}"/>
              </a:ext>
            </a:extLst>
          </p:cNvPr>
          <p:cNvSpPr txBox="1"/>
          <p:nvPr/>
        </p:nvSpPr>
        <p:spPr>
          <a:xfrm>
            <a:off x="1782680" y="-33129"/>
            <a:ext cx="4098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Vault Approve</a:t>
            </a: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FairLaunch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can get the </a:t>
            </a:r>
            <a:r>
              <a:rPr lang="en-US" altLang="ko-KR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debtibBNB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from </a:t>
            </a:r>
            <a:r>
              <a:rPr lang="en-US" altLang="ko-KR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DebtToken</a:t>
            </a: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405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6C832F-337F-FBB7-8250-531F48740350}"/>
              </a:ext>
            </a:extLst>
          </p:cNvPr>
          <p:cNvSpPr/>
          <p:nvPr/>
        </p:nvSpPr>
        <p:spPr>
          <a:xfrm>
            <a:off x="356616" y="567097"/>
            <a:ext cx="1435608" cy="5729050"/>
          </a:xfrm>
          <a:prstGeom prst="rect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C05B11-97C0-E223-6B91-44611C4FD96D}"/>
              </a:ext>
            </a:extLst>
          </p:cNvPr>
          <p:cNvSpPr txBox="1"/>
          <p:nvPr/>
        </p:nvSpPr>
        <p:spPr>
          <a:xfrm>
            <a:off x="438912" y="561853"/>
            <a:ext cx="1271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Vault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ibBNB</a:t>
            </a: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en-US" altLang="ko-KR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13201E-2302-C468-BF4D-582D78A5E81E}"/>
              </a:ext>
            </a:extLst>
          </p:cNvPr>
          <p:cNvSpPr/>
          <p:nvPr/>
        </p:nvSpPr>
        <p:spPr>
          <a:xfrm>
            <a:off x="4365924" y="567097"/>
            <a:ext cx="3377853" cy="5729050"/>
          </a:xfrm>
          <a:prstGeom prst="rect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13899-E8D0-9D90-4209-C982F1BB0B59}"/>
              </a:ext>
            </a:extLst>
          </p:cNvPr>
          <p:cNvSpPr txBox="1"/>
          <p:nvPr/>
        </p:nvSpPr>
        <p:spPr>
          <a:xfrm>
            <a:off x="4324774" y="608019"/>
            <a:ext cx="34601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PancakeswapWorker</a:t>
            </a:r>
            <a:endParaRPr lang="en-US" altLang="ko-KR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(CAKE-</a:t>
            </a:r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WBNB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en-US" altLang="ko-KR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A1EF3D6-A0F8-0B91-9AB8-66F14E07F812}"/>
              </a:ext>
            </a:extLst>
          </p:cNvPr>
          <p:cNvSpPr/>
          <p:nvPr/>
        </p:nvSpPr>
        <p:spPr>
          <a:xfrm>
            <a:off x="1972648" y="1051560"/>
            <a:ext cx="2169584" cy="45720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B5FD4CE-D2B7-46F1-5F04-F70495822E49}"/>
              </a:ext>
            </a:extLst>
          </p:cNvPr>
          <p:cNvSpPr/>
          <p:nvPr/>
        </p:nvSpPr>
        <p:spPr>
          <a:xfrm flipH="1">
            <a:off x="1972648" y="3941064"/>
            <a:ext cx="2169584" cy="45720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21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13201E-2302-C468-BF4D-582D78A5E81E}"/>
              </a:ext>
            </a:extLst>
          </p:cNvPr>
          <p:cNvSpPr/>
          <p:nvPr/>
        </p:nvSpPr>
        <p:spPr>
          <a:xfrm>
            <a:off x="367548" y="567097"/>
            <a:ext cx="3377853" cy="5729050"/>
          </a:xfrm>
          <a:prstGeom prst="rect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13899-E8D0-9D90-4209-C982F1BB0B59}"/>
              </a:ext>
            </a:extLst>
          </p:cNvPr>
          <p:cNvSpPr txBox="1"/>
          <p:nvPr/>
        </p:nvSpPr>
        <p:spPr>
          <a:xfrm>
            <a:off x="326398" y="608019"/>
            <a:ext cx="34601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PancakeswapWorker</a:t>
            </a:r>
            <a:endParaRPr lang="en-US" altLang="ko-KR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(CAKE-</a:t>
            </a:r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WBNB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en-US" altLang="ko-KR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A1EF3D6-A0F8-0B91-9AB8-66F14E07F812}"/>
              </a:ext>
            </a:extLst>
          </p:cNvPr>
          <p:cNvSpPr/>
          <p:nvPr/>
        </p:nvSpPr>
        <p:spPr>
          <a:xfrm>
            <a:off x="3962929" y="1051560"/>
            <a:ext cx="2169584" cy="45720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B5FD4CE-D2B7-46F1-5F04-F70495822E49}"/>
              </a:ext>
            </a:extLst>
          </p:cNvPr>
          <p:cNvSpPr/>
          <p:nvPr/>
        </p:nvSpPr>
        <p:spPr>
          <a:xfrm flipH="1">
            <a:off x="3962929" y="3941064"/>
            <a:ext cx="2169584" cy="45720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1BFB95-93A9-61A3-61A5-511D42BF7A54}"/>
              </a:ext>
            </a:extLst>
          </p:cNvPr>
          <p:cNvSpPr/>
          <p:nvPr/>
        </p:nvSpPr>
        <p:spPr>
          <a:xfrm>
            <a:off x="6308892" y="537520"/>
            <a:ext cx="1706116" cy="5753383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C956D-E6CA-BA74-237A-80D87E3E5E1C}"/>
              </a:ext>
            </a:extLst>
          </p:cNvPr>
          <p:cNvSpPr txBox="1"/>
          <p:nvPr/>
        </p:nvSpPr>
        <p:spPr>
          <a:xfrm>
            <a:off x="6308892" y="567097"/>
            <a:ext cx="1706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PancakeRouter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A05C12-3B8E-5056-9BDF-5527F3436275}"/>
              </a:ext>
            </a:extLst>
          </p:cNvPr>
          <p:cNvSpPr/>
          <p:nvPr/>
        </p:nvSpPr>
        <p:spPr>
          <a:xfrm>
            <a:off x="10118336" y="537520"/>
            <a:ext cx="1706116" cy="5753383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781C1-07DC-6104-5355-E30966ADA5FA}"/>
              </a:ext>
            </a:extLst>
          </p:cNvPr>
          <p:cNvSpPr txBox="1"/>
          <p:nvPr/>
        </p:nvSpPr>
        <p:spPr>
          <a:xfrm>
            <a:off x="10118336" y="567097"/>
            <a:ext cx="1706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PancakePair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2807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147</Words>
  <Application>Microsoft Office PowerPoint</Application>
  <PresentationFormat>와이드스크린</PresentationFormat>
  <Paragraphs>63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나눔스퀘어 ExtraBold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Sungyup</dc:creator>
  <cp:lastModifiedBy>Sungyup Nam</cp:lastModifiedBy>
  <cp:revision>23</cp:revision>
  <dcterms:created xsi:type="dcterms:W3CDTF">2022-06-24T11:47:25Z</dcterms:created>
  <dcterms:modified xsi:type="dcterms:W3CDTF">2022-06-27T23:10:57Z</dcterms:modified>
</cp:coreProperties>
</file>