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934"/>
  </p:normalViewPr>
  <p:slideViewPr>
    <p:cSldViewPr snapToGrid="0" snapToObjects="1">
      <p:cViewPr varScale="1">
        <p:scale>
          <a:sx n="85" d="100"/>
          <a:sy n="85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3B29D-4197-BF43-8672-4ACB98369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733089-151A-D54C-9C1D-A615861F8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C4DB77-DD2A-D94B-B287-93788DF3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A8C7-780E-044C-961C-BDAD3D58EF60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4EDC84-B318-304B-A8CA-E28678B0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1C7B84-E2E5-FC4E-89E9-086AD63F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E6E7-E3B8-7048-8D3C-51E6A1754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50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E657F-79FB-BE4F-992C-E6992A25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E4A945-028F-CB4D-A44D-C2E3246C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A9EFDD-0767-FA4D-B7AB-279CADE9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A8C7-780E-044C-961C-BDAD3D58EF60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189FCF-049D-444A-8EDC-598E0D5F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17C6B9-9D72-7844-9ADC-8BE6B7F3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E6E7-E3B8-7048-8D3C-51E6A1754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55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4434C-45E9-8C41-B64F-48EB99DBC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022335-3CF9-D544-9938-BB793FAEF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47CF27-EBAC-0B44-8074-A3A7F5B01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A8C7-780E-044C-961C-BDAD3D58EF60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967C66-AB69-E640-9460-42CB5687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FBCA5A-B836-AD42-855D-D8E16679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E6E7-E3B8-7048-8D3C-51E6A1754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6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9C3BE-60CF-BD41-B260-0D7F463E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835699-3CA3-EC48-85AC-A9DF54E49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1A6ADF-C5F5-754D-979B-78AAE33E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A8C7-780E-044C-961C-BDAD3D58EF60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72ACDB-35CD-D045-B2B8-0712C3CF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C2C093-1E96-4B43-8D8D-332FE21C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E6E7-E3B8-7048-8D3C-51E6A1754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09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87C7F-D087-684D-A023-72DC47750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0B30DC-88CB-2D4F-B510-6DE254E46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07269F-4128-F94C-8553-8C20443D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A8C7-780E-044C-961C-BDAD3D58EF60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965B7-5A85-E342-B39E-953CCE25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2D59AC-E518-0E44-AFB9-F066D41B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E6E7-E3B8-7048-8D3C-51E6A1754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62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264A5-E18F-024C-8074-8C164EF0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D8C8CB-BD79-B545-9E54-0DD5D823B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9651CB-358A-0743-A354-7554F7192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38B896-5ACA-1B4D-8AF4-6914F9A2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A8C7-780E-044C-961C-BDAD3D58EF60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3BA105-9C39-3244-B948-11ADEA2B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9D8A2C-4BA2-D04F-823A-1406CCC5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E6E7-E3B8-7048-8D3C-51E6A1754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42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E2108-33D8-CE46-BF24-709B9337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7A325A-F7DB-AF43-8119-E724F2D3E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BF5456-A09E-AC4B-8176-4E9842CCC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6A5739-7C81-8A48-954C-2A76A24BC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139CF7-0625-5843-835A-6C7871403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9AF52A-ADC4-6A48-BEAD-C9A9E2FE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A8C7-780E-044C-961C-BDAD3D58EF60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87B4F2D-1398-574D-81E6-3B326BCD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2ADF10-7DC4-5449-9D5C-8CCEA977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E6E7-E3B8-7048-8D3C-51E6A1754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43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B5804-5552-C548-B694-5134ECB3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CB5E21-A38B-6C4F-8804-F4C25C98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A8C7-780E-044C-961C-BDAD3D58EF60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975114-D3D4-7546-AE51-B4F3BB6F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AB98EF-4FB9-714D-B46D-4C718E62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E6E7-E3B8-7048-8D3C-51E6A1754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3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4DD80C-3612-C74C-9E6E-6D10AE36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A8C7-780E-044C-961C-BDAD3D58EF60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0A1BFC-25DC-BA46-9827-C12DC3C7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7A4E19-3BE4-A74B-A690-C482E84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E6E7-E3B8-7048-8D3C-51E6A1754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2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21BC7-4A9A-D54E-BB0A-F8AAA92B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16BA80-8451-1646-B54E-00F0FE4A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74B6A7-56D9-9447-A2C3-79CB59DBB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3ED1C2-5164-364E-9C0D-ACECDEE4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A8C7-780E-044C-961C-BDAD3D58EF60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AE0B01-1D02-5342-B181-94B8BB1A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8B4D73-E51E-CD4A-B30E-51ED352A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E6E7-E3B8-7048-8D3C-51E6A1754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56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ACA7C-B937-1440-9EC8-6AC93138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23E6FA-FB47-F147-8CDA-AE6E29771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37744C-D2DF-2D4A-9727-BEF1D36FE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A17895-34D1-154E-A134-DA5C13BD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A8C7-780E-044C-961C-BDAD3D58EF60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37418E-1AA7-4F47-BFAD-5A0AC941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FA0405-5BB4-8841-921D-0BF5CF09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E6E7-E3B8-7048-8D3C-51E6A1754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83D767-19E5-EA4E-B551-754E8802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6EC018-4F62-9E4F-ACEE-B55AA756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A17FAE-F3AC-294B-BB8A-47B13FD49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7A8C7-780E-044C-961C-BDAD3D58EF60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0D954-40EA-5C45-BFBC-5E41ABFD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094CD-37F9-6247-B9AD-AF2A19909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5E6E7-E3B8-7048-8D3C-51E6A17549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90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8AC33-48A4-B943-80FB-EFE6F0E8E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555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sz="8900" u="sng" dirty="0"/>
              <a:t>Zeit gesucht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Zu Beginn einer Zählung sind 200 Bakterien vorhanden. Die Generationszeit beträgt 1h.</a:t>
            </a:r>
            <a:br>
              <a:rPr lang="de-DE" dirty="0"/>
            </a:br>
            <a:r>
              <a:rPr lang="de-DE" dirty="0"/>
              <a:t>Nach welcher Zeit sind bereits 3200 Bakterien vorhanden?</a:t>
            </a:r>
          </a:p>
        </p:txBody>
      </p:sp>
    </p:spTree>
    <p:extLst>
      <p:ext uri="{BB962C8B-B14F-4D97-AF65-F5344CB8AC3E}">
        <p14:creationId xmlns:p14="http://schemas.microsoft.com/office/powerpoint/2010/main" val="351249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0170522-A278-9F49-88C7-2538838E546C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/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/>
                      <m:t>𝑓</m:t>
                    </m:r>
                    <m:d>
                      <m:dPr>
                        <m:ctrlPr>
                          <a:rPr lang="de-DE" i="1"/>
                        </m:ctrlPr>
                      </m:dPr>
                      <m:e>
                        <m:r>
                          <a:rPr lang="de-DE" i="1"/>
                          <m:t>𝑛</m:t>
                        </m:r>
                      </m:e>
                    </m:d>
                    <m:r>
                      <a:rPr lang="de-DE" i="1"/>
                      <m:t>=</m:t>
                    </m:r>
                    <m:r>
                      <a:rPr lang="de-DE" i="1"/>
                      <m:t>𝑐</m:t>
                    </m:r>
                    <m:r>
                      <a:rPr lang="de-DE" i="1"/>
                      <m:t> ∙ </m:t>
                    </m:r>
                    <m:sSup>
                      <m:sSupPr>
                        <m:ctrlPr>
                          <a:rPr lang="de-DE" i="1"/>
                        </m:ctrlPr>
                      </m:sSupPr>
                      <m:e>
                        <m:r>
                          <a:rPr lang="de-DE" i="1"/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br>
                  <a:rPr lang="de-DE" dirty="0"/>
                </a:br>
                <a:endParaRPr lang="de-DE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0170522-A278-9F49-88C7-2538838E5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Untertitel 2">
            <a:extLst>
              <a:ext uri="{FF2B5EF4-FFF2-40B4-BE49-F238E27FC236}">
                <a16:creationId xmlns:a16="http://schemas.microsoft.com/office/drawing/2014/main" id="{879ACD43-4AC1-3D49-BBF2-A0F94C7A5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62392"/>
            <a:ext cx="9144000" cy="1655762"/>
          </a:xfrm>
        </p:spPr>
        <p:txBody>
          <a:bodyPr/>
          <a:lstStyle/>
          <a:p>
            <a:r>
              <a:rPr lang="de-DE" dirty="0"/>
              <a:t>Gegeben?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40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0170522-A278-9F49-88C7-2538838E546C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2408238"/>
                <a:ext cx="9144000" cy="1789008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/>
                      <m:t>𝑓</m:t>
                    </m:r>
                    <m:d>
                      <m:dPr>
                        <m:ctrlPr>
                          <a:rPr lang="de-DE" i="1"/>
                        </m:ctrlPr>
                      </m:dPr>
                      <m:e>
                        <m:r>
                          <a:rPr lang="de-DE" i="1"/>
                          <m:t>𝑛</m:t>
                        </m:r>
                      </m:e>
                    </m:d>
                    <m:r>
                      <a:rPr lang="de-DE" i="1"/>
                      <m:t>=</m:t>
                    </m:r>
                    <m:r>
                      <a:rPr lang="de-DE" i="1"/>
                      <m:t>𝑐</m:t>
                    </m:r>
                    <m:r>
                      <a:rPr lang="de-DE" i="1"/>
                      <m:t> ∙ </m:t>
                    </m:r>
                    <m:sSup>
                      <m:sSupPr>
                        <m:ctrlPr>
                          <a:rPr lang="de-DE" i="1"/>
                        </m:ctrlPr>
                      </m:sSupPr>
                      <m:e>
                        <m:r>
                          <a:rPr lang="de-DE" i="1"/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br>
                  <a:rPr lang="de-DE" dirty="0"/>
                </a:br>
                <a:br>
                  <a:rPr lang="de-DE" dirty="0"/>
                </a:br>
                <a:r>
                  <a:rPr lang="de-DE" dirty="0"/>
                  <a:t> 3200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=200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∙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br>
                  <a:rPr lang="de-DE" dirty="0"/>
                </a:br>
                <a:endParaRPr lang="de-DE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0170522-A278-9F49-88C7-2538838E5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2408238"/>
                <a:ext cx="9144000" cy="1789008"/>
              </a:xfrm>
              <a:blipFill>
                <a:blip r:embed="rId2"/>
                <a:stretch>
                  <a:fillRect t="-758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7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0170522-A278-9F49-88C7-2538838E546C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6500554"/>
                <a:ext cx="9144000" cy="1789008"/>
              </a:xfrm>
            </p:spPr>
            <p:txBody>
              <a:bodyPr>
                <a:normAutofit fontScale="90000"/>
              </a:bodyPr>
              <a:lstStyle/>
              <a:p>
                <a:pPr>
                  <a:lnSpc>
                    <a:spcPct val="150000"/>
                  </a:lnSpc>
                </a:pPr>
                <a:br>
                  <a:rPr lang="de-DE" dirty="0"/>
                </a:br>
                <a:br>
                  <a:rPr lang="de-DE" dirty="0"/>
                </a:b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/>
                      <m:t>𝑓</m:t>
                    </m:r>
                    <m:d>
                      <m:dPr>
                        <m:ctrlPr>
                          <a:rPr lang="de-DE" i="1"/>
                        </m:ctrlPr>
                      </m:dPr>
                      <m:e>
                        <m:r>
                          <a:rPr lang="de-DE" i="1"/>
                          <m:t>𝑛</m:t>
                        </m:r>
                      </m:e>
                    </m:d>
                    <m:r>
                      <a:rPr lang="de-DE" i="1"/>
                      <m:t>=</m:t>
                    </m:r>
                    <m:r>
                      <a:rPr lang="de-DE" i="1"/>
                      <m:t>𝑐</m:t>
                    </m:r>
                    <m:r>
                      <a:rPr lang="de-DE" i="1"/>
                      <m:t> ∙ </m:t>
                    </m:r>
                    <m:sSup>
                      <m:sSupPr>
                        <m:ctrlPr>
                          <a:rPr lang="de-DE" i="1"/>
                        </m:ctrlPr>
                      </m:sSupPr>
                      <m:e>
                        <m:r>
                          <a:rPr lang="de-DE" i="1"/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br>
                  <a:rPr lang="de-DE" dirty="0"/>
                </a:br>
                <a:r>
                  <a:rPr lang="de-DE" dirty="0"/>
                  <a:t>3200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=200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∙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/ :200</m:t>
                    </m:r>
                  </m:oMath>
                </a14:m>
                <a:br>
                  <a:rPr lang="de-DE" dirty="0"/>
                </a:br>
                <a:r>
                  <a:rPr lang="de-DE" dirty="0"/>
                  <a:t> 16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∙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dirty="0"/>
                  <a:t> / log</a:t>
                </a:r>
                <a:br>
                  <a:rPr lang="de-DE" dirty="0"/>
                </a:br>
                <a:r>
                  <a:rPr lang="de-DE" dirty="0" err="1"/>
                  <a:t>n</a:t>
                </a:r>
                <a:r>
                  <a:rPr lang="de-D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/>
                        </m:ctrlPr>
                      </m:sSubPr>
                      <m:e>
                        <m:r>
                          <a:rPr lang="de-DE" i="1"/>
                          <m:t>𝑙𝑜𝑔</m:t>
                        </m:r>
                      </m:e>
                      <m:sub>
                        <m:r>
                          <a:rPr lang="de-DE" i="1"/>
                          <m:t>2 </m:t>
                        </m:r>
                      </m:sub>
                    </m:sSub>
                    <m:r>
                      <a:rPr lang="de-DE" i="1"/>
                      <m:t>16</m:t>
                    </m:r>
                  </m:oMath>
                </a14:m>
                <a:br>
                  <a:rPr lang="de-DE" dirty="0"/>
                </a:br>
                <a:br>
                  <a:rPr lang="de-DE" dirty="0"/>
                </a:br>
                <a:endParaRPr lang="de-DE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40170522-A278-9F49-88C7-2538838E5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6500554"/>
                <a:ext cx="9144000" cy="1789008"/>
              </a:xfrm>
              <a:blipFill>
                <a:blip r:embed="rId2"/>
                <a:stretch>
                  <a:fillRect t="-2950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44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A8BF5-4D27-FD43-8953-8BC2ACFD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DB21DD-794D-6F45-BA8F-D231ECB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52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83FA0-2AFD-9E47-B210-79D364F1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D70DF8-8231-CB49-AC94-78B930BD9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9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Breitbild</PresentationFormat>
  <Paragraphs>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Zeit gesucht  Zu Beginn einer Zählung sind 200 Bakterien vorhanden. Die Generationszeit beträgt 1h. Nach welcher Zeit sind bereits 3200 Bakterien vorhanden?</vt:lpstr>
      <vt:lpstr> f(n)=c ∙ a^n </vt:lpstr>
      <vt:lpstr> f(n)=c ∙ a^n   3200 =200 ∙ 2^n </vt:lpstr>
      <vt:lpstr>   f(n)=c ∙ a^n 3200 =200 ∙ 2^n  / :200  16 = ∙ 2^n / log n = 〖log〗_(2 ) 16  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f(n)=c ∙ a^n </dc:title>
  <dc:creator>Leonie Kneip</dc:creator>
  <cp:lastModifiedBy>Leonie Kneip</cp:lastModifiedBy>
  <cp:revision>3</cp:revision>
  <dcterms:created xsi:type="dcterms:W3CDTF">2022-02-15T13:06:17Z</dcterms:created>
  <dcterms:modified xsi:type="dcterms:W3CDTF">2022-02-15T13:41:44Z</dcterms:modified>
</cp:coreProperties>
</file>