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7879C-F6BC-49F2-AE9D-A2544A0E9F31}" v="14" dt="2024-09-15T19:04:40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 Lackmann" userId="92100cf6-02f9-48cc-8528-0082e13e7e24" providerId="ADAL" clId="{0757879C-F6BC-49F2-AE9D-A2544A0E9F31}"/>
    <pc:docChg chg="custSel addSld delSld modSld sldOrd">
      <pc:chgData name="Malte Lackmann" userId="92100cf6-02f9-48cc-8528-0082e13e7e24" providerId="ADAL" clId="{0757879C-F6BC-49F2-AE9D-A2544A0E9F31}" dt="2024-09-15T19:05:15.368" v="2162" actId="14100"/>
      <pc:docMkLst>
        <pc:docMk/>
      </pc:docMkLst>
      <pc:sldChg chg="addSp modSp new mod">
        <pc:chgData name="Malte Lackmann" userId="92100cf6-02f9-48cc-8528-0082e13e7e24" providerId="ADAL" clId="{0757879C-F6BC-49F2-AE9D-A2544A0E9F31}" dt="2024-09-15T18:35:44.175" v="586" actId="1076"/>
        <pc:sldMkLst>
          <pc:docMk/>
          <pc:sldMk cId="1463129680" sldId="256"/>
        </pc:sldMkLst>
        <pc:spChg chg="mod">
          <ac:chgData name="Malte Lackmann" userId="92100cf6-02f9-48cc-8528-0082e13e7e24" providerId="ADAL" clId="{0757879C-F6BC-49F2-AE9D-A2544A0E9F31}" dt="2024-09-15T18:31:55.599" v="90" actId="20577"/>
          <ac:spMkLst>
            <pc:docMk/>
            <pc:sldMk cId="1463129680" sldId="256"/>
            <ac:spMk id="2" creationId="{AD0D9C99-4FE6-B73A-DA8F-B2964457664E}"/>
          </ac:spMkLst>
        </pc:spChg>
        <pc:spChg chg="mod">
          <ac:chgData name="Malte Lackmann" userId="92100cf6-02f9-48cc-8528-0082e13e7e24" providerId="ADAL" clId="{0757879C-F6BC-49F2-AE9D-A2544A0E9F31}" dt="2024-09-15T18:35:36.240" v="584" actId="20577"/>
          <ac:spMkLst>
            <pc:docMk/>
            <pc:sldMk cId="1463129680" sldId="256"/>
            <ac:spMk id="3" creationId="{C86FBDBD-300E-73F0-0D9B-7370E6DEFE62}"/>
          </ac:spMkLst>
        </pc:spChg>
        <pc:picChg chg="add mod">
          <ac:chgData name="Malte Lackmann" userId="92100cf6-02f9-48cc-8528-0082e13e7e24" providerId="ADAL" clId="{0757879C-F6BC-49F2-AE9D-A2544A0E9F31}" dt="2024-09-15T18:35:44.175" v="586" actId="1076"/>
          <ac:picMkLst>
            <pc:docMk/>
            <pc:sldMk cId="1463129680" sldId="256"/>
            <ac:picMk id="5" creationId="{5A64CFF7-50E4-F219-1354-71D11B7F5A9B}"/>
          </ac:picMkLst>
        </pc:picChg>
        <pc:picChg chg="add mod">
          <ac:chgData name="Malte Lackmann" userId="92100cf6-02f9-48cc-8528-0082e13e7e24" providerId="ADAL" clId="{0757879C-F6BC-49F2-AE9D-A2544A0E9F31}" dt="2024-09-15T18:35:42.302" v="585" actId="1076"/>
          <ac:picMkLst>
            <pc:docMk/>
            <pc:sldMk cId="1463129680" sldId="256"/>
            <ac:picMk id="7" creationId="{61C776CD-5A63-6A70-ACC9-1DBC45937218}"/>
          </ac:picMkLst>
        </pc:picChg>
      </pc:sldChg>
      <pc:sldChg chg="modSp new mod">
        <pc:chgData name="Malte Lackmann" userId="92100cf6-02f9-48cc-8528-0082e13e7e24" providerId="ADAL" clId="{0757879C-F6BC-49F2-AE9D-A2544A0E9F31}" dt="2024-09-15T19:05:15.368" v="2162" actId="14100"/>
        <pc:sldMkLst>
          <pc:docMk/>
          <pc:sldMk cId="51715375" sldId="257"/>
        </pc:sldMkLst>
        <pc:spChg chg="mod">
          <ac:chgData name="Malte Lackmann" userId="92100cf6-02f9-48cc-8528-0082e13e7e24" providerId="ADAL" clId="{0757879C-F6BC-49F2-AE9D-A2544A0E9F31}" dt="2024-09-15T19:05:15.368" v="2162" actId="14100"/>
          <ac:spMkLst>
            <pc:docMk/>
            <pc:sldMk cId="51715375" sldId="257"/>
            <ac:spMk id="2" creationId="{3AF14CD5-1881-39C9-375D-CC132127E5DC}"/>
          </ac:spMkLst>
        </pc:spChg>
        <pc:spChg chg="mod">
          <ac:chgData name="Malte Lackmann" userId="92100cf6-02f9-48cc-8528-0082e13e7e24" providerId="ADAL" clId="{0757879C-F6BC-49F2-AE9D-A2544A0E9F31}" dt="2024-09-15T18:58:19.569" v="2031" actId="1076"/>
          <ac:spMkLst>
            <pc:docMk/>
            <pc:sldMk cId="51715375" sldId="257"/>
            <ac:spMk id="3" creationId="{E676A248-8BDF-A15B-676F-EDC47606223E}"/>
          </ac:spMkLst>
        </pc:spChg>
      </pc:sldChg>
      <pc:sldChg chg="modSp new mod">
        <pc:chgData name="Malte Lackmann" userId="92100cf6-02f9-48cc-8528-0082e13e7e24" providerId="ADAL" clId="{0757879C-F6BC-49F2-AE9D-A2544A0E9F31}" dt="2024-09-15T18:37:04.555" v="725" actId="20577"/>
        <pc:sldMkLst>
          <pc:docMk/>
          <pc:sldMk cId="3708181641" sldId="258"/>
        </pc:sldMkLst>
        <pc:spChg chg="mod">
          <ac:chgData name="Malte Lackmann" userId="92100cf6-02f9-48cc-8528-0082e13e7e24" providerId="ADAL" clId="{0757879C-F6BC-49F2-AE9D-A2544A0E9F31}" dt="2024-09-15T18:35:55.048" v="594" actId="20577"/>
          <ac:spMkLst>
            <pc:docMk/>
            <pc:sldMk cId="3708181641" sldId="258"/>
            <ac:spMk id="2" creationId="{1BA0CBC5-0A52-AA9C-BE7B-BBBAF567BE86}"/>
          </ac:spMkLst>
        </pc:spChg>
        <pc:spChg chg="mod">
          <ac:chgData name="Malte Lackmann" userId="92100cf6-02f9-48cc-8528-0082e13e7e24" providerId="ADAL" clId="{0757879C-F6BC-49F2-AE9D-A2544A0E9F31}" dt="2024-09-15T18:37:04.555" v="725" actId="20577"/>
          <ac:spMkLst>
            <pc:docMk/>
            <pc:sldMk cId="3708181641" sldId="258"/>
            <ac:spMk id="3" creationId="{0BBB5289-DAB9-843B-706A-74234B601520}"/>
          </ac:spMkLst>
        </pc:spChg>
      </pc:sldChg>
      <pc:sldChg chg="modSp new mod">
        <pc:chgData name="Malte Lackmann" userId="92100cf6-02f9-48cc-8528-0082e13e7e24" providerId="ADAL" clId="{0757879C-F6BC-49F2-AE9D-A2544A0E9F31}" dt="2024-09-15T18:52:06.172" v="1608" actId="20577"/>
        <pc:sldMkLst>
          <pc:docMk/>
          <pc:sldMk cId="2206310777" sldId="259"/>
        </pc:sldMkLst>
        <pc:spChg chg="mod">
          <ac:chgData name="Malte Lackmann" userId="92100cf6-02f9-48cc-8528-0082e13e7e24" providerId="ADAL" clId="{0757879C-F6BC-49F2-AE9D-A2544A0E9F31}" dt="2024-09-15T18:38:59.386" v="775" actId="20577"/>
          <ac:spMkLst>
            <pc:docMk/>
            <pc:sldMk cId="2206310777" sldId="259"/>
            <ac:spMk id="2" creationId="{1FB5AED0-C362-8B74-E700-484DF0AC1E00}"/>
          </ac:spMkLst>
        </pc:spChg>
        <pc:spChg chg="mod">
          <ac:chgData name="Malte Lackmann" userId="92100cf6-02f9-48cc-8528-0082e13e7e24" providerId="ADAL" clId="{0757879C-F6BC-49F2-AE9D-A2544A0E9F31}" dt="2024-09-15T18:52:06.172" v="1608" actId="20577"/>
          <ac:spMkLst>
            <pc:docMk/>
            <pc:sldMk cId="2206310777" sldId="259"/>
            <ac:spMk id="3" creationId="{B78511E6-77AD-B111-C2F6-037F9B8920E2}"/>
          </ac:spMkLst>
        </pc:spChg>
      </pc:sldChg>
      <pc:sldChg chg="addSp new mod ord">
        <pc:chgData name="Malte Lackmann" userId="92100cf6-02f9-48cc-8528-0082e13e7e24" providerId="ADAL" clId="{0757879C-F6BC-49F2-AE9D-A2544A0E9F31}" dt="2024-09-15T19:05:00.125" v="2161"/>
        <pc:sldMkLst>
          <pc:docMk/>
          <pc:sldMk cId="3639117313" sldId="260"/>
        </pc:sldMkLst>
        <pc:picChg chg="add">
          <ac:chgData name="Malte Lackmann" userId="92100cf6-02f9-48cc-8528-0082e13e7e24" providerId="ADAL" clId="{0757879C-F6BC-49F2-AE9D-A2544A0E9F31}" dt="2024-09-15T18:38:40.408" v="728" actId="22"/>
          <ac:picMkLst>
            <pc:docMk/>
            <pc:sldMk cId="3639117313" sldId="260"/>
            <ac:picMk id="5" creationId="{BE6ABE83-8730-FBB6-D7DF-D0514ED2B997}"/>
          </ac:picMkLst>
        </pc:picChg>
      </pc:sldChg>
      <pc:sldChg chg="new del">
        <pc:chgData name="Malte Lackmann" userId="92100cf6-02f9-48cc-8528-0082e13e7e24" providerId="ADAL" clId="{0757879C-F6BC-49F2-AE9D-A2544A0E9F31}" dt="2024-09-15T18:53:41.336" v="1612" actId="47"/>
        <pc:sldMkLst>
          <pc:docMk/>
          <pc:sldMk cId="2888177258" sldId="261"/>
        </pc:sldMkLst>
      </pc:sldChg>
      <pc:sldChg chg="modSp new mod">
        <pc:chgData name="Malte Lackmann" userId="92100cf6-02f9-48cc-8528-0082e13e7e24" providerId="ADAL" clId="{0757879C-F6BC-49F2-AE9D-A2544A0E9F31}" dt="2024-09-15T19:04:30.881" v="2159"/>
        <pc:sldMkLst>
          <pc:docMk/>
          <pc:sldMk cId="3465482488" sldId="261"/>
        </pc:sldMkLst>
        <pc:spChg chg="mod">
          <ac:chgData name="Malte Lackmann" userId="92100cf6-02f9-48cc-8528-0082e13e7e24" providerId="ADAL" clId="{0757879C-F6BC-49F2-AE9D-A2544A0E9F31}" dt="2024-09-15T18:53:57.852" v="1665" actId="20577"/>
          <ac:spMkLst>
            <pc:docMk/>
            <pc:sldMk cId="3465482488" sldId="261"/>
            <ac:spMk id="2" creationId="{5A406DB8-D12B-0CD3-E957-B1AA2B01E4C9}"/>
          </ac:spMkLst>
        </pc:spChg>
        <pc:spChg chg="mod">
          <ac:chgData name="Malte Lackmann" userId="92100cf6-02f9-48cc-8528-0082e13e7e24" providerId="ADAL" clId="{0757879C-F6BC-49F2-AE9D-A2544A0E9F31}" dt="2024-09-15T19:04:30.881" v="2159"/>
          <ac:spMkLst>
            <pc:docMk/>
            <pc:sldMk cId="3465482488" sldId="261"/>
            <ac:spMk id="3" creationId="{12461C4A-160D-875A-4EC8-DC90B2D80C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1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11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09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21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29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41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1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32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62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83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84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5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3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424F-A705-41B9-8A86-2A44DCCB1E82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62E8AAE-5FA3-4F97-9A09-A252AAF09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6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educators/#teacher-accou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cratch.mit.edu/projects/653057170" TargetMode="External"/><Relationship Id="rId3" Type="http://schemas.openxmlformats.org/officeDocument/2006/relationships/hyperlink" Target="https://scratch.mit.edu/projects/651703467" TargetMode="External"/><Relationship Id="rId7" Type="http://schemas.openxmlformats.org/officeDocument/2006/relationships/hyperlink" Target="https://scratch.mit.edu/projects/653092503" TargetMode="External"/><Relationship Id="rId2" Type="http://schemas.openxmlformats.org/officeDocument/2006/relationships/hyperlink" Target="https://scratch.mit.edu/projects/6881885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ratch.mit.edu/projects/785144531" TargetMode="External"/><Relationship Id="rId5" Type="http://schemas.openxmlformats.org/officeDocument/2006/relationships/hyperlink" Target="https://scratch.mit.edu/projects/916147538" TargetMode="External"/><Relationship Id="rId4" Type="http://schemas.openxmlformats.org/officeDocument/2006/relationships/hyperlink" Target="https://scratch.mit.edu/projects/65171150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D9C99-4FE6-B73A-DA8F-B29644576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843763" cy="1646299"/>
          </a:xfrm>
        </p:spPr>
        <p:txBody>
          <a:bodyPr/>
          <a:lstStyle/>
          <a:p>
            <a:r>
              <a:rPr lang="de-DE"/>
              <a:t>„Anleitung“ für eine Unterrichtseinheit mit Scratch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6FBDBD-300E-73F0-0D9B-7370E6DEF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Mikro-Fortbildung 16. 9. 24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64CFF7-50E4-F219-1354-71D11B7F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5" y="4027593"/>
            <a:ext cx="1352739" cy="5811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C776CD-5A63-6A70-ACC9-1DBC4593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4" y="1521017"/>
            <a:ext cx="160042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2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0CBC5-0A52-AA9C-BE7B-BBBAF567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Scratch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B5289-DAB9-843B-706A-74234B60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visuelle Programmiersprache</a:t>
            </a:r>
          </a:p>
          <a:p>
            <a:r>
              <a:rPr lang="de-DE" sz="2800"/>
              <a:t>entwickelt am MIT</a:t>
            </a:r>
          </a:p>
          <a:p>
            <a:r>
              <a:rPr lang="de-DE" sz="2800"/>
              <a:t>für Kinder und Jugendliche</a:t>
            </a:r>
          </a:p>
        </p:txBody>
      </p:sp>
    </p:spTree>
    <p:extLst>
      <p:ext uri="{BB962C8B-B14F-4D97-AF65-F5344CB8AC3E}">
        <p14:creationId xmlns:p14="http://schemas.microsoft.com/office/powerpoint/2010/main" val="37081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7E77B-9209-4F0A-A289-3E245011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B2235-914E-DC3A-23E0-932DFD4F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6ABE83-8730-FBB6-D7DF-D0514ED2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6" y="0"/>
            <a:ext cx="11663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1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5AED0-C362-8B74-E700-484DF0AC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Schrittweise „Anleitung“ für den Unterricht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511E6-77AD-B111-C2F6-037F9B89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91209" cy="4087811"/>
          </a:xfrm>
        </p:spPr>
        <p:txBody>
          <a:bodyPr>
            <a:normAutofit fontScale="92500" lnSpcReduction="20000"/>
          </a:bodyPr>
          <a:lstStyle/>
          <a:p>
            <a:r>
              <a:rPr lang="de-DE" sz="2400"/>
              <a:t>Schritt 1 </a:t>
            </a:r>
            <a:r>
              <a:rPr lang="de-DE" sz="2400" b="1"/>
              <a:t>(rechtzeitig vorher)</a:t>
            </a:r>
            <a:r>
              <a:rPr lang="de-DE" sz="2400"/>
              <a:t>: Beantrage einen Lehrer-Account unter </a:t>
            </a:r>
            <a:r>
              <a:rPr lang="de-DE" sz="2400">
                <a:hlinkClick r:id="rId2"/>
              </a:rPr>
              <a:t>https://scratch.mit.edu/educators/#teacher-accounts</a:t>
            </a:r>
            <a:endParaRPr lang="de-DE" sz="2400"/>
          </a:p>
          <a:p>
            <a:r>
              <a:rPr lang="de-DE" sz="2400"/>
              <a:t>Schritt 2: Lege unter „Meine Klassen“ eine neue Klasse an. Achtung: Die Schüler dürfen nicht mit echten Namen benannt werden, du kannst sie z. B. „informatikistcoolX“ (durchnummeriert nach alphabetischer Reihenfolge nennen). </a:t>
            </a:r>
          </a:p>
          <a:p>
            <a:r>
              <a:rPr lang="de-DE" sz="2400"/>
              <a:t>Alle Accounts bekommen ein Einmal-Passwort (=dein Benutzername) und ändern es in der ersten Stunde.</a:t>
            </a:r>
          </a:p>
          <a:p>
            <a:r>
              <a:rPr lang="de-DE" sz="2400"/>
              <a:t>Schritt 3: Erstelle ein Studio für dein Projekt, in dem die Ergebnisse am Ende hochgeladen werden. Du kannst auch schon Beispielprojekte hochladen (von anderen Scratchern oder selbst programmiert).</a:t>
            </a:r>
          </a:p>
        </p:txBody>
      </p:sp>
    </p:spTree>
    <p:extLst>
      <p:ext uri="{BB962C8B-B14F-4D97-AF65-F5344CB8AC3E}">
        <p14:creationId xmlns:p14="http://schemas.microsoft.com/office/powerpoint/2010/main" val="220631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06DB8-D12B-0CD3-E957-B1AA2B01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Beispielprojekte, die du gerne kopieren darfst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461C4A-160D-875A-4EC8-DC90B2D80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/>
              <a:t>Sehr einfache Projekte z. B. für ca. 2 Stunden: </a:t>
            </a:r>
            <a:br>
              <a:rPr lang="de-DE" b="1"/>
            </a:br>
            <a:br>
              <a:rPr lang="de-DE" b="1"/>
            </a:br>
            <a:r>
              <a:rPr lang="de-DE"/>
              <a:t>Geburtstagskarte: </a:t>
            </a:r>
            <a:r>
              <a:rPr lang="de-DE">
                <a:hlinkClick r:id="rId2"/>
              </a:rPr>
              <a:t>https://scratch.mit.edu/projects/688188560</a:t>
            </a:r>
            <a:br>
              <a:rPr lang="de-DE"/>
            </a:br>
            <a:br>
              <a:rPr lang="de-DE"/>
            </a:br>
            <a:r>
              <a:rPr lang="de-DE"/>
              <a:t>Fangspiel Apfel: </a:t>
            </a:r>
            <a:r>
              <a:rPr lang="de-DE">
                <a:hlinkClick r:id="rId3"/>
              </a:rPr>
              <a:t>https://scratch.mit.edu/projects/651703467</a:t>
            </a:r>
            <a:br>
              <a:rPr lang="de-DE"/>
            </a:br>
            <a:br>
              <a:rPr lang="de-DE"/>
            </a:br>
            <a:r>
              <a:rPr lang="de-DE"/>
              <a:t>Unterwasserwelt: </a:t>
            </a:r>
            <a:r>
              <a:rPr lang="de-DE">
                <a:hlinkClick r:id="rId4"/>
              </a:rPr>
              <a:t>https://scratch.mit.edu/projects/651711502</a:t>
            </a:r>
            <a:endParaRPr lang="de-DE"/>
          </a:p>
          <a:p>
            <a:endParaRPr lang="de-DE"/>
          </a:p>
          <a:p>
            <a:r>
              <a:rPr lang="de-DE" b="1"/>
              <a:t>Komplexere Projekte für eine Unterrichtsreihe der 6er, Modul 6.2:</a:t>
            </a:r>
            <a:br>
              <a:rPr lang="de-DE" b="1"/>
            </a:br>
            <a:br>
              <a:rPr lang="de-DE" b="1"/>
            </a:br>
            <a:r>
              <a:rPr lang="de-DE"/>
              <a:t>Vokabeltrainer Mr. Browny: </a:t>
            </a:r>
            <a:r>
              <a:rPr lang="de-DE">
                <a:hlinkClick r:id="rId5"/>
              </a:rPr>
              <a:t>https://scratch.mit.edu/projects/916147538</a:t>
            </a:r>
            <a:br>
              <a:rPr lang="de-DE"/>
            </a:br>
            <a:br>
              <a:rPr lang="de-DE"/>
            </a:br>
            <a:r>
              <a:rPr lang="de-DE"/>
              <a:t>Labyrinth (Silicon Valley Kids): </a:t>
            </a:r>
            <a:r>
              <a:rPr lang="de-DE">
                <a:hlinkClick r:id="rId6"/>
              </a:rPr>
              <a:t>https://scratch.mit.edu/projects/785144531</a:t>
            </a:r>
            <a:br>
              <a:rPr lang="de-DE" b="1"/>
            </a:br>
            <a:br>
              <a:rPr lang="de-DE" b="1"/>
            </a:br>
            <a:r>
              <a:rPr lang="de-DE"/>
              <a:t>Fußballquiz: </a:t>
            </a:r>
            <a:r>
              <a:rPr lang="de-DE">
                <a:hlinkClick r:id="rId7"/>
              </a:rPr>
              <a:t>https://scratch.mit.edu/projects/653092503</a:t>
            </a:r>
            <a:br>
              <a:rPr lang="de-DE"/>
            </a:br>
            <a:br>
              <a:rPr lang="de-DE"/>
            </a:br>
            <a:r>
              <a:rPr lang="de-DE"/>
              <a:t>Chatbot Weltraum (AppCamps): </a:t>
            </a:r>
            <a:r>
              <a:rPr lang="de-DE">
                <a:hlinkClick r:id="rId8"/>
              </a:rPr>
              <a:t>https://scratch.mit.edu/projects/653057170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6548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14CD5-1881-39C9-375D-CC132127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086"/>
          </a:xfrm>
        </p:spPr>
        <p:txBody>
          <a:bodyPr/>
          <a:lstStyle/>
          <a:p>
            <a:r>
              <a:rPr lang="de-DE"/>
              <a:t>Tipps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6A248-8BDF-A15B-676F-EDC47606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8189"/>
            <a:ext cx="9522580" cy="4316411"/>
          </a:xfrm>
        </p:spPr>
        <p:txBody>
          <a:bodyPr>
            <a:normAutofit lnSpcReduction="10000"/>
          </a:bodyPr>
          <a:lstStyle/>
          <a:p>
            <a:r>
              <a:rPr lang="de-DE" sz="2400"/>
              <a:t>Du kannst von den Tablets auf Scratch zugreifen, aber es funktioniert viel besser am PC.</a:t>
            </a:r>
          </a:p>
          <a:p>
            <a:r>
              <a:rPr lang="de-DE" sz="2400"/>
              <a:t>Nutze Scratch immer im Browser Microsoft Edge (in anderen Browsern stürzt es gelegentlich ab).</a:t>
            </a:r>
          </a:p>
          <a:p>
            <a:r>
              <a:rPr lang="de-DE" sz="2400"/>
              <a:t>Erinnere Schüler:innen immer am Ende der Stunde ans Speichern.</a:t>
            </a:r>
          </a:p>
          <a:p>
            <a:r>
              <a:rPr lang="de-DE" sz="2400"/>
              <a:t>Bei offenen Projekten: Mache der Klasse den Unterschied zwischen „Programmieren“ und „ein schönes Hintergrundbild gestalten“ klar.</a:t>
            </a:r>
          </a:p>
          <a:p>
            <a:r>
              <a:rPr lang="de-DE" sz="2400"/>
              <a:t>Für Programmier-Cracks: youtube-Kanal Kolja TM mit vielen spannenden Scratch-Projekten</a:t>
            </a:r>
          </a:p>
        </p:txBody>
      </p:sp>
    </p:spTree>
    <p:extLst>
      <p:ext uri="{BB962C8B-B14F-4D97-AF65-F5344CB8AC3E}">
        <p14:creationId xmlns:p14="http://schemas.microsoft.com/office/powerpoint/2010/main" val="51715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66949323FD8D4185EA7397AD5836F3" ma:contentTypeVersion="4" ma:contentTypeDescription="Ein neues Dokument erstellen." ma:contentTypeScope="" ma:versionID="f9ca4bc3ffb21a5737dade32c1fc56aa">
  <xsd:schema xmlns:xsd="http://www.w3.org/2001/XMLSchema" xmlns:xs="http://www.w3.org/2001/XMLSchema" xmlns:p="http://schemas.microsoft.com/office/2006/metadata/properties" xmlns:ns2="f7c09772-896f-407f-ba4c-a4d961b851e7" targetNamespace="http://schemas.microsoft.com/office/2006/metadata/properties" ma:root="true" ma:fieldsID="130f8019d4e3022dc03892ec7bcdef76" ns2:_="">
    <xsd:import namespace="f7c09772-896f-407f-ba4c-a4d961b851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c09772-896f-407f-ba4c-a4d961b851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F3135E-6B99-494C-92EB-4F58FF633C62}"/>
</file>

<file path=customXml/itemProps2.xml><?xml version="1.0" encoding="utf-8"?>
<ds:datastoreItem xmlns:ds="http://schemas.openxmlformats.org/officeDocument/2006/customXml" ds:itemID="{1117EF3F-8552-4E48-8E4D-7FB260D7B6CE}"/>
</file>

<file path=customXml/itemProps3.xml><?xml version="1.0" encoding="utf-8"?>
<ds:datastoreItem xmlns:ds="http://schemas.openxmlformats.org/officeDocument/2006/customXml" ds:itemID="{2F1EB9AC-B93B-4D4E-8F94-D542E3C3EBD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370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„Anleitung“ für eine Unterrichtseinheit mit Scratch</vt:lpstr>
      <vt:lpstr>Scratch</vt:lpstr>
      <vt:lpstr>PowerPoint-Präsentation</vt:lpstr>
      <vt:lpstr>Schrittweise „Anleitung“ für den Unterricht</vt:lpstr>
      <vt:lpstr>Beispielprojekte, die du gerne kopieren darfst</vt:lpstr>
      <vt:lpstr>Tipps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Lackmann</dc:creator>
  <cp:lastModifiedBy>Malte Lackmann</cp:lastModifiedBy>
  <cp:revision>1</cp:revision>
  <dcterms:created xsi:type="dcterms:W3CDTF">2024-09-15T18:29:59Z</dcterms:created>
  <dcterms:modified xsi:type="dcterms:W3CDTF">2024-09-15T19:05:18Z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0x0101006F66949323FD8D4185EA7397AD5836F3</vt:lpwstr>
  </property>
</Properties>
</file>