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>
        <p:scale>
          <a:sx n="104" d="100"/>
          <a:sy n="104" d="100"/>
        </p:scale>
        <p:origin x="-480" y="-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384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9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4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2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2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4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3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4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55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10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81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F13AAF-525E-4953-A67E-7B34FDB4D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21F185-919F-4F5F-8FEE-61F2BCE5F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575967"/>
            <a:ext cx="4457690" cy="1720850"/>
          </a:xfrm>
        </p:spPr>
        <p:txBody>
          <a:bodyPr anchor="ctr">
            <a:normAutofit/>
          </a:bodyPr>
          <a:lstStyle/>
          <a:p>
            <a:r>
              <a:rPr lang="de-DE" sz="3200" dirty="0">
                <a:latin typeface="Calibri" panose="020F0502020204030204" pitchFamily="34" charset="0"/>
                <a:cs typeface="Calibri" panose="020F0502020204030204" pitchFamily="34" charset="0"/>
              </a:rPr>
              <a:t>7er: Plus und Minus</a:t>
            </a:r>
            <a:br>
              <a:rPr lang="de-DE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3200" dirty="0">
                <a:latin typeface="Calibri" panose="020F0502020204030204" pitchFamily="34" charset="0"/>
                <a:cs typeface="Calibri" panose="020F0502020204030204" pitchFamily="34" charset="0"/>
              </a:rPr>
              <a:t>8er: Außergewöhnliche Wohnhäuser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4A2A9D-6E7E-4A55-B78F-C10447821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575967"/>
            <a:ext cx="4451347" cy="1720850"/>
          </a:xfrm>
        </p:spPr>
        <p:txBody>
          <a:bodyPr anchor="ctr">
            <a:normAutofit/>
          </a:bodyPr>
          <a:lstStyle/>
          <a:p>
            <a:endParaRPr lang="de-DE"/>
          </a:p>
        </p:txBody>
      </p:sp>
      <p:pic>
        <p:nvPicPr>
          <p:cNvPr id="4" name="Picture 3" descr="Dreieckiger abstrakter Hintergrund">
            <a:extLst>
              <a:ext uri="{FF2B5EF4-FFF2-40B4-BE49-F238E27FC236}">
                <a16:creationId xmlns:a16="http://schemas.microsoft.com/office/drawing/2014/main" id="{60A1CB64-B797-4A16-BFFA-B94E2FC48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b="668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63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29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ACC91-60FA-46E7-BBCE-9C314366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Übersicht über die Reihe</a:t>
            </a:r>
            <a:b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51079501-BB39-4C75-8141-2E7603771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9434" y="1685925"/>
            <a:ext cx="5093132" cy="4040188"/>
          </a:xfrm>
        </p:spPr>
      </p:pic>
    </p:spTree>
    <p:extLst>
      <p:ext uri="{BB962C8B-B14F-4D97-AF65-F5344CB8AC3E}">
        <p14:creationId xmlns:p14="http://schemas.microsoft.com/office/powerpoint/2010/main" val="3304667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C87C8-46F2-4B74-8149-B86346E4D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Check In: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BED34D-DE73-4300-90F0-E2AA31008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975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B44D5-67DB-48F4-A4AE-75F65407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Wiederholungen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B251977F-F57B-4E14-A2CD-A19F21C6C3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823017"/>
              </p:ext>
            </p:extLst>
          </p:nvPr>
        </p:nvGraphicFramePr>
        <p:xfrm>
          <a:off x="989013" y="1685925"/>
          <a:ext cx="10213974" cy="4480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106987">
                  <a:extLst>
                    <a:ext uri="{9D8B030D-6E8A-4147-A177-3AD203B41FA5}">
                      <a16:colId xmlns:a16="http://schemas.microsoft.com/office/drawing/2014/main" val="3393591827"/>
                    </a:ext>
                  </a:extLst>
                </a:gridCol>
                <a:gridCol w="5106987">
                  <a:extLst>
                    <a:ext uri="{9D8B030D-6E8A-4147-A177-3AD203B41FA5}">
                      <a16:colId xmlns:a16="http://schemas.microsoft.com/office/drawing/2014/main" val="41267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7er:</a:t>
                      </a:r>
                    </a:p>
                    <a:p>
                      <a:r>
                        <a:rPr lang="de-DE" dirty="0"/>
                        <a:t>Berechne die folgenden Aufgaben:</a:t>
                      </a:r>
                    </a:p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8er:</a:t>
                      </a:r>
                    </a:p>
                    <a:p>
                      <a:r>
                        <a:rPr lang="de-DE" dirty="0"/>
                        <a:t>Berechne den Flächeninhalt und den Umfang des Rechteck:</a:t>
                      </a:r>
                    </a:p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641"/>
                  </a:ext>
                </a:extLst>
              </a:tr>
            </a:tbl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F2CCE42E-5378-4AE6-8E28-90F5F45E6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668" y="2681841"/>
            <a:ext cx="2360044" cy="99702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7203B1B-3F5C-4097-AB4D-DA26D5B79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355" y="2434191"/>
            <a:ext cx="1591008" cy="192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9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021FD6-1D20-49ED-BA45-50464F07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Wiederholungen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3E32CEF7-1D4A-4294-A741-13CC80F673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51767"/>
              </p:ext>
            </p:extLst>
          </p:nvPr>
        </p:nvGraphicFramePr>
        <p:xfrm>
          <a:off x="989013" y="1685925"/>
          <a:ext cx="10213974" cy="5577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106987">
                  <a:extLst>
                    <a:ext uri="{9D8B030D-6E8A-4147-A177-3AD203B41FA5}">
                      <a16:colId xmlns:a16="http://schemas.microsoft.com/office/drawing/2014/main" val="4082163074"/>
                    </a:ext>
                  </a:extLst>
                </a:gridCol>
                <a:gridCol w="5106987">
                  <a:extLst>
                    <a:ext uri="{9D8B030D-6E8A-4147-A177-3AD203B41FA5}">
                      <a16:colId xmlns:a16="http://schemas.microsoft.com/office/drawing/2014/main" val="1316507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7er: </a:t>
                      </a:r>
                    </a:p>
                    <a:p>
                      <a:r>
                        <a:rPr lang="de-DE" dirty="0"/>
                        <a:t>Berechne die folgenden Aufgaben: </a:t>
                      </a:r>
                    </a:p>
                    <a:p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8er: </a:t>
                      </a:r>
                    </a:p>
                    <a:p>
                      <a:r>
                        <a:rPr lang="de-DE" dirty="0"/>
                        <a:t>Berechne die Oberfläche und das Volumen des Quaders.</a:t>
                      </a:r>
                    </a:p>
                    <a:p>
                      <a:r>
                        <a:rPr lang="de-DE" dirty="0"/>
                        <a:t>Formel:</a:t>
                      </a:r>
                    </a:p>
                    <a:p>
                      <a:r>
                        <a:rPr lang="de-DE" dirty="0"/>
                        <a:t>V = a*b*c</a:t>
                      </a:r>
                    </a:p>
                    <a:p>
                      <a:r>
                        <a:rPr lang="de-DE" dirty="0"/>
                        <a:t>O = 2*a*b + 2*b*c + 2*a*c</a:t>
                      </a:r>
                    </a:p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110071"/>
                  </a:ext>
                </a:extLst>
              </a:tr>
            </a:tbl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1C74BF5A-1201-486C-BA5E-A2E5FE178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126" y="3537629"/>
            <a:ext cx="2594897" cy="14827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B5814D3-9C36-4A69-9A9A-F10AF798D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436" y="2527979"/>
            <a:ext cx="2077187" cy="194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1B5513-0D0F-4D9E-A7E8-3071E9B3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Aufgabe: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A8736F4F-9B36-49FA-A2A9-688EA90191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584998"/>
              </p:ext>
            </p:extLst>
          </p:nvPr>
        </p:nvGraphicFramePr>
        <p:xfrm>
          <a:off x="989013" y="1685925"/>
          <a:ext cx="10213974" cy="3383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106987">
                  <a:extLst>
                    <a:ext uri="{9D8B030D-6E8A-4147-A177-3AD203B41FA5}">
                      <a16:colId xmlns:a16="http://schemas.microsoft.com/office/drawing/2014/main" val="2080446940"/>
                    </a:ext>
                  </a:extLst>
                </a:gridCol>
                <a:gridCol w="5106987">
                  <a:extLst>
                    <a:ext uri="{9D8B030D-6E8A-4147-A177-3AD203B41FA5}">
                      <a16:colId xmlns:a16="http://schemas.microsoft.com/office/drawing/2014/main" val="2704004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7er:</a:t>
                      </a:r>
                    </a:p>
                    <a:p>
                      <a:endParaRPr lang="de-DE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Bildet 3er- bis 4er-Gruppen.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DE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Holt euch den Spielplan und Spielchips.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DE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Spielt das Spiel auf S. 10 in eurem Mathebuch.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DE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Die Ergebnisse gebt ihr am Ende der Stunde ab.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8er:</a:t>
                      </a:r>
                    </a:p>
                    <a:p>
                      <a:endParaRPr lang="de-DE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Bearbeitet das AB zum Thema „Flächeninhalt und Umfang“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DE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Bearbeitet das AB zum Thema „Oberfläche und Volumen“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865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456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4F1F1-41E9-4C77-B4DD-623C11E0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2C939F-F0F8-4C34-88CF-22785E5C4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747842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Macintosh PowerPoint</Application>
  <PresentationFormat>Breitbild</PresentationFormat>
  <Paragraphs>58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Calibri</vt:lpstr>
      <vt:lpstr>Goudy Old Style</vt:lpstr>
      <vt:lpstr>Wingdings</vt:lpstr>
      <vt:lpstr>FrostyVTI</vt:lpstr>
      <vt:lpstr>7er: Plus und Minus 8er: Außergewöhnliche Wohnhäuser</vt:lpstr>
      <vt:lpstr>Übersicht über die Reihe </vt:lpstr>
      <vt:lpstr>Check In: </vt:lpstr>
      <vt:lpstr>Wiederholungen</vt:lpstr>
      <vt:lpstr>Wiederholungen</vt:lpstr>
      <vt:lpstr>Aufgabe: 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7er: Plus und Minus 8er: Außergewöhnliche Wohnhäuser</dc:title>
  <dc:creator>Henrike Wittich</dc:creator>
  <cp:lastModifiedBy>Leonie Kneip</cp:lastModifiedBy>
  <cp:revision>3</cp:revision>
  <dcterms:created xsi:type="dcterms:W3CDTF">2022-01-13T07:10:25Z</dcterms:created>
  <dcterms:modified xsi:type="dcterms:W3CDTF">2022-01-16T15:14:19Z</dcterms:modified>
</cp:coreProperties>
</file>