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77" r:id="rId2"/>
    <p:sldId id="279" r:id="rId3"/>
    <p:sldId id="278" r:id="rId4"/>
    <p:sldId id="267" r:id="rId5"/>
    <p:sldId id="28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/>
    <p:restoredTop sz="94747"/>
  </p:normalViewPr>
  <p:slideViewPr>
    <p:cSldViewPr snapToGrid="0" snapToObjects="1">
      <p:cViewPr varScale="1">
        <p:scale>
          <a:sx n="85" d="100"/>
          <a:sy n="85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7B2179-4866-8942-A825-34710F0F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28" y="56213"/>
            <a:ext cx="7763487" cy="67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1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C7B2179-4866-8942-A825-34710F0F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" y="52466"/>
            <a:ext cx="7763487" cy="67455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7284E9B-40E6-6745-9781-F8D8D526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621" y="555053"/>
            <a:ext cx="31877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4FD78E-FA6B-064F-979D-C44830B5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19739"/>
            <a:ext cx="8202018" cy="794662"/>
          </a:xfrm>
        </p:spPr>
        <p:txBody>
          <a:bodyPr/>
          <a:lstStyle/>
          <a:p>
            <a:r>
              <a:rPr lang="de-DE" dirty="0"/>
              <a:t>Bewertungsschlüssel Bonns Fünfte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4E79A8-0636-7B46-9C0B-53949642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0" y="1117973"/>
            <a:ext cx="31877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A671ABF9-AE56-C448-BA32-706DA379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78" y="778294"/>
            <a:ext cx="9383843" cy="5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9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D8DE3-7850-C947-B6AF-54AC9BB7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9859"/>
            <a:ext cx="7729728" cy="1188720"/>
          </a:xfrm>
        </p:spPr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8C0B0-8A04-B149-A70A-AA8E3703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1" y="2638044"/>
            <a:ext cx="10193311" cy="40025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800" i="1" dirty="0"/>
              <a:t>Aufgabe 7er:</a:t>
            </a:r>
          </a:p>
          <a:p>
            <a:pPr marL="0" indent="0">
              <a:buNone/>
            </a:pPr>
            <a:br>
              <a:rPr lang="de-DE" sz="2800" i="1" dirty="0"/>
            </a:br>
            <a:r>
              <a:rPr lang="de-DE" sz="2800" i="1" dirty="0"/>
              <a:t>In einer Wasserflasche mit 500ml sind 60ml Magnesium enthalten.</a:t>
            </a:r>
            <a:endParaRPr lang="de-DE" sz="2800" dirty="0"/>
          </a:p>
          <a:p>
            <a:pPr marL="0" indent="0">
              <a:buNone/>
            </a:pPr>
            <a:r>
              <a:rPr lang="de-DE" sz="2800" i="1" dirty="0"/>
              <a:t>Berechne den Anteil des Magnesiums in %?</a:t>
            </a:r>
          </a:p>
          <a:p>
            <a:pPr marL="0" indent="0">
              <a:buNone/>
            </a:pPr>
            <a:endParaRPr lang="de-DE" sz="2800" i="1" dirty="0"/>
          </a:p>
          <a:p>
            <a:pPr marL="0" indent="0">
              <a:buNone/>
            </a:pPr>
            <a:endParaRPr lang="de-DE" sz="2800" i="1" dirty="0"/>
          </a:p>
          <a:p>
            <a:pPr marL="0" indent="0">
              <a:buNone/>
            </a:pPr>
            <a:r>
              <a:rPr lang="de-DE" sz="2800" i="1" dirty="0"/>
              <a:t>Aufgabe 8er:</a:t>
            </a:r>
          </a:p>
          <a:p>
            <a:pPr marL="0" indent="0">
              <a:buNone/>
            </a:pPr>
            <a:endParaRPr lang="de-DE" sz="2800" i="1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800" i="1" dirty="0"/>
              <a:t>Frau Hansen legt 500€ bei ihrer Bank an. Nach einem Jahr erhält sie 15€ Zinsen. </a:t>
            </a:r>
            <a:br>
              <a:rPr lang="de-DE" sz="2800" i="1" dirty="0"/>
            </a:br>
            <a:r>
              <a:rPr lang="de-DE" sz="2800" i="1" dirty="0"/>
              <a:t>Zu welchem Zinssatz legt Frau Hansen das Geld an?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56174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7</Words>
  <Application>Microsoft Macintosh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Paket</vt:lpstr>
      <vt:lpstr>PowerPoint-Präsentation</vt:lpstr>
      <vt:lpstr>PowerPoint-Präsentation</vt:lpstr>
      <vt:lpstr>Bewertungsschlüssel Bonns Fünfte</vt:lpstr>
      <vt:lpstr>PowerPoint-Präsentation</vt:lpstr>
      <vt:lpstr>Übung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Prozentrechnung</dc:title>
  <dc:creator>Leonie Kneip</dc:creator>
  <cp:lastModifiedBy>Leonie Kneip</cp:lastModifiedBy>
  <cp:revision>28</cp:revision>
  <dcterms:created xsi:type="dcterms:W3CDTF">2020-05-13T06:56:25Z</dcterms:created>
  <dcterms:modified xsi:type="dcterms:W3CDTF">2021-05-26T06:31:02Z</dcterms:modified>
</cp:coreProperties>
</file>