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65" r:id="rId3"/>
    <p:sldId id="266" r:id="rId4"/>
    <p:sldId id="269" r:id="rId5"/>
    <p:sldId id="267" r:id="rId6"/>
    <p:sldId id="268" r:id="rId7"/>
    <p:sldId id="271" r:id="rId8"/>
    <p:sldId id="272" r:id="rId9"/>
    <p:sldId id="273" r:id="rId10"/>
    <p:sldId id="274" r:id="rId11"/>
    <p:sldId id="275" r:id="rId12"/>
    <p:sldId id="257" r:id="rId13"/>
    <p:sldId id="261" r:id="rId14"/>
    <p:sldId id="260" r:id="rId15"/>
    <p:sldId id="262" r:id="rId16"/>
    <p:sldId id="263" r:id="rId17"/>
    <p:sldId id="264" r:id="rId18"/>
  </p:sldIdLst>
  <p:sldSz cx="10080625" cy="567055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3291A0-54B7-88BD-9C94-696F79DACC5C}" v="5" dt="2024-11-17T17:57:45.0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10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te Lackmann" userId="eed13065-beaf-4dcd-8ea9-3564fcb83479" providerId="ADAL" clId="{0E02F65B-3429-4687-B1AB-3E7B3237F9A2}"/>
    <pc:docChg chg="undo custSel addSld delSld modSld sldOrd">
      <pc:chgData name="Malte Lackmann" userId="eed13065-beaf-4dcd-8ea9-3564fcb83479" providerId="ADAL" clId="{0E02F65B-3429-4687-B1AB-3E7B3237F9A2}" dt="2022-09-20T12:14:06.343" v="1202" actId="13926"/>
      <pc:docMkLst>
        <pc:docMk/>
      </pc:docMkLst>
      <pc:sldChg chg="del">
        <pc:chgData name="Malte Lackmann" userId="eed13065-beaf-4dcd-8ea9-3564fcb83479" providerId="ADAL" clId="{0E02F65B-3429-4687-B1AB-3E7B3237F9A2}" dt="2022-09-20T12:11:02.117" v="1093" actId="47"/>
        <pc:sldMkLst>
          <pc:docMk/>
          <pc:sldMk cId="0" sldId="256"/>
        </pc:sldMkLst>
      </pc:sldChg>
      <pc:sldChg chg="del">
        <pc:chgData name="Malte Lackmann" userId="eed13065-beaf-4dcd-8ea9-3564fcb83479" providerId="ADAL" clId="{0E02F65B-3429-4687-B1AB-3E7B3237F9A2}" dt="2022-09-20T12:11:12.999" v="1094" actId="47"/>
        <pc:sldMkLst>
          <pc:docMk/>
          <pc:sldMk cId="0" sldId="259"/>
        </pc:sldMkLst>
      </pc:sldChg>
      <pc:sldChg chg="addSp modSp mod">
        <pc:chgData name="Malte Lackmann" userId="eed13065-beaf-4dcd-8ea9-3564fcb83479" providerId="ADAL" clId="{0E02F65B-3429-4687-B1AB-3E7B3237F9A2}" dt="2022-09-20T12:14:06.343" v="1202" actId="13926"/>
        <pc:sldMkLst>
          <pc:docMk/>
          <pc:sldMk cId="0" sldId="263"/>
        </pc:sldMkLst>
        <pc:spChg chg="add mod">
          <ac:chgData name="Malte Lackmann" userId="eed13065-beaf-4dcd-8ea9-3564fcb83479" providerId="ADAL" clId="{0E02F65B-3429-4687-B1AB-3E7B3237F9A2}" dt="2022-09-20T12:13:48.800" v="1199" actId="1076"/>
          <ac:spMkLst>
            <pc:docMk/>
            <pc:sldMk cId="0" sldId="263"/>
            <ac:spMk id="2" creationId="{6567CA01-BD69-A10C-D57D-8547ED600FDE}"/>
          </ac:spMkLst>
        </pc:spChg>
        <pc:spChg chg="add mod">
          <ac:chgData name="Malte Lackmann" userId="eed13065-beaf-4dcd-8ea9-3564fcb83479" providerId="ADAL" clId="{0E02F65B-3429-4687-B1AB-3E7B3237F9A2}" dt="2022-09-20T12:13:52.289" v="1200" actId="1076"/>
          <ac:spMkLst>
            <pc:docMk/>
            <pc:sldMk cId="0" sldId="263"/>
            <ac:spMk id="3" creationId="{FAE092C3-F8D4-71E5-FAD7-577E0529B4AC}"/>
          </ac:spMkLst>
        </pc:spChg>
        <pc:spChg chg="mod">
          <ac:chgData name="Malte Lackmann" userId="eed13065-beaf-4dcd-8ea9-3564fcb83479" providerId="ADAL" clId="{0E02F65B-3429-4687-B1AB-3E7B3237F9A2}" dt="2022-09-20T12:14:06.343" v="1202" actId="13926"/>
          <ac:spMkLst>
            <pc:docMk/>
            <pc:sldMk cId="0" sldId="263"/>
            <ac:spMk id="95" creationId="{00000000-0000-0000-0000-000000000000}"/>
          </ac:spMkLst>
        </pc:spChg>
      </pc:sldChg>
      <pc:sldChg chg="addSp delSp modSp new mod ord">
        <pc:chgData name="Malte Lackmann" userId="eed13065-beaf-4dcd-8ea9-3564fcb83479" providerId="ADAL" clId="{0E02F65B-3429-4687-B1AB-3E7B3237F9A2}" dt="2022-08-31T17:14:25.702" v="112" actId="20577"/>
        <pc:sldMkLst>
          <pc:docMk/>
          <pc:sldMk cId="902418986" sldId="265"/>
        </pc:sldMkLst>
        <pc:spChg chg="add mod">
          <ac:chgData name="Malte Lackmann" userId="eed13065-beaf-4dcd-8ea9-3564fcb83479" providerId="ADAL" clId="{0E02F65B-3429-4687-B1AB-3E7B3237F9A2}" dt="2022-08-31T17:12:29.281" v="42" actId="1076"/>
          <ac:spMkLst>
            <pc:docMk/>
            <pc:sldMk cId="902418986" sldId="265"/>
            <ac:spMk id="2" creationId="{631C9762-F468-EF65-26B0-3450192D0611}"/>
          </ac:spMkLst>
        </pc:spChg>
        <pc:spChg chg="add mod">
          <ac:chgData name="Malte Lackmann" userId="eed13065-beaf-4dcd-8ea9-3564fcb83479" providerId="ADAL" clId="{0E02F65B-3429-4687-B1AB-3E7B3237F9A2}" dt="2022-08-31T17:13:19.808" v="48" actId="1076"/>
          <ac:spMkLst>
            <pc:docMk/>
            <pc:sldMk cId="902418986" sldId="265"/>
            <ac:spMk id="3" creationId="{B7CB5D3D-B6A4-F580-1675-6E23940E7017}"/>
          </ac:spMkLst>
        </pc:spChg>
        <pc:spChg chg="add del">
          <ac:chgData name="Malte Lackmann" userId="eed13065-beaf-4dcd-8ea9-3564fcb83479" providerId="ADAL" clId="{0E02F65B-3429-4687-B1AB-3E7B3237F9A2}" dt="2022-08-31T17:13:03.259" v="45" actId="11529"/>
          <ac:spMkLst>
            <pc:docMk/>
            <pc:sldMk cId="902418986" sldId="265"/>
            <ac:spMk id="4" creationId="{195B5841-EABD-9147-5792-F0EB887BDDD4}"/>
          </ac:spMkLst>
        </pc:spChg>
        <pc:spChg chg="add mod">
          <ac:chgData name="Malte Lackmann" userId="eed13065-beaf-4dcd-8ea9-3564fcb83479" providerId="ADAL" clId="{0E02F65B-3429-4687-B1AB-3E7B3237F9A2}" dt="2022-08-31T17:13:17.757" v="47" actId="1076"/>
          <ac:spMkLst>
            <pc:docMk/>
            <pc:sldMk cId="902418986" sldId="265"/>
            <ac:spMk id="5" creationId="{1CED5153-24C3-C0E0-4642-71B00DB4507F}"/>
          </ac:spMkLst>
        </pc:spChg>
        <pc:spChg chg="add mod">
          <ac:chgData name="Malte Lackmann" userId="eed13065-beaf-4dcd-8ea9-3564fcb83479" providerId="ADAL" clId="{0E02F65B-3429-4687-B1AB-3E7B3237F9A2}" dt="2022-08-31T17:14:00.317" v="87" actId="14100"/>
          <ac:spMkLst>
            <pc:docMk/>
            <pc:sldMk cId="902418986" sldId="265"/>
            <ac:spMk id="6" creationId="{2F1FE150-7562-4AF4-3AAE-F2BD36762670}"/>
          </ac:spMkLst>
        </pc:spChg>
        <pc:spChg chg="add mod">
          <ac:chgData name="Malte Lackmann" userId="eed13065-beaf-4dcd-8ea9-3564fcb83479" providerId="ADAL" clId="{0E02F65B-3429-4687-B1AB-3E7B3237F9A2}" dt="2022-08-31T17:14:25.702" v="112" actId="20577"/>
          <ac:spMkLst>
            <pc:docMk/>
            <pc:sldMk cId="902418986" sldId="265"/>
            <ac:spMk id="8" creationId="{3A1D2587-474D-5EBA-9B9F-F3AB78321D37}"/>
          </ac:spMkLst>
        </pc:spChg>
      </pc:sldChg>
      <pc:sldChg chg="modSp add mod">
        <pc:chgData name="Malte Lackmann" userId="eed13065-beaf-4dcd-8ea9-3564fcb83479" providerId="ADAL" clId="{0E02F65B-3429-4687-B1AB-3E7B3237F9A2}" dt="2022-08-31T17:15:46.564" v="131" actId="1076"/>
        <pc:sldMkLst>
          <pc:docMk/>
          <pc:sldMk cId="3913181023" sldId="266"/>
        </pc:sldMkLst>
        <pc:spChg chg="mod">
          <ac:chgData name="Malte Lackmann" userId="eed13065-beaf-4dcd-8ea9-3564fcb83479" providerId="ADAL" clId="{0E02F65B-3429-4687-B1AB-3E7B3237F9A2}" dt="2022-08-31T17:15:38.885" v="130" actId="1076"/>
          <ac:spMkLst>
            <pc:docMk/>
            <pc:sldMk cId="3913181023" sldId="266"/>
            <ac:spMk id="2" creationId="{631C9762-F468-EF65-26B0-3450192D0611}"/>
          </ac:spMkLst>
        </pc:spChg>
        <pc:spChg chg="mod">
          <ac:chgData name="Malte Lackmann" userId="eed13065-beaf-4dcd-8ea9-3564fcb83479" providerId="ADAL" clId="{0E02F65B-3429-4687-B1AB-3E7B3237F9A2}" dt="2022-08-31T17:14:40.727" v="115" actId="14100"/>
          <ac:spMkLst>
            <pc:docMk/>
            <pc:sldMk cId="3913181023" sldId="266"/>
            <ac:spMk id="3" creationId="{B7CB5D3D-B6A4-F580-1675-6E23940E7017}"/>
          </ac:spMkLst>
        </pc:spChg>
        <pc:spChg chg="mod">
          <ac:chgData name="Malte Lackmann" userId="eed13065-beaf-4dcd-8ea9-3564fcb83479" providerId="ADAL" clId="{0E02F65B-3429-4687-B1AB-3E7B3237F9A2}" dt="2022-08-31T17:15:09.119" v="121" actId="1076"/>
          <ac:spMkLst>
            <pc:docMk/>
            <pc:sldMk cId="3913181023" sldId="266"/>
            <ac:spMk id="5" creationId="{1CED5153-24C3-C0E0-4642-71B00DB4507F}"/>
          </ac:spMkLst>
        </pc:spChg>
        <pc:spChg chg="mod">
          <ac:chgData name="Malte Lackmann" userId="eed13065-beaf-4dcd-8ea9-3564fcb83479" providerId="ADAL" clId="{0E02F65B-3429-4687-B1AB-3E7B3237F9A2}" dt="2022-08-31T17:14:58.427" v="119" actId="1076"/>
          <ac:spMkLst>
            <pc:docMk/>
            <pc:sldMk cId="3913181023" sldId="266"/>
            <ac:spMk id="6" creationId="{2F1FE150-7562-4AF4-3AAE-F2BD36762670}"/>
          </ac:spMkLst>
        </pc:spChg>
        <pc:spChg chg="mod">
          <ac:chgData name="Malte Lackmann" userId="eed13065-beaf-4dcd-8ea9-3564fcb83479" providerId="ADAL" clId="{0E02F65B-3429-4687-B1AB-3E7B3237F9A2}" dt="2022-08-31T17:15:46.564" v="131" actId="1076"/>
          <ac:spMkLst>
            <pc:docMk/>
            <pc:sldMk cId="3913181023" sldId="266"/>
            <ac:spMk id="8" creationId="{3A1D2587-474D-5EBA-9B9F-F3AB78321D37}"/>
          </ac:spMkLst>
        </pc:spChg>
      </pc:sldChg>
      <pc:sldChg chg="addSp modSp add mod">
        <pc:chgData name="Malte Lackmann" userId="eed13065-beaf-4dcd-8ea9-3564fcb83479" providerId="ADAL" clId="{0E02F65B-3429-4687-B1AB-3E7B3237F9A2}" dt="2022-08-31T17:17:55.541" v="382" actId="20577"/>
        <pc:sldMkLst>
          <pc:docMk/>
          <pc:sldMk cId="1142115432" sldId="267"/>
        </pc:sldMkLst>
        <pc:spChg chg="add mod">
          <ac:chgData name="Malte Lackmann" userId="eed13065-beaf-4dcd-8ea9-3564fcb83479" providerId="ADAL" clId="{0E02F65B-3429-4687-B1AB-3E7B3237F9A2}" dt="2022-08-31T17:17:55.541" v="382" actId="20577"/>
          <ac:spMkLst>
            <pc:docMk/>
            <pc:sldMk cId="1142115432" sldId="267"/>
            <ac:spMk id="4" creationId="{FE7A8D63-FB24-C10C-F47B-77DC782CF91D}"/>
          </ac:spMkLst>
        </pc:spChg>
      </pc:sldChg>
      <pc:sldChg chg="add del">
        <pc:chgData name="Malte Lackmann" userId="eed13065-beaf-4dcd-8ea9-3564fcb83479" providerId="ADAL" clId="{0E02F65B-3429-4687-B1AB-3E7B3237F9A2}" dt="2022-08-31T17:15:52.875" v="133" actId="47"/>
        <pc:sldMkLst>
          <pc:docMk/>
          <pc:sldMk cId="3367755762" sldId="267"/>
        </pc:sldMkLst>
      </pc:sldChg>
      <pc:sldChg chg="addSp modSp add mod">
        <pc:chgData name="Malte Lackmann" userId="eed13065-beaf-4dcd-8ea9-3564fcb83479" providerId="ADAL" clId="{0E02F65B-3429-4687-B1AB-3E7B3237F9A2}" dt="2022-08-31T17:18:36.543" v="526" actId="403"/>
        <pc:sldMkLst>
          <pc:docMk/>
          <pc:sldMk cId="3815553438" sldId="268"/>
        </pc:sldMkLst>
        <pc:spChg chg="add mod">
          <ac:chgData name="Malte Lackmann" userId="eed13065-beaf-4dcd-8ea9-3564fcb83479" providerId="ADAL" clId="{0E02F65B-3429-4687-B1AB-3E7B3237F9A2}" dt="2022-08-31T17:18:36.543" v="526" actId="403"/>
          <ac:spMkLst>
            <pc:docMk/>
            <pc:sldMk cId="3815553438" sldId="268"/>
            <ac:spMk id="4" creationId="{7D43C2FB-83C4-47BF-5A97-E7507A8DDFD3}"/>
          </ac:spMkLst>
        </pc:spChg>
      </pc:sldChg>
      <pc:sldChg chg="addSp modSp add mod">
        <pc:chgData name="Malte Lackmann" userId="eed13065-beaf-4dcd-8ea9-3564fcb83479" providerId="ADAL" clId="{0E02F65B-3429-4687-B1AB-3E7B3237F9A2}" dt="2022-08-31T17:17:50.400" v="380" actId="403"/>
        <pc:sldMkLst>
          <pc:docMk/>
          <pc:sldMk cId="1971966844" sldId="269"/>
        </pc:sldMkLst>
        <pc:spChg chg="add mod">
          <ac:chgData name="Malte Lackmann" userId="eed13065-beaf-4dcd-8ea9-3564fcb83479" providerId="ADAL" clId="{0E02F65B-3429-4687-B1AB-3E7B3237F9A2}" dt="2022-08-31T17:17:50.400" v="380" actId="403"/>
          <ac:spMkLst>
            <pc:docMk/>
            <pc:sldMk cId="1971966844" sldId="269"/>
            <ac:spMk id="4" creationId="{BE0239AE-5642-514F-CA15-CE031579263E}"/>
          </ac:spMkLst>
        </pc:spChg>
      </pc:sldChg>
      <pc:sldChg chg="add del">
        <pc:chgData name="Malte Lackmann" userId="eed13065-beaf-4dcd-8ea9-3564fcb83479" providerId="ADAL" clId="{0E02F65B-3429-4687-B1AB-3E7B3237F9A2}" dt="2022-08-31T17:20:15.300" v="529" actId="47"/>
        <pc:sldMkLst>
          <pc:docMk/>
          <pc:sldMk cId="1272642249" sldId="270"/>
        </pc:sldMkLst>
      </pc:sldChg>
      <pc:sldChg chg="modSp add mod">
        <pc:chgData name="Malte Lackmann" userId="eed13065-beaf-4dcd-8ea9-3564fcb83479" providerId="ADAL" clId="{0E02F65B-3429-4687-B1AB-3E7B3237F9A2}" dt="2022-08-31T17:37:10.111" v="1092" actId="20577"/>
        <pc:sldMkLst>
          <pc:docMk/>
          <pc:sldMk cId="467430363" sldId="271"/>
        </pc:sldMkLst>
        <pc:spChg chg="mod">
          <ac:chgData name="Malte Lackmann" userId="eed13065-beaf-4dcd-8ea9-3564fcb83479" providerId="ADAL" clId="{0E02F65B-3429-4687-B1AB-3E7B3237F9A2}" dt="2022-08-31T17:37:10.111" v="1092" actId="20577"/>
          <ac:spMkLst>
            <pc:docMk/>
            <pc:sldMk cId="467430363" sldId="271"/>
            <ac:spMk id="4" creationId="{7D43C2FB-83C4-47BF-5A97-E7507A8DDFD3}"/>
          </ac:spMkLst>
        </pc:spChg>
      </pc:sldChg>
      <pc:sldChg chg="modSp add mod">
        <pc:chgData name="Malte Lackmann" userId="eed13065-beaf-4dcd-8ea9-3564fcb83479" providerId="ADAL" clId="{0E02F65B-3429-4687-B1AB-3E7B3237F9A2}" dt="2022-08-31T17:21:38.997" v="781" actId="20577"/>
        <pc:sldMkLst>
          <pc:docMk/>
          <pc:sldMk cId="1522546906" sldId="272"/>
        </pc:sldMkLst>
        <pc:spChg chg="mod">
          <ac:chgData name="Malte Lackmann" userId="eed13065-beaf-4dcd-8ea9-3564fcb83479" providerId="ADAL" clId="{0E02F65B-3429-4687-B1AB-3E7B3237F9A2}" dt="2022-08-31T17:21:38.997" v="781" actId="20577"/>
          <ac:spMkLst>
            <pc:docMk/>
            <pc:sldMk cId="1522546906" sldId="272"/>
            <ac:spMk id="4" creationId="{7D43C2FB-83C4-47BF-5A97-E7507A8DDFD3}"/>
          </ac:spMkLst>
        </pc:spChg>
      </pc:sldChg>
      <pc:sldChg chg="modSp add mod">
        <pc:chgData name="Malte Lackmann" userId="eed13065-beaf-4dcd-8ea9-3564fcb83479" providerId="ADAL" clId="{0E02F65B-3429-4687-B1AB-3E7B3237F9A2}" dt="2022-08-31T17:23:27.929" v="885" actId="20577"/>
        <pc:sldMkLst>
          <pc:docMk/>
          <pc:sldMk cId="1851584735" sldId="273"/>
        </pc:sldMkLst>
        <pc:spChg chg="mod">
          <ac:chgData name="Malte Lackmann" userId="eed13065-beaf-4dcd-8ea9-3564fcb83479" providerId="ADAL" clId="{0E02F65B-3429-4687-B1AB-3E7B3237F9A2}" dt="2022-08-31T17:23:27.929" v="885" actId="20577"/>
          <ac:spMkLst>
            <pc:docMk/>
            <pc:sldMk cId="1851584735" sldId="273"/>
            <ac:spMk id="4" creationId="{7D43C2FB-83C4-47BF-5A97-E7507A8DDFD3}"/>
          </ac:spMkLst>
        </pc:spChg>
      </pc:sldChg>
      <pc:sldChg chg="modSp add mod">
        <pc:chgData name="Malte Lackmann" userId="eed13065-beaf-4dcd-8ea9-3564fcb83479" providerId="ADAL" clId="{0E02F65B-3429-4687-B1AB-3E7B3237F9A2}" dt="2022-08-31T17:23:55.700" v="925" actId="20577"/>
        <pc:sldMkLst>
          <pc:docMk/>
          <pc:sldMk cId="1770405814" sldId="274"/>
        </pc:sldMkLst>
        <pc:spChg chg="mod">
          <ac:chgData name="Malte Lackmann" userId="eed13065-beaf-4dcd-8ea9-3564fcb83479" providerId="ADAL" clId="{0E02F65B-3429-4687-B1AB-3E7B3237F9A2}" dt="2022-08-31T17:23:55.700" v="925" actId="20577"/>
          <ac:spMkLst>
            <pc:docMk/>
            <pc:sldMk cId="1770405814" sldId="274"/>
            <ac:spMk id="4" creationId="{7D43C2FB-83C4-47BF-5A97-E7507A8DDFD3}"/>
          </ac:spMkLst>
        </pc:spChg>
      </pc:sldChg>
      <pc:sldChg chg="modSp add mod">
        <pc:chgData name="Malte Lackmann" userId="eed13065-beaf-4dcd-8ea9-3564fcb83479" providerId="ADAL" clId="{0E02F65B-3429-4687-B1AB-3E7B3237F9A2}" dt="2022-08-31T17:24:45" v="976" actId="20577"/>
        <pc:sldMkLst>
          <pc:docMk/>
          <pc:sldMk cId="2140004026" sldId="275"/>
        </pc:sldMkLst>
        <pc:spChg chg="mod">
          <ac:chgData name="Malte Lackmann" userId="eed13065-beaf-4dcd-8ea9-3564fcb83479" providerId="ADAL" clId="{0E02F65B-3429-4687-B1AB-3E7B3237F9A2}" dt="2022-08-31T17:24:45" v="976" actId="20577"/>
          <ac:spMkLst>
            <pc:docMk/>
            <pc:sldMk cId="2140004026" sldId="275"/>
            <ac:spMk id="4" creationId="{7D43C2FB-83C4-47BF-5A97-E7507A8DDFD3}"/>
          </ac:spMkLst>
        </pc:spChg>
      </pc:sldChg>
    </pc:docChg>
  </pc:docChgLst>
  <pc:docChgLst>
    <pc:chgData name="Elias Remmel" userId="S::e.remmel@196289.schulen-bn.de::77cb7487-18e6-43d8-a0bc-5054f234d078" providerId="AD" clId="Web-{393291A0-54B7-88BD-9C94-696F79DACC5C}"/>
    <pc:docChg chg="addSld delSld sldOrd">
      <pc:chgData name="Elias Remmel" userId="S::e.remmel@196289.schulen-bn.de::77cb7487-18e6-43d8-a0bc-5054f234d078" providerId="AD" clId="Web-{393291A0-54B7-88BD-9C94-696F79DACC5C}" dt="2024-11-17T17:57:45.027" v="3"/>
      <pc:docMkLst>
        <pc:docMk/>
      </pc:docMkLst>
      <pc:sldChg chg="del">
        <pc:chgData name="Elias Remmel" userId="S::e.remmel@196289.schulen-bn.de::77cb7487-18e6-43d8-a0bc-5054f234d078" providerId="AD" clId="Web-{393291A0-54B7-88BD-9C94-696F79DACC5C}" dt="2024-11-17T17:57:24.698" v="1"/>
        <pc:sldMkLst>
          <pc:docMk/>
          <pc:sldMk cId="0" sldId="258"/>
        </pc:sldMkLst>
      </pc:sldChg>
      <pc:sldChg chg="ord">
        <pc:chgData name="Elias Remmel" userId="S::e.remmel@196289.schulen-bn.de::77cb7487-18e6-43d8-a0bc-5054f234d078" providerId="AD" clId="Web-{393291A0-54B7-88BD-9C94-696F79DACC5C}" dt="2024-11-17T17:57:01.838" v="0"/>
        <pc:sldMkLst>
          <pc:docMk/>
          <pc:sldMk cId="0" sldId="260"/>
        </pc:sldMkLst>
      </pc:sldChg>
      <pc:sldChg chg="add del">
        <pc:chgData name="Elias Remmel" userId="S::e.remmel@196289.schulen-bn.de::77cb7487-18e6-43d8-a0bc-5054f234d078" providerId="AD" clId="Web-{393291A0-54B7-88BD-9C94-696F79DACC5C}" dt="2024-11-17T17:57:45.027" v="3"/>
        <pc:sldMkLst>
          <pc:docMk/>
          <pc:sldMk cId="1971966844" sldId="269"/>
        </pc:sldMkLst>
      </pc:sldChg>
    </pc:docChg>
  </pc:docChgLst>
  <pc:docChgLst>
    <pc:chgData clId="Web-{393291A0-54B7-88BD-9C94-696F79DACC5C}"/>
    <pc:docChg chg="sldOrd">
      <pc:chgData name="" userId="" providerId="" clId="Web-{393291A0-54B7-88BD-9C94-696F79DACC5C}" dt="2024-11-17T17:56:04.742" v="0"/>
      <pc:docMkLst>
        <pc:docMk/>
      </pc:docMkLst>
      <pc:sldChg chg="ord">
        <pc:chgData name="" userId="" providerId="" clId="Web-{393291A0-54B7-88BD-9C94-696F79DACC5C}" dt="2024-11-17T17:56:04.742" v="0"/>
        <pc:sldMkLst>
          <pc:docMk/>
          <pc:sldMk cId="1971966844" sldId="26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907236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5156280"/>
            <a:ext cx="907236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304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515628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3040" y="515628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71560" y="340236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639120" y="340236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04000" y="515628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71560" y="515628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639120" y="515628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3402360"/>
            <a:ext cx="9072360" cy="335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9072360" cy="335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4427280" cy="335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3040" y="3402360"/>
            <a:ext cx="4427280" cy="335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360" y="1915560"/>
            <a:ext cx="9072360" cy="564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3040" y="3402360"/>
            <a:ext cx="4427280" cy="335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515628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3402360"/>
            <a:ext cx="9072360" cy="3357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4427280" cy="335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304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3040" y="515628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304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5156280"/>
            <a:ext cx="907236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907236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5156280"/>
            <a:ext cx="907236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304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515628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3040" y="515628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340236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340236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515628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515628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5156280"/>
            <a:ext cx="292104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9072360" cy="335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4427280" cy="335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3040" y="3402360"/>
            <a:ext cx="4427280" cy="335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360" y="1915560"/>
            <a:ext cx="9072360" cy="5641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153040" y="3402360"/>
            <a:ext cx="4427280" cy="335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04000" y="515628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4427280" cy="33573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304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3040" y="515628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de-DE" sz="33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3040" y="3402360"/>
            <a:ext cx="442728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5156280"/>
            <a:ext cx="9072360" cy="1601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de-DE" sz="2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44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8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latin typeface="Arial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fik 37"/>
          <p:cNvPicPr/>
          <p:nvPr/>
        </p:nvPicPr>
        <p:blipFill>
          <a:blip r:embed="rId14"/>
          <a:stretch/>
        </p:blipFill>
        <p:spPr>
          <a:xfrm>
            <a:off x="0" y="4512960"/>
            <a:ext cx="10077480" cy="1157040"/>
          </a:xfrm>
          <a:prstGeom prst="rect">
            <a:avLst/>
          </a:prstGeom>
          <a:ln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360" y="1915560"/>
            <a:ext cx="9072360" cy="1216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de-DE" sz="3300" b="0" strike="noStrike" spc="-1">
                <a:latin typeface="Arial"/>
              </a:rPr>
              <a:t>Format des Titeltextes durch Klicken bearbeiten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04000" y="3402360"/>
            <a:ext cx="9072360" cy="3357360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400" b="0" strike="noStrike" spc="-1">
                <a:latin typeface="Arial"/>
              </a:rPr>
              <a:t>Format des Gliederungstextes durch Klicken bearbeiten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100" b="0" strike="noStrike" spc="-1">
                <a:latin typeface="Arial"/>
              </a:rPr>
              <a:t>Zweite Gliederungsebene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latin typeface="Arial"/>
              </a:rPr>
              <a:t>Dritte Gliederungsebene</a:t>
            </a:r>
          </a:p>
          <a:p>
            <a:pPr marL="1728000" lvl="3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500" b="0" strike="noStrike" spc="-1">
                <a:latin typeface="Arial"/>
              </a:rPr>
              <a:t>Vierte Gliederungsebene</a:t>
            </a:r>
          </a:p>
          <a:p>
            <a:pPr marL="2160000" lvl="4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Fünfte Gliederungsebene</a:t>
            </a:r>
          </a:p>
          <a:p>
            <a:pPr marL="2592000" lvl="5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Sechste Gliederungsebene</a:t>
            </a:r>
          </a:p>
          <a:p>
            <a:pPr marL="3024000" lvl="6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500" b="0" strike="noStrike" spc="-1">
                <a:latin typeface="Arial"/>
              </a:rPr>
              <a:t>Siebte Gliederungsebene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504000" y="516600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de-DE" sz="1400" b="0" strike="noStrike" spc="-1">
                <a:latin typeface="Times New Roman"/>
              </a:rPr>
              <a:t>&lt;Datum/Uhrzeit&gt;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447360" y="5166000"/>
            <a:ext cx="319536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ctr"/>
            <a:r>
              <a:rPr lang="de-DE" sz="1400" b="0" strike="noStrike" spc="-1">
                <a:latin typeface="Times New Roman"/>
              </a:rPr>
              <a:t>&lt;Fußzeile&gt;</a:t>
            </a:r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7227720" y="5166000"/>
            <a:ext cx="2348280" cy="3909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fld id="{8CCD0FC0-0C71-47CB-BC4C-11FB71E968E4}" type="slidenum">
              <a:rPr lang="de-DE" sz="1400" b="0" strike="noStrike" spc="-1">
                <a:latin typeface="Times New Roman"/>
              </a:rPr>
              <a:t>‹Nr.›</a:t>
            </a:fld>
            <a:endParaRPr lang="de-DE" sz="1400" b="0" strike="noStrike" spc="-1">
              <a:latin typeface="Times New Roman"/>
            </a:endParaRPr>
          </a:p>
        </p:txBody>
      </p:sp>
      <p:pic>
        <p:nvPicPr>
          <p:cNvPr id="44" name="Grafik 43"/>
          <p:cNvPicPr/>
          <p:nvPr/>
        </p:nvPicPr>
        <p:blipFill>
          <a:blip r:embed="rId15"/>
          <a:stretch/>
        </p:blipFill>
        <p:spPr>
          <a:xfrm>
            <a:off x="0" y="0"/>
            <a:ext cx="10077840" cy="1271520"/>
          </a:xfrm>
          <a:prstGeom prst="rect">
            <a:avLst/>
          </a:prstGeom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1C9762-F468-EF65-26B0-3450192D0611}"/>
              </a:ext>
            </a:extLst>
          </p:cNvPr>
          <p:cNvSpPr txBox="1"/>
          <p:nvPr/>
        </p:nvSpPr>
        <p:spPr>
          <a:xfrm>
            <a:off x="1620277" y="672352"/>
            <a:ext cx="68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Ist das Informatik?</a:t>
            </a:r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B7CB5D3D-B6A4-F580-1675-6E23940E7017}"/>
              </a:ext>
            </a:extLst>
          </p:cNvPr>
          <p:cNvSpPr/>
          <p:nvPr/>
        </p:nvSpPr>
        <p:spPr>
          <a:xfrm>
            <a:off x="246342" y="2304801"/>
            <a:ext cx="1604683" cy="99508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CED5153-24C3-C0E0-4642-71B00DB4507F}"/>
              </a:ext>
            </a:extLst>
          </p:cNvPr>
          <p:cNvSpPr/>
          <p:nvPr/>
        </p:nvSpPr>
        <p:spPr>
          <a:xfrm>
            <a:off x="8229600" y="2304801"/>
            <a:ext cx="1604683" cy="92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1FE150-7562-4AF4-3AAE-F2BD36762670}"/>
              </a:ext>
            </a:extLst>
          </p:cNvPr>
          <p:cNvSpPr txBox="1"/>
          <p:nvPr/>
        </p:nvSpPr>
        <p:spPr>
          <a:xfrm>
            <a:off x="1954306" y="2313766"/>
            <a:ext cx="17122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Ja, das ist </a:t>
            </a:r>
          </a:p>
          <a:p>
            <a:r>
              <a:rPr lang="de-DE" sz="2400" dirty="0"/>
              <a:t>Informatik!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1D2587-474D-5EBA-9B9F-F3AB78321D37}"/>
              </a:ext>
            </a:extLst>
          </p:cNvPr>
          <p:cNvSpPr txBox="1"/>
          <p:nvPr/>
        </p:nvSpPr>
        <p:spPr>
          <a:xfrm>
            <a:off x="6414060" y="2304801"/>
            <a:ext cx="17122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Nein, das ist keine</a:t>
            </a:r>
          </a:p>
          <a:p>
            <a:r>
              <a:rPr lang="de-DE" sz="2400" dirty="0"/>
              <a:t>Informatik!</a:t>
            </a:r>
          </a:p>
        </p:txBody>
      </p:sp>
    </p:spTree>
    <p:extLst>
      <p:ext uri="{BB962C8B-B14F-4D97-AF65-F5344CB8AC3E}">
        <p14:creationId xmlns:p14="http://schemas.microsoft.com/office/powerpoint/2010/main" val="902418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1C9762-F468-EF65-26B0-3450192D0611}"/>
              </a:ext>
            </a:extLst>
          </p:cNvPr>
          <p:cNvSpPr txBox="1"/>
          <p:nvPr/>
        </p:nvSpPr>
        <p:spPr>
          <a:xfrm>
            <a:off x="1516110" y="555998"/>
            <a:ext cx="68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Ist das Informatik?</a:t>
            </a:r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B7CB5D3D-B6A4-F580-1675-6E23940E7017}"/>
              </a:ext>
            </a:extLst>
          </p:cNvPr>
          <p:cNvSpPr/>
          <p:nvPr/>
        </p:nvSpPr>
        <p:spPr>
          <a:xfrm>
            <a:off x="246343" y="1596589"/>
            <a:ext cx="1026646" cy="52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CED5153-24C3-C0E0-4642-71B00DB4507F}"/>
              </a:ext>
            </a:extLst>
          </p:cNvPr>
          <p:cNvSpPr/>
          <p:nvPr/>
        </p:nvSpPr>
        <p:spPr>
          <a:xfrm>
            <a:off x="9188824" y="1596589"/>
            <a:ext cx="735107" cy="53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1FE150-7562-4AF4-3AAE-F2BD36762670}"/>
              </a:ext>
            </a:extLst>
          </p:cNvPr>
          <p:cNvSpPr txBox="1"/>
          <p:nvPr/>
        </p:nvSpPr>
        <p:spPr>
          <a:xfrm>
            <a:off x="1272989" y="1537446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Ja, das ist </a:t>
            </a:r>
          </a:p>
          <a:p>
            <a:r>
              <a:rPr lang="de-DE" dirty="0"/>
              <a:t>Informatik!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1D2587-474D-5EBA-9B9F-F3AB78321D37}"/>
              </a:ext>
            </a:extLst>
          </p:cNvPr>
          <p:cNvSpPr txBox="1"/>
          <p:nvPr/>
        </p:nvSpPr>
        <p:spPr>
          <a:xfrm>
            <a:off x="7395883" y="1478304"/>
            <a:ext cx="192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Nein, das ist keine Informatik!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43C2FB-83C4-47BF-5A97-E7507A8DDFD3}"/>
              </a:ext>
            </a:extLst>
          </p:cNvPr>
          <p:cNvSpPr txBox="1"/>
          <p:nvPr/>
        </p:nvSpPr>
        <p:spPr>
          <a:xfrm>
            <a:off x="959224" y="2465294"/>
            <a:ext cx="8471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/>
              <a:t>8. </a:t>
            </a:r>
            <a:r>
              <a:rPr lang="de-DE" sz="4000" dirty="0"/>
              <a:t>Du lernst, wie ein Computer Daten speichert.</a:t>
            </a:r>
          </a:p>
        </p:txBody>
      </p:sp>
    </p:spTree>
    <p:extLst>
      <p:ext uri="{BB962C8B-B14F-4D97-AF65-F5344CB8AC3E}">
        <p14:creationId xmlns:p14="http://schemas.microsoft.com/office/powerpoint/2010/main" val="2140004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64000" y="407520"/>
            <a:ext cx="799200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2800" b="0" strike="noStrike" spc="-1">
                <a:latin typeface="Arial"/>
              </a:rPr>
              <a:t>Was ist Informatik?</a:t>
            </a:r>
          </a:p>
        </p:txBody>
      </p:sp>
      <p:sp>
        <p:nvSpPr>
          <p:cNvPr id="84" name="TextShape 2"/>
          <p:cNvSpPr txBox="1"/>
          <p:nvPr/>
        </p:nvSpPr>
        <p:spPr>
          <a:xfrm>
            <a:off x="288000" y="1440000"/>
            <a:ext cx="9432000" cy="402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2200" b="0" strike="noStrike" spc="-1">
                <a:latin typeface="Arial"/>
              </a:rPr>
              <a:t>Aus welchen zwei Wörtern besteht das Wort „Informatik“?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rafik 90"/>
          <p:cNvPicPr/>
          <p:nvPr/>
        </p:nvPicPr>
        <p:blipFill>
          <a:blip r:embed="rId2"/>
          <a:stretch/>
        </p:blipFill>
        <p:spPr>
          <a:xfrm>
            <a:off x="71640" y="432000"/>
            <a:ext cx="10080360" cy="3214440"/>
          </a:xfrm>
          <a:prstGeom prst="rect">
            <a:avLst/>
          </a:prstGeom>
          <a:ln>
            <a:noFill/>
          </a:ln>
        </p:spPr>
      </p:pic>
      <p:pic>
        <p:nvPicPr>
          <p:cNvPr id="92" name="Grafik 91"/>
          <p:cNvPicPr/>
          <p:nvPr/>
        </p:nvPicPr>
        <p:blipFill>
          <a:blip r:embed="rId3"/>
          <a:stretch/>
        </p:blipFill>
        <p:spPr>
          <a:xfrm>
            <a:off x="752760" y="3918240"/>
            <a:ext cx="7887240" cy="17524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rafik 88"/>
          <p:cNvPicPr/>
          <p:nvPr/>
        </p:nvPicPr>
        <p:blipFill>
          <a:blip r:embed="rId2"/>
          <a:stretch/>
        </p:blipFill>
        <p:spPr>
          <a:xfrm>
            <a:off x="39600" y="1456560"/>
            <a:ext cx="10080360" cy="2820600"/>
          </a:xfrm>
          <a:prstGeom prst="rect">
            <a:avLst/>
          </a:prstGeom>
          <a:ln>
            <a:noFill/>
          </a:ln>
        </p:spPr>
      </p:pic>
      <p:sp>
        <p:nvSpPr>
          <p:cNvPr id="90" name="TextShape 1"/>
          <p:cNvSpPr txBox="1"/>
          <p:nvPr/>
        </p:nvSpPr>
        <p:spPr>
          <a:xfrm>
            <a:off x="1296000" y="504000"/>
            <a:ext cx="7776000" cy="4867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2800" b="0" strike="noStrike" spc="-1">
                <a:latin typeface="Arial"/>
              </a:rPr>
              <a:t>Das EVA-Prinzip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rafik 92"/>
          <p:cNvPicPr/>
          <p:nvPr/>
        </p:nvPicPr>
        <p:blipFill>
          <a:blip r:embed="rId2"/>
          <a:stretch/>
        </p:blipFill>
        <p:spPr>
          <a:xfrm>
            <a:off x="39600" y="1229760"/>
            <a:ext cx="10080360" cy="32742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576000" y="360000"/>
            <a:ext cx="8640000" cy="602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3600" b="0" strike="noStrike" spc="-1">
                <a:latin typeface="Arial"/>
              </a:rPr>
              <a:t>Das EVA-Prinzip in der Informatik</a:t>
            </a:r>
          </a:p>
        </p:txBody>
      </p:sp>
      <p:sp>
        <p:nvSpPr>
          <p:cNvPr id="95" name="TextShape 2"/>
          <p:cNvSpPr txBox="1"/>
          <p:nvPr/>
        </p:nvSpPr>
        <p:spPr>
          <a:xfrm>
            <a:off x="216000" y="1296000"/>
            <a:ext cx="9792000" cy="313786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1800" b="1" strike="noStrike" spc="-1" dirty="0">
                <a:highlight>
                  <a:srgbClr val="FF0000"/>
                </a:highlight>
                <a:latin typeface="Arial"/>
              </a:rPr>
              <a:t>Schreibe den Text in dein Heft ab!</a:t>
            </a:r>
          </a:p>
          <a:p>
            <a:endParaRPr lang="de-DE" sz="1800" b="0" strike="noStrike" spc="-1" dirty="0">
              <a:latin typeface="Arial"/>
            </a:endParaRPr>
          </a:p>
          <a:p>
            <a:r>
              <a:rPr lang="de-DE" sz="1800" b="0" strike="noStrike" spc="-1" dirty="0">
                <a:latin typeface="Arial"/>
              </a:rPr>
              <a:t>Durch </a:t>
            </a:r>
            <a:r>
              <a:rPr lang="de-DE" sz="1800" b="1" strike="noStrike" spc="-1" dirty="0">
                <a:latin typeface="Arial"/>
              </a:rPr>
              <a:t>Eingabegeräte</a:t>
            </a:r>
            <a:r>
              <a:rPr lang="de-DE" sz="1800" b="0" strike="noStrike" spc="-1" dirty="0">
                <a:latin typeface="Arial"/>
              </a:rPr>
              <a:t> (z. B. die Computermaus, die Tastatur) können Anweisungen, Daten oder Informationen von außen in den Computer gelangen. </a:t>
            </a:r>
          </a:p>
          <a:p>
            <a:br>
              <a:rPr dirty="0"/>
            </a:br>
            <a:r>
              <a:rPr lang="de-DE" sz="1800" b="0" strike="noStrike" spc="-1" dirty="0">
                <a:latin typeface="Arial"/>
              </a:rPr>
              <a:t>Der Computer rechnet mit Daten (engl. </a:t>
            </a:r>
            <a:r>
              <a:rPr lang="de-DE" sz="1800" b="0" i="1" strike="noStrike" spc="-1" dirty="0" err="1">
                <a:latin typeface="Arial"/>
              </a:rPr>
              <a:t>to</a:t>
            </a:r>
            <a:r>
              <a:rPr lang="de-DE" sz="1800" b="0" i="1" strike="noStrike" spc="-1" dirty="0">
                <a:latin typeface="Arial"/>
              </a:rPr>
              <a:t> </a:t>
            </a:r>
            <a:r>
              <a:rPr lang="de-DE" sz="1800" b="0" i="1" strike="noStrike" spc="-1" dirty="0" err="1">
                <a:latin typeface="Arial"/>
              </a:rPr>
              <a:t>compute</a:t>
            </a:r>
            <a:r>
              <a:rPr lang="de-DE" sz="1800" b="0" strike="noStrike" spc="-1" dirty="0">
                <a:latin typeface="Arial"/>
              </a:rPr>
              <a:t> – berechnen). Der Rechenvorgang wird als </a:t>
            </a:r>
            <a:r>
              <a:rPr lang="de-DE" sz="1800" b="1" strike="noStrike" spc="-1" dirty="0">
                <a:latin typeface="Arial"/>
              </a:rPr>
              <a:t>Verarbeitung</a:t>
            </a:r>
            <a:r>
              <a:rPr lang="de-DE" sz="1800" b="0" strike="noStrike" spc="-1" dirty="0">
                <a:latin typeface="Arial"/>
              </a:rPr>
              <a:t> bezeichnet.</a:t>
            </a:r>
          </a:p>
          <a:p>
            <a:endParaRPr lang="de-DE" sz="1800" b="0" strike="noStrike" spc="-1" dirty="0">
              <a:latin typeface="Arial"/>
            </a:endParaRPr>
          </a:p>
          <a:p>
            <a:r>
              <a:rPr lang="de-DE" sz="1800" b="1" strike="noStrike" spc="-1" dirty="0">
                <a:latin typeface="Arial"/>
              </a:rPr>
              <a:t>Ausgabegeräte</a:t>
            </a:r>
            <a:r>
              <a:rPr lang="de-DE" sz="1800" b="0" strike="noStrike" spc="-1" dirty="0">
                <a:latin typeface="Arial"/>
              </a:rPr>
              <a:t> (z. B. der Bildschirm) machen die Ergebnisse der Verarbeitung sichtbar.</a:t>
            </a:r>
          </a:p>
          <a:p>
            <a:endParaRPr lang="de-DE" sz="1800" b="0" strike="noStrike" spc="-1" dirty="0">
              <a:latin typeface="Arial"/>
            </a:endParaRPr>
          </a:p>
          <a:p>
            <a:r>
              <a:rPr lang="de-DE" sz="1800" b="0" strike="noStrike" spc="-1" dirty="0">
                <a:latin typeface="Arial"/>
              </a:rPr>
              <a:t>Nicht nur der Computer, sondern alle Informatiksysteme arbeiten nach diesem Prinzip.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6567CA01-BD69-A10C-D57D-8547ED600FDE}"/>
              </a:ext>
            </a:extLst>
          </p:cNvPr>
          <p:cNvSpPr/>
          <p:nvPr/>
        </p:nvSpPr>
        <p:spPr>
          <a:xfrm>
            <a:off x="6630536" y="4433867"/>
            <a:ext cx="3234089" cy="113546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E092C3-F8D4-71E5-FAD7-577E0529B4AC}"/>
              </a:ext>
            </a:extLst>
          </p:cNvPr>
          <p:cNvSpPr txBox="1"/>
          <p:nvPr/>
        </p:nvSpPr>
        <p:spPr>
          <a:xfrm>
            <a:off x="7093820" y="4709213"/>
            <a:ext cx="2685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chemeClr val="bg1"/>
                </a:solidFill>
              </a:rPr>
              <a:t>Fertig mit Abschreiben?</a:t>
            </a:r>
          </a:p>
          <a:p>
            <a:r>
              <a:rPr lang="de-DE" sz="1600" dirty="0">
                <a:solidFill>
                  <a:schemeClr val="bg1"/>
                </a:solidFill>
              </a:rPr>
              <a:t>Nimm dir ein Arbeitsblatt!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rafik 95"/>
          <p:cNvPicPr/>
          <p:nvPr/>
        </p:nvPicPr>
        <p:blipFill>
          <a:blip r:embed="rId2"/>
          <a:stretch/>
        </p:blipFill>
        <p:spPr>
          <a:xfrm>
            <a:off x="39600" y="1361160"/>
            <a:ext cx="10080360" cy="3011400"/>
          </a:xfrm>
          <a:prstGeom prst="rect">
            <a:avLst/>
          </a:prstGeom>
          <a:ln>
            <a:noFill/>
          </a:ln>
        </p:spPr>
      </p:pic>
      <p:sp>
        <p:nvSpPr>
          <p:cNvPr id="97" name="TextShape 1"/>
          <p:cNvSpPr txBox="1"/>
          <p:nvPr/>
        </p:nvSpPr>
        <p:spPr>
          <a:xfrm>
            <a:off x="576000" y="432000"/>
            <a:ext cx="9216000" cy="5428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spAutoFit/>
          </a:bodyPr>
          <a:lstStyle/>
          <a:p>
            <a:r>
              <a:rPr lang="de-DE" sz="3200" b="0" strike="noStrike" spc="-1">
                <a:latin typeface="Arial"/>
              </a:rPr>
              <a:t>Hier rechnet der Computer!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1C9762-F468-EF65-26B0-3450192D0611}"/>
              </a:ext>
            </a:extLst>
          </p:cNvPr>
          <p:cNvSpPr txBox="1"/>
          <p:nvPr/>
        </p:nvSpPr>
        <p:spPr>
          <a:xfrm>
            <a:off x="1516110" y="555998"/>
            <a:ext cx="68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Ist das Informatik?</a:t>
            </a:r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B7CB5D3D-B6A4-F580-1675-6E23940E7017}"/>
              </a:ext>
            </a:extLst>
          </p:cNvPr>
          <p:cNvSpPr/>
          <p:nvPr/>
        </p:nvSpPr>
        <p:spPr>
          <a:xfrm>
            <a:off x="246343" y="1596589"/>
            <a:ext cx="1026646" cy="52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CED5153-24C3-C0E0-4642-71B00DB4507F}"/>
              </a:ext>
            </a:extLst>
          </p:cNvPr>
          <p:cNvSpPr/>
          <p:nvPr/>
        </p:nvSpPr>
        <p:spPr>
          <a:xfrm>
            <a:off x="9188824" y="1596589"/>
            <a:ext cx="735107" cy="53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1FE150-7562-4AF4-3AAE-F2BD36762670}"/>
              </a:ext>
            </a:extLst>
          </p:cNvPr>
          <p:cNvSpPr txBox="1"/>
          <p:nvPr/>
        </p:nvSpPr>
        <p:spPr>
          <a:xfrm>
            <a:off x="1272989" y="1537446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Ja, das ist </a:t>
            </a:r>
          </a:p>
          <a:p>
            <a:r>
              <a:rPr lang="de-DE" dirty="0"/>
              <a:t>Informatik!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1D2587-474D-5EBA-9B9F-F3AB78321D37}"/>
              </a:ext>
            </a:extLst>
          </p:cNvPr>
          <p:cNvSpPr txBox="1"/>
          <p:nvPr/>
        </p:nvSpPr>
        <p:spPr>
          <a:xfrm>
            <a:off x="7395883" y="1478304"/>
            <a:ext cx="192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Nein, das ist keine Informatik!</a:t>
            </a:r>
          </a:p>
        </p:txBody>
      </p:sp>
    </p:spTree>
    <p:extLst>
      <p:ext uri="{BB962C8B-B14F-4D97-AF65-F5344CB8AC3E}">
        <p14:creationId xmlns:p14="http://schemas.microsoft.com/office/powerpoint/2010/main" val="3913181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1C9762-F468-EF65-26B0-3450192D0611}"/>
              </a:ext>
            </a:extLst>
          </p:cNvPr>
          <p:cNvSpPr txBox="1"/>
          <p:nvPr/>
        </p:nvSpPr>
        <p:spPr>
          <a:xfrm>
            <a:off x="1516110" y="555998"/>
            <a:ext cx="68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Ist das Informatik?</a:t>
            </a:r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B7CB5D3D-B6A4-F580-1675-6E23940E7017}"/>
              </a:ext>
            </a:extLst>
          </p:cNvPr>
          <p:cNvSpPr/>
          <p:nvPr/>
        </p:nvSpPr>
        <p:spPr>
          <a:xfrm>
            <a:off x="246343" y="1596589"/>
            <a:ext cx="1026646" cy="52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CED5153-24C3-C0E0-4642-71B00DB4507F}"/>
              </a:ext>
            </a:extLst>
          </p:cNvPr>
          <p:cNvSpPr/>
          <p:nvPr/>
        </p:nvSpPr>
        <p:spPr>
          <a:xfrm>
            <a:off x="9188824" y="1596589"/>
            <a:ext cx="735107" cy="53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1FE150-7562-4AF4-3AAE-F2BD36762670}"/>
              </a:ext>
            </a:extLst>
          </p:cNvPr>
          <p:cNvSpPr txBox="1"/>
          <p:nvPr/>
        </p:nvSpPr>
        <p:spPr>
          <a:xfrm>
            <a:off x="1272989" y="1537446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Ja, das ist </a:t>
            </a:r>
          </a:p>
          <a:p>
            <a:r>
              <a:rPr lang="de-DE" dirty="0"/>
              <a:t>Informatik!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1D2587-474D-5EBA-9B9F-F3AB78321D37}"/>
              </a:ext>
            </a:extLst>
          </p:cNvPr>
          <p:cNvSpPr txBox="1"/>
          <p:nvPr/>
        </p:nvSpPr>
        <p:spPr>
          <a:xfrm>
            <a:off x="7395883" y="1478304"/>
            <a:ext cx="192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Nein, das ist keine Informatik!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E0239AE-5642-514F-CA15-CE031579263E}"/>
              </a:ext>
            </a:extLst>
          </p:cNvPr>
          <p:cNvSpPr txBox="1"/>
          <p:nvPr/>
        </p:nvSpPr>
        <p:spPr>
          <a:xfrm>
            <a:off x="995082" y="2617694"/>
            <a:ext cx="85075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1. Du programmierst dein eigenes Computerspiel.</a:t>
            </a:r>
          </a:p>
        </p:txBody>
      </p:sp>
    </p:spTree>
    <p:extLst>
      <p:ext uri="{BB962C8B-B14F-4D97-AF65-F5344CB8AC3E}">
        <p14:creationId xmlns:p14="http://schemas.microsoft.com/office/powerpoint/2010/main" val="1971966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1C9762-F468-EF65-26B0-3450192D0611}"/>
              </a:ext>
            </a:extLst>
          </p:cNvPr>
          <p:cNvSpPr txBox="1"/>
          <p:nvPr/>
        </p:nvSpPr>
        <p:spPr>
          <a:xfrm>
            <a:off x="1516110" y="555998"/>
            <a:ext cx="68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Ist das Informatik?</a:t>
            </a:r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B7CB5D3D-B6A4-F580-1675-6E23940E7017}"/>
              </a:ext>
            </a:extLst>
          </p:cNvPr>
          <p:cNvSpPr/>
          <p:nvPr/>
        </p:nvSpPr>
        <p:spPr>
          <a:xfrm>
            <a:off x="246343" y="1596589"/>
            <a:ext cx="1026646" cy="52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CED5153-24C3-C0E0-4642-71B00DB4507F}"/>
              </a:ext>
            </a:extLst>
          </p:cNvPr>
          <p:cNvSpPr/>
          <p:nvPr/>
        </p:nvSpPr>
        <p:spPr>
          <a:xfrm>
            <a:off x="9188824" y="1596589"/>
            <a:ext cx="735107" cy="53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1FE150-7562-4AF4-3AAE-F2BD36762670}"/>
              </a:ext>
            </a:extLst>
          </p:cNvPr>
          <p:cNvSpPr txBox="1"/>
          <p:nvPr/>
        </p:nvSpPr>
        <p:spPr>
          <a:xfrm>
            <a:off x="1272989" y="1537446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Ja, das ist </a:t>
            </a:r>
          </a:p>
          <a:p>
            <a:r>
              <a:rPr lang="de-DE" dirty="0"/>
              <a:t>Informatik!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1D2587-474D-5EBA-9B9F-F3AB78321D37}"/>
              </a:ext>
            </a:extLst>
          </p:cNvPr>
          <p:cNvSpPr txBox="1"/>
          <p:nvPr/>
        </p:nvSpPr>
        <p:spPr>
          <a:xfrm>
            <a:off x="7395883" y="1478304"/>
            <a:ext cx="192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Nein, das ist keine Informatik!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E7A8D63-FB24-C10C-F47B-77DC782CF91D}"/>
              </a:ext>
            </a:extLst>
          </p:cNvPr>
          <p:cNvSpPr txBox="1"/>
          <p:nvPr/>
        </p:nvSpPr>
        <p:spPr>
          <a:xfrm>
            <a:off x="555812" y="2572871"/>
            <a:ext cx="8973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2. Du spielst </a:t>
            </a:r>
            <a:r>
              <a:rPr lang="de-DE" sz="4000" dirty="0" err="1"/>
              <a:t>Roblox</a:t>
            </a:r>
            <a:r>
              <a:rPr lang="de-DE" sz="4000" dirty="0"/>
              <a:t> auf deinem Handy. </a:t>
            </a:r>
          </a:p>
        </p:txBody>
      </p:sp>
    </p:spTree>
    <p:extLst>
      <p:ext uri="{BB962C8B-B14F-4D97-AF65-F5344CB8AC3E}">
        <p14:creationId xmlns:p14="http://schemas.microsoft.com/office/powerpoint/2010/main" val="1142115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1C9762-F468-EF65-26B0-3450192D0611}"/>
              </a:ext>
            </a:extLst>
          </p:cNvPr>
          <p:cNvSpPr txBox="1"/>
          <p:nvPr/>
        </p:nvSpPr>
        <p:spPr>
          <a:xfrm>
            <a:off x="1516110" y="555998"/>
            <a:ext cx="68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Ist das Informatik?</a:t>
            </a:r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B7CB5D3D-B6A4-F580-1675-6E23940E7017}"/>
              </a:ext>
            </a:extLst>
          </p:cNvPr>
          <p:cNvSpPr/>
          <p:nvPr/>
        </p:nvSpPr>
        <p:spPr>
          <a:xfrm>
            <a:off x="246343" y="1596589"/>
            <a:ext cx="1026646" cy="52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CED5153-24C3-C0E0-4642-71B00DB4507F}"/>
              </a:ext>
            </a:extLst>
          </p:cNvPr>
          <p:cNvSpPr/>
          <p:nvPr/>
        </p:nvSpPr>
        <p:spPr>
          <a:xfrm>
            <a:off x="9188824" y="1596589"/>
            <a:ext cx="735107" cy="53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1FE150-7562-4AF4-3AAE-F2BD36762670}"/>
              </a:ext>
            </a:extLst>
          </p:cNvPr>
          <p:cNvSpPr txBox="1"/>
          <p:nvPr/>
        </p:nvSpPr>
        <p:spPr>
          <a:xfrm>
            <a:off x="1272989" y="1537446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Ja, das ist </a:t>
            </a:r>
          </a:p>
          <a:p>
            <a:r>
              <a:rPr lang="de-DE" dirty="0"/>
              <a:t>Informatik!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1D2587-474D-5EBA-9B9F-F3AB78321D37}"/>
              </a:ext>
            </a:extLst>
          </p:cNvPr>
          <p:cNvSpPr txBox="1"/>
          <p:nvPr/>
        </p:nvSpPr>
        <p:spPr>
          <a:xfrm>
            <a:off x="7395883" y="1478304"/>
            <a:ext cx="192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Nein, das ist keine Informatik!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43C2FB-83C4-47BF-5A97-E7507A8DDFD3}"/>
              </a:ext>
            </a:extLst>
          </p:cNvPr>
          <p:cNvSpPr txBox="1"/>
          <p:nvPr/>
        </p:nvSpPr>
        <p:spPr>
          <a:xfrm>
            <a:off x="959224" y="2465294"/>
            <a:ext cx="8471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3. Du baust einen Computer auseinander und wieder zusammen.</a:t>
            </a:r>
          </a:p>
        </p:txBody>
      </p:sp>
    </p:spTree>
    <p:extLst>
      <p:ext uri="{BB962C8B-B14F-4D97-AF65-F5344CB8AC3E}">
        <p14:creationId xmlns:p14="http://schemas.microsoft.com/office/powerpoint/2010/main" val="381555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1C9762-F468-EF65-26B0-3450192D0611}"/>
              </a:ext>
            </a:extLst>
          </p:cNvPr>
          <p:cNvSpPr txBox="1"/>
          <p:nvPr/>
        </p:nvSpPr>
        <p:spPr>
          <a:xfrm>
            <a:off x="1516110" y="555998"/>
            <a:ext cx="68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Ist das Informatik?</a:t>
            </a:r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B7CB5D3D-B6A4-F580-1675-6E23940E7017}"/>
              </a:ext>
            </a:extLst>
          </p:cNvPr>
          <p:cNvSpPr/>
          <p:nvPr/>
        </p:nvSpPr>
        <p:spPr>
          <a:xfrm>
            <a:off x="246343" y="1596589"/>
            <a:ext cx="1026646" cy="52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CED5153-24C3-C0E0-4642-71B00DB4507F}"/>
              </a:ext>
            </a:extLst>
          </p:cNvPr>
          <p:cNvSpPr/>
          <p:nvPr/>
        </p:nvSpPr>
        <p:spPr>
          <a:xfrm>
            <a:off x="9188824" y="1596589"/>
            <a:ext cx="735107" cy="53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1FE150-7562-4AF4-3AAE-F2BD36762670}"/>
              </a:ext>
            </a:extLst>
          </p:cNvPr>
          <p:cNvSpPr txBox="1"/>
          <p:nvPr/>
        </p:nvSpPr>
        <p:spPr>
          <a:xfrm>
            <a:off x="1272989" y="1537446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Ja, das ist </a:t>
            </a:r>
          </a:p>
          <a:p>
            <a:r>
              <a:rPr lang="de-DE" dirty="0"/>
              <a:t>Informatik!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1D2587-474D-5EBA-9B9F-F3AB78321D37}"/>
              </a:ext>
            </a:extLst>
          </p:cNvPr>
          <p:cNvSpPr txBox="1"/>
          <p:nvPr/>
        </p:nvSpPr>
        <p:spPr>
          <a:xfrm>
            <a:off x="7395883" y="1478304"/>
            <a:ext cx="192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Nein, das ist keine Informatik!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43C2FB-83C4-47BF-5A97-E7507A8DDFD3}"/>
              </a:ext>
            </a:extLst>
          </p:cNvPr>
          <p:cNvSpPr txBox="1"/>
          <p:nvPr/>
        </p:nvSpPr>
        <p:spPr>
          <a:xfrm>
            <a:off x="959224" y="2465294"/>
            <a:ext cx="8471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4. Du benutzt eine Navigationsapp, um den Weg </a:t>
            </a:r>
            <a:r>
              <a:rPr lang="de-DE" sz="4000"/>
              <a:t>zu finden.</a:t>
            </a:r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6743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1C9762-F468-EF65-26B0-3450192D0611}"/>
              </a:ext>
            </a:extLst>
          </p:cNvPr>
          <p:cNvSpPr txBox="1"/>
          <p:nvPr/>
        </p:nvSpPr>
        <p:spPr>
          <a:xfrm>
            <a:off x="1516110" y="555998"/>
            <a:ext cx="68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Ist das Informatik?</a:t>
            </a:r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B7CB5D3D-B6A4-F580-1675-6E23940E7017}"/>
              </a:ext>
            </a:extLst>
          </p:cNvPr>
          <p:cNvSpPr/>
          <p:nvPr/>
        </p:nvSpPr>
        <p:spPr>
          <a:xfrm>
            <a:off x="246343" y="1596589"/>
            <a:ext cx="1026646" cy="52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CED5153-24C3-C0E0-4642-71B00DB4507F}"/>
              </a:ext>
            </a:extLst>
          </p:cNvPr>
          <p:cNvSpPr/>
          <p:nvPr/>
        </p:nvSpPr>
        <p:spPr>
          <a:xfrm>
            <a:off x="9188824" y="1596589"/>
            <a:ext cx="735107" cy="53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1FE150-7562-4AF4-3AAE-F2BD36762670}"/>
              </a:ext>
            </a:extLst>
          </p:cNvPr>
          <p:cNvSpPr txBox="1"/>
          <p:nvPr/>
        </p:nvSpPr>
        <p:spPr>
          <a:xfrm>
            <a:off x="1272989" y="1537446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Ja, das ist </a:t>
            </a:r>
          </a:p>
          <a:p>
            <a:r>
              <a:rPr lang="de-DE" dirty="0"/>
              <a:t>Informatik!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1D2587-474D-5EBA-9B9F-F3AB78321D37}"/>
              </a:ext>
            </a:extLst>
          </p:cNvPr>
          <p:cNvSpPr txBox="1"/>
          <p:nvPr/>
        </p:nvSpPr>
        <p:spPr>
          <a:xfrm>
            <a:off x="7395883" y="1478304"/>
            <a:ext cx="192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Nein, das ist keine Informatik!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43C2FB-83C4-47BF-5A97-E7507A8DDFD3}"/>
              </a:ext>
            </a:extLst>
          </p:cNvPr>
          <p:cNvSpPr txBox="1"/>
          <p:nvPr/>
        </p:nvSpPr>
        <p:spPr>
          <a:xfrm>
            <a:off x="959224" y="2465294"/>
            <a:ext cx="847164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5. Eine Softwareentwicklerin schreibt eine Datenbank für Musikstücke.</a:t>
            </a:r>
          </a:p>
        </p:txBody>
      </p:sp>
    </p:spTree>
    <p:extLst>
      <p:ext uri="{BB962C8B-B14F-4D97-AF65-F5344CB8AC3E}">
        <p14:creationId xmlns:p14="http://schemas.microsoft.com/office/powerpoint/2010/main" val="1522546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1C9762-F468-EF65-26B0-3450192D0611}"/>
              </a:ext>
            </a:extLst>
          </p:cNvPr>
          <p:cNvSpPr txBox="1"/>
          <p:nvPr/>
        </p:nvSpPr>
        <p:spPr>
          <a:xfrm>
            <a:off x="1516110" y="555998"/>
            <a:ext cx="68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Ist das Informatik?</a:t>
            </a:r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B7CB5D3D-B6A4-F580-1675-6E23940E7017}"/>
              </a:ext>
            </a:extLst>
          </p:cNvPr>
          <p:cNvSpPr/>
          <p:nvPr/>
        </p:nvSpPr>
        <p:spPr>
          <a:xfrm>
            <a:off x="246343" y="1596589"/>
            <a:ext cx="1026646" cy="52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CED5153-24C3-C0E0-4642-71B00DB4507F}"/>
              </a:ext>
            </a:extLst>
          </p:cNvPr>
          <p:cNvSpPr/>
          <p:nvPr/>
        </p:nvSpPr>
        <p:spPr>
          <a:xfrm>
            <a:off x="9188824" y="1596589"/>
            <a:ext cx="735107" cy="53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1FE150-7562-4AF4-3AAE-F2BD36762670}"/>
              </a:ext>
            </a:extLst>
          </p:cNvPr>
          <p:cNvSpPr txBox="1"/>
          <p:nvPr/>
        </p:nvSpPr>
        <p:spPr>
          <a:xfrm>
            <a:off x="1272989" y="1537446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Ja, das ist </a:t>
            </a:r>
          </a:p>
          <a:p>
            <a:r>
              <a:rPr lang="de-DE" dirty="0"/>
              <a:t>Informatik!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1D2587-474D-5EBA-9B9F-F3AB78321D37}"/>
              </a:ext>
            </a:extLst>
          </p:cNvPr>
          <p:cNvSpPr txBox="1"/>
          <p:nvPr/>
        </p:nvSpPr>
        <p:spPr>
          <a:xfrm>
            <a:off x="7395883" y="1478304"/>
            <a:ext cx="192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Nein, das ist keine Informatik!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43C2FB-83C4-47BF-5A97-E7507A8DDFD3}"/>
              </a:ext>
            </a:extLst>
          </p:cNvPr>
          <p:cNvSpPr txBox="1"/>
          <p:nvPr/>
        </p:nvSpPr>
        <p:spPr>
          <a:xfrm>
            <a:off x="959224" y="2465294"/>
            <a:ext cx="8471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6. Du speicherst Fotos in der Cloud.</a:t>
            </a:r>
          </a:p>
        </p:txBody>
      </p:sp>
    </p:spTree>
    <p:extLst>
      <p:ext uri="{BB962C8B-B14F-4D97-AF65-F5344CB8AC3E}">
        <p14:creationId xmlns:p14="http://schemas.microsoft.com/office/powerpoint/2010/main" val="18515847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631C9762-F468-EF65-26B0-3450192D0611}"/>
              </a:ext>
            </a:extLst>
          </p:cNvPr>
          <p:cNvSpPr txBox="1"/>
          <p:nvPr/>
        </p:nvSpPr>
        <p:spPr>
          <a:xfrm>
            <a:off x="1516110" y="555998"/>
            <a:ext cx="68400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Ist das Informatik?</a:t>
            </a:r>
          </a:p>
        </p:txBody>
      </p:sp>
      <p:sp>
        <p:nvSpPr>
          <p:cNvPr id="3" name="Pfeil: nach links 2">
            <a:extLst>
              <a:ext uri="{FF2B5EF4-FFF2-40B4-BE49-F238E27FC236}">
                <a16:creationId xmlns:a16="http://schemas.microsoft.com/office/drawing/2014/main" id="{B7CB5D3D-B6A4-F580-1675-6E23940E7017}"/>
              </a:ext>
            </a:extLst>
          </p:cNvPr>
          <p:cNvSpPr/>
          <p:nvPr/>
        </p:nvSpPr>
        <p:spPr>
          <a:xfrm>
            <a:off x="246343" y="1596589"/>
            <a:ext cx="1026646" cy="52804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1CED5153-24C3-C0E0-4642-71B00DB4507F}"/>
              </a:ext>
            </a:extLst>
          </p:cNvPr>
          <p:cNvSpPr/>
          <p:nvPr/>
        </p:nvSpPr>
        <p:spPr>
          <a:xfrm>
            <a:off x="9188824" y="1596589"/>
            <a:ext cx="735107" cy="5304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F1FE150-7562-4AF4-3AAE-F2BD36762670}"/>
              </a:ext>
            </a:extLst>
          </p:cNvPr>
          <p:cNvSpPr txBox="1"/>
          <p:nvPr/>
        </p:nvSpPr>
        <p:spPr>
          <a:xfrm>
            <a:off x="1272989" y="1537446"/>
            <a:ext cx="17122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Ja, das ist </a:t>
            </a:r>
          </a:p>
          <a:p>
            <a:r>
              <a:rPr lang="de-DE" dirty="0"/>
              <a:t>Informatik!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A1D2587-474D-5EBA-9B9F-F3AB78321D37}"/>
              </a:ext>
            </a:extLst>
          </p:cNvPr>
          <p:cNvSpPr txBox="1"/>
          <p:nvPr/>
        </p:nvSpPr>
        <p:spPr>
          <a:xfrm>
            <a:off x="7395883" y="1478304"/>
            <a:ext cx="192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Nein, das ist keine Informatik!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D43C2FB-83C4-47BF-5A97-E7507A8DDFD3}"/>
              </a:ext>
            </a:extLst>
          </p:cNvPr>
          <p:cNvSpPr txBox="1"/>
          <p:nvPr/>
        </p:nvSpPr>
        <p:spPr>
          <a:xfrm>
            <a:off x="959224" y="2465294"/>
            <a:ext cx="8471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7. Du richtest ein neues Smartphone ein.</a:t>
            </a:r>
          </a:p>
        </p:txBody>
      </p:sp>
    </p:spTree>
    <p:extLst>
      <p:ext uri="{BB962C8B-B14F-4D97-AF65-F5344CB8AC3E}">
        <p14:creationId xmlns:p14="http://schemas.microsoft.com/office/powerpoint/2010/main" val="17704058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380</Words>
  <Application>Microsoft Office PowerPoint</Application>
  <PresentationFormat>Benutzerdefiniert</PresentationFormat>
  <Paragraphs>66</Paragraphs>
  <Slides>16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16</vt:i4>
      </vt:variant>
    </vt:vector>
  </HeadingPairs>
  <TitlesOfParts>
    <vt:vector size="18" baseType="lpstr">
      <vt:lpstr>Office Theme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/>
  <dc:description/>
  <cp:lastModifiedBy>Malte Lackmann</cp:lastModifiedBy>
  <cp:revision>14</cp:revision>
  <dcterms:created xsi:type="dcterms:W3CDTF">2021-09-10T10:49:16Z</dcterms:created>
  <dcterms:modified xsi:type="dcterms:W3CDTF">2024-11-17T17:57:48Z</dcterms:modified>
  <dc:language>de-DE</dc:language>
</cp:coreProperties>
</file>