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65" r:id="rId3"/>
    <p:sldId id="266" r:id="rId4"/>
    <p:sldId id="269" r:id="rId5"/>
    <p:sldId id="267" r:id="rId6"/>
    <p:sldId id="268" r:id="rId7"/>
    <p:sldId id="271" r:id="rId8"/>
    <p:sldId id="272" r:id="rId9"/>
    <p:sldId id="273" r:id="rId10"/>
    <p:sldId id="274" r:id="rId11"/>
    <p:sldId id="275" r:id="rId12"/>
    <p:sldId id="257" r:id="rId13"/>
    <p:sldId id="261" r:id="rId14"/>
    <p:sldId id="260" r:id="rId15"/>
    <p:sldId id="262" r:id="rId16"/>
    <p:sldId id="263" r:id="rId17"/>
    <p:sldId id="264" r:id="rId18"/>
  </p:sldIdLst>
  <p:sldSz cx="10080625" cy="567055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9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393291A0-54B7-88BD-9C94-696F79DACC5C}"/>
    <pc:docChg chg="sldOrd">
      <pc:chgData name="" userId="" providerId="" clId="Web-{393291A0-54B7-88BD-9C94-696F79DACC5C}" dt="2024-11-17T17:56:04.742" v="0"/>
      <pc:docMkLst>
        <pc:docMk/>
      </pc:docMkLst>
      <pc:sldChg chg="ord">
        <pc:chgData name="" userId="" providerId="" clId="Web-{393291A0-54B7-88BD-9C94-696F79DACC5C}" dt="2024-11-17T17:56:04.742" v="0"/>
        <pc:sldMkLst>
          <pc:docMk/>
          <pc:sldMk cId="1971966844" sldId="269"/>
        </pc:sldMkLst>
      </pc:sldChg>
    </pc:docChg>
  </pc:docChgLst>
  <pc:docChgLst>
    <pc:chgData name="Malte Lackmann" userId="eed13065-beaf-4dcd-8ea9-3564fcb83479" providerId="ADAL" clId="{0E02F65B-3429-4687-B1AB-3E7B3237F9A2}"/>
    <pc:docChg chg="undo custSel addSld delSld modSld sldOrd">
      <pc:chgData name="Malte Lackmann" userId="eed13065-beaf-4dcd-8ea9-3564fcb83479" providerId="ADAL" clId="{0E02F65B-3429-4687-B1AB-3E7B3237F9A2}" dt="2022-09-20T12:14:06.343" v="1202" actId="13926"/>
      <pc:docMkLst>
        <pc:docMk/>
      </pc:docMkLst>
      <pc:sldChg chg="del">
        <pc:chgData name="Malte Lackmann" userId="eed13065-beaf-4dcd-8ea9-3564fcb83479" providerId="ADAL" clId="{0E02F65B-3429-4687-B1AB-3E7B3237F9A2}" dt="2022-09-20T12:11:02.117" v="1093" actId="47"/>
        <pc:sldMkLst>
          <pc:docMk/>
          <pc:sldMk cId="0" sldId="256"/>
        </pc:sldMkLst>
      </pc:sldChg>
      <pc:sldChg chg="del">
        <pc:chgData name="Malte Lackmann" userId="eed13065-beaf-4dcd-8ea9-3564fcb83479" providerId="ADAL" clId="{0E02F65B-3429-4687-B1AB-3E7B3237F9A2}" dt="2022-09-20T12:11:12.999" v="1094" actId="47"/>
        <pc:sldMkLst>
          <pc:docMk/>
          <pc:sldMk cId="0" sldId="259"/>
        </pc:sldMkLst>
      </pc:sldChg>
      <pc:sldChg chg="addSp modSp mod">
        <pc:chgData name="Malte Lackmann" userId="eed13065-beaf-4dcd-8ea9-3564fcb83479" providerId="ADAL" clId="{0E02F65B-3429-4687-B1AB-3E7B3237F9A2}" dt="2022-09-20T12:14:06.343" v="1202" actId="13926"/>
        <pc:sldMkLst>
          <pc:docMk/>
          <pc:sldMk cId="0" sldId="263"/>
        </pc:sldMkLst>
      </pc:sldChg>
      <pc:sldChg chg="addSp delSp modSp new mod ord">
        <pc:chgData name="Malte Lackmann" userId="eed13065-beaf-4dcd-8ea9-3564fcb83479" providerId="ADAL" clId="{0E02F65B-3429-4687-B1AB-3E7B3237F9A2}" dt="2022-08-31T17:14:25.702" v="112" actId="20577"/>
        <pc:sldMkLst>
          <pc:docMk/>
          <pc:sldMk cId="902418986" sldId="265"/>
        </pc:sldMkLst>
      </pc:sldChg>
      <pc:sldChg chg="modSp add mod">
        <pc:chgData name="Malte Lackmann" userId="eed13065-beaf-4dcd-8ea9-3564fcb83479" providerId="ADAL" clId="{0E02F65B-3429-4687-B1AB-3E7B3237F9A2}" dt="2022-08-31T17:15:46.564" v="131" actId="1076"/>
        <pc:sldMkLst>
          <pc:docMk/>
          <pc:sldMk cId="3913181023" sldId="266"/>
        </pc:sldMkLst>
      </pc:sldChg>
      <pc:sldChg chg="addSp modSp add mod">
        <pc:chgData name="Malte Lackmann" userId="eed13065-beaf-4dcd-8ea9-3564fcb83479" providerId="ADAL" clId="{0E02F65B-3429-4687-B1AB-3E7B3237F9A2}" dt="2022-08-31T17:17:55.541" v="382" actId="20577"/>
        <pc:sldMkLst>
          <pc:docMk/>
          <pc:sldMk cId="1142115432" sldId="267"/>
        </pc:sldMkLst>
      </pc:sldChg>
      <pc:sldChg chg="add del">
        <pc:chgData name="Malte Lackmann" userId="eed13065-beaf-4dcd-8ea9-3564fcb83479" providerId="ADAL" clId="{0E02F65B-3429-4687-B1AB-3E7B3237F9A2}" dt="2022-08-31T17:15:52.875" v="133" actId="47"/>
        <pc:sldMkLst>
          <pc:docMk/>
          <pc:sldMk cId="3367755762" sldId="267"/>
        </pc:sldMkLst>
      </pc:sldChg>
      <pc:sldChg chg="addSp modSp add mod">
        <pc:chgData name="Malte Lackmann" userId="eed13065-beaf-4dcd-8ea9-3564fcb83479" providerId="ADAL" clId="{0E02F65B-3429-4687-B1AB-3E7B3237F9A2}" dt="2022-08-31T17:18:36.543" v="526" actId="403"/>
        <pc:sldMkLst>
          <pc:docMk/>
          <pc:sldMk cId="3815553438" sldId="268"/>
        </pc:sldMkLst>
      </pc:sldChg>
      <pc:sldChg chg="addSp modSp add mod">
        <pc:chgData name="Malte Lackmann" userId="eed13065-beaf-4dcd-8ea9-3564fcb83479" providerId="ADAL" clId="{0E02F65B-3429-4687-B1AB-3E7B3237F9A2}" dt="2022-08-31T17:17:50.400" v="380" actId="403"/>
        <pc:sldMkLst>
          <pc:docMk/>
          <pc:sldMk cId="1971966844" sldId="269"/>
        </pc:sldMkLst>
      </pc:sldChg>
      <pc:sldChg chg="add del">
        <pc:chgData name="Malte Lackmann" userId="eed13065-beaf-4dcd-8ea9-3564fcb83479" providerId="ADAL" clId="{0E02F65B-3429-4687-B1AB-3E7B3237F9A2}" dt="2022-08-31T17:20:15.300" v="529" actId="47"/>
        <pc:sldMkLst>
          <pc:docMk/>
          <pc:sldMk cId="1272642249" sldId="270"/>
        </pc:sldMkLst>
      </pc:sldChg>
      <pc:sldChg chg="modSp add mod">
        <pc:chgData name="Malte Lackmann" userId="eed13065-beaf-4dcd-8ea9-3564fcb83479" providerId="ADAL" clId="{0E02F65B-3429-4687-B1AB-3E7B3237F9A2}" dt="2022-08-31T17:37:10.111" v="1092" actId="20577"/>
        <pc:sldMkLst>
          <pc:docMk/>
          <pc:sldMk cId="467430363" sldId="271"/>
        </pc:sldMkLst>
      </pc:sldChg>
      <pc:sldChg chg="modSp add mod">
        <pc:chgData name="Malte Lackmann" userId="eed13065-beaf-4dcd-8ea9-3564fcb83479" providerId="ADAL" clId="{0E02F65B-3429-4687-B1AB-3E7B3237F9A2}" dt="2022-08-31T17:21:38.997" v="781" actId="20577"/>
        <pc:sldMkLst>
          <pc:docMk/>
          <pc:sldMk cId="1522546906" sldId="272"/>
        </pc:sldMkLst>
      </pc:sldChg>
      <pc:sldChg chg="modSp add mod">
        <pc:chgData name="Malte Lackmann" userId="eed13065-beaf-4dcd-8ea9-3564fcb83479" providerId="ADAL" clId="{0E02F65B-3429-4687-B1AB-3E7B3237F9A2}" dt="2022-08-31T17:23:27.929" v="885" actId="20577"/>
        <pc:sldMkLst>
          <pc:docMk/>
          <pc:sldMk cId="1851584735" sldId="273"/>
        </pc:sldMkLst>
      </pc:sldChg>
      <pc:sldChg chg="modSp add mod">
        <pc:chgData name="Malte Lackmann" userId="eed13065-beaf-4dcd-8ea9-3564fcb83479" providerId="ADAL" clId="{0E02F65B-3429-4687-B1AB-3E7B3237F9A2}" dt="2022-08-31T17:23:55.700" v="925" actId="20577"/>
        <pc:sldMkLst>
          <pc:docMk/>
          <pc:sldMk cId="1770405814" sldId="274"/>
        </pc:sldMkLst>
      </pc:sldChg>
      <pc:sldChg chg="modSp add mod">
        <pc:chgData name="Malte Lackmann" userId="eed13065-beaf-4dcd-8ea9-3564fcb83479" providerId="ADAL" clId="{0E02F65B-3429-4687-B1AB-3E7B3237F9A2}" dt="2022-08-31T17:24:45" v="976" actId="20577"/>
        <pc:sldMkLst>
          <pc:docMk/>
          <pc:sldMk cId="2140004026" sldId="275"/>
        </pc:sldMkLst>
      </pc:sldChg>
    </pc:docChg>
  </pc:docChgLst>
  <pc:docChgLst>
    <pc:chgData name="Elias Remmel" userId="S::e.remmel@196289.schulen-bn.de::77cb7487-18e6-43d8-a0bc-5054f234d078" providerId="AD" clId="Web-{393291A0-54B7-88BD-9C94-696F79DACC5C}"/>
    <pc:docChg chg="addSld delSld sldOrd">
      <pc:chgData name="Elias Remmel" userId="S::e.remmel@196289.schulen-bn.de::77cb7487-18e6-43d8-a0bc-5054f234d078" providerId="AD" clId="Web-{393291A0-54B7-88BD-9C94-696F79DACC5C}" dt="2024-11-17T17:57:45.027" v="3"/>
      <pc:docMkLst>
        <pc:docMk/>
      </pc:docMkLst>
      <pc:sldChg chg="del">
        <pc:chgData name="Elias Remmel" userId="S::e.remmel@196289.schulen-bn.de::77cb7487-18e6-43d8-a0bc-5054f234d078" providerId="AD" clId="Web-{393291A0-54B7-88BD-9C94-696F79DACC5C}" dt="2024-11-17T17:57:24.698" v="1"/>
        <pc:sldMkLst>
          <pc:docMk/>
          <pc:sldMk cId="0" sldId="258"/>
        </pc:sldMkLst>
      </pc:sldChg>
      <pc:sldChg chg="ord">
        <pc:chgData name="Elias Remmel" userId="S::e.remmel@196289.schulen-bn.de::77cb7487-18e6-43d8-a0bc-5054f234d078" providerId="AD" clId="Web-{393291A0-54B7-88BD-9C94-696F79DACC5C}" dt="2024-11-17T17:57:01.838" v="0"/>
        <pc:sldMkLst>
          <pc:docMk/>
          <pc:sldMk cId="0" sldId="260"/>
        </pc:sldMkLst>
      </pc:sldChg>
      <pc:sldChg chg="add del">
        <pc:chgData name="Elias Remmel" userId="S::e.remmel@196289.schulen-bn.de::77cb7487-18e6-43d8-a0bc-5054f234d078" providerId="AD" clId="Web-{393291A0-54B7-88BD-9C94-696F79DACC5C}" dt="2024-11-17T17:57:45.027" v="3"/>
        <pc:sldMkLst>
          <pc:docMk/>
          <pc:sldMk cId="1971966844" sldId="269"/>
        </pc:sldMkLst>
      </pc:sldChg>
    </pc:docChg>
  </pc:docChgLst>
  <pc:docChgLst>
    <pc:chgData name="Malte Lackmann" userId="92100cf6-02f9-48cc-8528-0082e13e7e24" providerId="ADAL" clId="{FE7BB947-BE08-43A0-A05B-E99C621D502A}"/>
    <pc:docChg chg="custSel modSld">
      <pc:chgData name="Malte Lackmann" userId="92100cf6-02f9-48cc-8528-0082e13e7e24" providerId="ADAL" clId="{FE7BB947-BE08-43A0-A05B-E99C621D502A}" dt="2024-11-28T19:15:02.666" v="1064" actId="20577"/>
      <pc:docMkLst>
        <pc:docMk/>
      </pc:docMkLst>
      <pc:sldChg chg="modNotesTx">
        <pc:chgData name="Malte Lackmann" userId="92100cf6-02f9-48cc-8528-0082e13e7e24" providerId="ADAL" clId="{FE7BB947-BE08-43A0-A05B-E99C621D502A}" dt="2024-11-28T19:15:02.666" v="1064" actId="20577"/>
        <pc:sldMkLst>
          <pc:docMk/>
          <pc:sldMk cId="0" sldId="257"/>
        </pc:sldMkLst>
      </pc:sldChg>
      <pc:sldChg chg="modNotesTx">
        <pc:chgData name="Malte Lackmann" userId="92100cf6-02f9-48cc-8528-0082e13e7e24" providerId="ADAL" clId="{FE7BB947-BE08-43A0-A05B-E99C621D502A}" dt="2024-11-28T19:11:21.289" v="252" actId="20577"/>
        <pc:sldMkLst>
          <pc:docMk/>
          <pc:sldMk cId="1142115432" sldId="267"/>
        </pc:sldMkLst>
      </pc:sldChg>
      <pc:sldChg chg="modNotesTx">
        <pc:chgData name="Malte Lackmann" userId="92100cf6-02f9-48cc-8528-0082e13e7e24" providerId="ADAL" clId="{FE7BB947-BE08-43A0-A05B-E99C621D502A}" dt="2024-11-28T19:11:58.044" v="420" actId="20577"/>
        <pc:sldMkLst>
          <pc:docMk/>
          <pc:sldMk cId="3815553438" sldId="268"/>
        </pc:sldMkLst>
      </pc:sldChg>
      <pc:sldChg chg="modNotesTx">
        <pc:chgData name="Malte Lackmann" userId="92100cf6-02f9-48cc-8528-0082e13e7e24" providerId="ADAL" clId="{FE7BB947-BE08-43A0-A05B-E99C621D502A}" dt="2024-11-28T19:10:46.704" v="118" actId="20577"/>
        <pc:sldMkLst>
          <pc:docMk/>
          <pc:sldMk cId="1971966844" sldId="269"/>
        </pc:sldMkLst>
      </pc:sldChg>
      <pc:sldChg chg="modNotesTx">
        <pc:chgData name="Malte Lackmann" userId="92100cf6-02f9-48cc-8528-0082e13e7e24" providerId="ADAL" clId="{FE7BB947-BE08-43A0-A05B-E99C621D502A}" dt="2024-11-28T19:12:15.361" v="470" actId="20577"/>
        <pc:sldMkLst>
          <pc:docMk/>
          <pc:sldMk cId="467430363" sldId="271"/>
        </pc:sldMkLst>
      </pc:sldChg>
      <pc:sldChg chg="modNotesTx">
        <pc:chgData name="Malte Lackmann" userId="92100cf6-02f9-48cc-8528-0082e13e7e24" providerId="ADAL" clId="{FE7BB947-BE08-43A0-A05B-E99C621D502A}" dt="2024-11-28T19:12:38.734" v="575" actId="20577"/>
        <pc:sldMkLst>
          <pc:docMk/>
          <pc:sldMk cId="1522546906" sldId="272"/>
        </pc:sldMkLst>
      </pc:sldChg>
      <pc:sldChg chg="modNotesTx">
        <pc:chgData name="Malte Lackmann" userId="92100cf6-02f9-48cc-8528-0082e13e7e24" providerId="ADAL" clId="{FE7BB947-BE08-43A0-A05B-E99C621D502A}" dt="2024-11-28T19:13:08.618" v="700" actId="20577"/>
        <pc:sldMkLst>
          <pc:docMk/>
          <pc:sldMk cId="1851584735" sldId="273"/>
        </pc:sldMkLst>
      </pc:sldChg>
      <pc:sldChg chg="modNotesTx">
        <pc:chgData name="Malte Lackmann" userId="92100cf6-02f9-48cc-8528-0082e13e7e24" providerId="ADAL" clId="{FE7BB947-BE08-43A0-A05B-E99C621D502A}" dt="2024-11-28T19:14:32.313" v="988" actId="20577"/>
        <pc:sldMkLst>
          <pc:docMk/>
          <pc:sldMk cId="1770405814" sldId="274"/>
        </pc:sldMkLst>
      </pc:sldChg>
      <pc:sldChg chg="modNotesTx">
        <pc:chgData name="Malte Lackmann" userId="92100cf6-02f9-48cc-8528-0082e13e7e24" providerId="ADAL" clId="{FE7BB947-BE08-43A0-A05B-E99C621D502A}" dt="2024-11-28T19:14:44.501" v="1031" actId="20577"/>
        <pc:sldMkLst>
          <pc:docMk/>
          <pc:sldMk cId="2140004026"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022E175-DB48-4E8D-BA8B-CF57D56EDAEA}" type="datetimeFigureOut">
              <a:rPr lang="de-DE" smtClean="0"/>
              <a:t>28.11.2024</a:t>
            </a:fld>
            <a:endParaRPr lang="de-DE"/>
          </a:p>
        </p:txBody>
      </p:sp>
      <p:sp>
        <p:nvSpPr>
          <p:cNvPr id="4" name="Folienbildplatzhalt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BBB3E1A1-0F15-48DB-A1EF-90A8C3C3A723}" type="slidenum">
              <a:rPr lang="de-DE" smtClean="0"/>
              <a:t>‹Nr.›</a:t>
            </a:fld>
            <a:endParaRPr lang="de-DE"/>
          </a:p>
        </p:txBody>
      </p:sp>
    </p:spTree>
    <p:extLst>
      <p:ext uri="{BB962C8B-B14F-4D97-AF65-F5344CB8AC3E}">
        <p14:creationId xmlns:p14="http://schemas.microsoft.com/office/powerpoint/2010/main" val="2133271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Ja, das ist Informatik! (Wir werden im Unterricht auch programmieren, evtl. auch Spiele.)</a:t>
            </a:r>
          </a:p>
        </p:txBody>
      </p:sp>
      <p:sp>
        <p:nvSpPr>
          <p:cNvPr id="4" name="Foliennummernplatzhalter 3"/>
          <p:cNvSpPr>
            <a:spLocks noGrp="1"/>
          </p:cNvSpPr>
          <p:nvPr>
            <p:ph type="sldNum" sz="quarter" idx="5"/>
          </p:nvPr>
        </p:nvSpPr>
        <p:spPr/>
        <p:txBody>
          <a:bodyPr/>
          <a:lstStyle/>
          <a:p>
            <a:fld id="{BBB3E1A1-0F15-48DB-A1EF-90A8C3C3A723}" type="slidenum">
              <a:rPr lang="de-DE" smtClean="0"/>
              <a:t>3</a:t>
            </a:fld>
            <a:endParaRPr lang="de-DE"/>
          </a:p>
        </p:txBody>
      </p:sp>
    </p:spTree>
    <p:extLst>
      <p:ext uri="{BB962C8B-B14F-4D97-AF65-F5344CB8AC3E}">
        <p14:creationId xmlns:p14="http://schemas.microsoft.com/office/powerpoint/2010/main" val="290799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Nein, das ist kein Informatik. Aber jemand (bzw. ein Team) hat Roblox programmiert und das ist Informatik.</a:t>
            </a:r>
          </a:p>
        </p:txBody>
      </p:sp>
      <p:sp>
        <p:nvSpPr>
          <p:cNvPr id="4" name="Foliennummernplatzhalter 3"/>
          <p:cNvSpPr>
            <a:spLocks noGrp="1"/>
          </p:cNvSpPr>
          <p:nvPr>
            <p:ph type="sldNum" sz="quarter" idx="5"/>
          </p:nvPr>
        </p:nvSpPr>
        <p:spPr/>
        <p:txBody>
          <a:bodyPr/>
          <a:lstStyle/>
          <a:p>
            <a:fld id="{BBB3E1A1-0F15-48DB-A1EF-90A8C3C3A723}" type="slidenum">
              <a:rPr lang="de-DE" smtClean="0"/>
              <a:t>4</a:t>
            </a:fld>
            <a:endParaRPr lang="de-DE"/>
          </a:p>
        </p:txBody>
      </p:sp>
    </p:spTree>
    <p:extLst>
      <p:ext uri="{BB962C8B-B14F-4D97-AF65-F5344CB8AC3E}">
        <p14:creationId xmlns:p14="http://schemas.microsoft.com/office/powerpoint/2010/main" val="1942093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Ja, das ist Informatik (technische Informatik). Leider werden wir es im Unterricht nicht machen, außer jemand hat viele alte, unbenutzte PCs zu Hause ;)</a:t>
            </a:r>
          </a:p>
        </p:txBody>
      </p:sp>
      <p:sp>
        <p:nvSpPr>
          <p:cNvPr id="4" name="Foliennummernplatzhalter 3"/>
          <p:cNvSpPr>
            <a:spLocks noGrp="1"/>
          </p:cNvSpPr>
          <p:nvPr>
            <p:ph type="sldNum" sz="quarter" idx="5"/>
          </p:nvPr>
        </p:nvSpPr>
        <p:spPr/>
        <p:txBody>
          <a:bodyPr/>
          <a:lstStyle/>
          <a:p>
            <a:fld id="{BBB3E1A1-0F15-48DB-A1EF-90A8C3C3A723}" type="slidenum">
              <a:rPr lang="de-DE" smtClean="0"/>
              <a:t>5</a:t>
            </a:fld>
            <a:endParaRPr lang="de-DE"/>
          </a:p>
        </p:txBody>
      </p:sp>
    </p:spTree>
    <p:extLst>
      <p:ext uri="{BB962C8B-B14F-4D97-AF65-F5344CB8AC3E}">
        <p14:creationId xmlns:p14="http://schemas.microsoft.com/office/powerpoint/2010/main" val="295482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Nein, das ist kein Informatik. (siehe Frage 2)</a:t>
            </a:r>
          </a:p>
        </p:txBody>
      </p:sp>
      <p:sp>
        <p:nvSpPr>
          <p:cNvPr id="4" name="Foliennummernplatzhalter 3"/>
          <p:cNvSpPr>
            <a:spLocks noGrp="1"/>
          </p:cNvSpPr>
          <p:nvPr>
            <p:ph type="sldNum" sz="quarter" idx="5"/>
          </p:nvPr>
        </p:nvSpPr>
        <p:spPr/>
        <p:txBody>
          <a:bodyPr/>
          <a:lstStyle/>
          <a:p>
            <a:fld id="{BBB3E1A1-0F15-48DB-A1EF-90A8C3C3A723}" type="slidenum">
              <a:rPr lang="de-DE" smtClean="0"/>
              <a:t>6</a:t>
            </a:fld>
            <a:endParaRPr lang="de-DE"/>
          </a:p>
        </p:txBody>
      </p:sp>
    </p:spTree>
    <p:extLst>
      <p:ext uri="{BB962C8B-B14F-4D97-AF65-F5344CB8AC3E}">
        <p14:creationId xmlns:p14="http://schemas.microsoft.com/office/powerpoint/2010/main" val="1856137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Ja, das ist Informatik! Das Thema „Daten“ kommt übrigens im 2. Halbjahr dran.</a:t>
            </a:r>
          </a:p>
        </p:txBody>
      </p:sp>
      <p:sp>
        <p:nvSpPr>
          <p:cNvPr id="4" name="Foliennummernplatzhalter 3"/>
          <p:cNvSpPr>
            <a:spLocks noGrp="1"/>
          </p:cNvSpPr>
          <p:nvPr>
            <p:ph type="sldNum" sz="quarter" idx="5"/>
          </p:nvPr>
        </p:nvSpPr>
        <p:spPr/>
        <p:txBody>
          <a:bodyPr/>
          <a:lstStyle/>
          <a:p>
            <a:fld id="{BBB3E1A1-0F15-48DB-A1EF-90A8C3C3A723}" type="slidenum">
              <a:rPr lang="de-DE" smtClean="0"/>
              <a:t>7</a:t>
            </a:fld>
            <a:endParaRPr lang="de-DE"/>
          </a:p>
        </p:txBody>
      </p:sp>
    </p:spTree>
    <p:extLst>
      <p:ext uri="{BB962C8B-B14F-4D97-AF65-F5344CB8AC3E}">
        <p14:creationId xmlns:p14="http://schemas.microsoft.com/office/powerpoint/2010/main" val="988247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Nein, das ist keine Informatik! Aber zu verstehen, wie die „Cloud“ funktioniert, wäre Informatik.</a:t>
            </a:r>
          </a:p>
        </p:txBody>
      </p:sp>
      <p:sp>
        <p:nvSpPr>
          <p:cNvPr id="4" name="Foliennummernplatzhalter 3"/>
          <p:cNvSpPr>
            <a:spLocks noGrp="1"/>
          </p:cNvSpPr>
          <p:nvPr>
            <p:ph type="sldNum" sz="quarter" idx="5"/>
          </p:nvPr>
        </p:nvSpPr>
        <p:spPr/>
        <p:txBody>
          <a:bodyPr/>
          <a:lstStyle/>
          <a:p>
            <a:fld id="{BBB3E1A1-0F15-48DB-A1EF-90A8C3C3A723}" type="slidenum">
              <a:rPr lang="de-DE" smtClean="0"/>
              <a:t>8</a:t>
            </a:fld>
            <a:endParaRPr lang="de-DE"/>
          </a:p>
        </p:txBody>
      </p:sp>
    </p:spTree>
    <p:extLst>
      <p:ext uri="{BB962C8B-B14F-4D97-AF65-F5344CB8AC3E}">
        <p14:creationId xmlns:p14="http://schemas.microsoft.com/office/powerpoint/2010/main" val="2672939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Eher nicht… Hier geht es nur darum, Apps zu kennen, und nicht um ein tieferes Verständnis. (Man könnte aber auch für „Ja“ argumentieren. Wenn man sich gut mit Informatik auskennt, kann man auch sein Handy effizienter einrichten.)</a:t>
            </a:r>
          </a:p>
        </p:txBody>
      </p:sp>
      <p:sp>
        <p:nvSpPr>
          <p:cNvPr id="4" name="Foliennummernplatzhalter 3"/>
          <p:cNvSpPr>
            <a:spLocks noGrp="1"/>
          </p:cNvSpPr>
          <p:nvPr>
            <p:ph type="sldNum" sz="quarter" idx="5"/>
          </p:nvPr>
        </p:nvSpPr>
        <p:spPr/>
        <p:txBody>
          <a:bodyPr/>
          <a:lstStyle/>
          <a:p>
            <a:fld id="{BBB3E1A1-0F15-48DB-A1EF-90A8C3C3A723}" type="slidenum">
              <a:rPr lang="de-DE" smtClean="0"/>
              <a:t>9</a:t>
            </a:fld>
            <a:endParaRPr lang="de-DE"/>
          </a:p>
        </p:txBody>
      </p:sp>
    </p:spTree>
    <p:extLst>
      <p:ext uri="{BB962C8B-B14F-4D97-AF65-F5344CB8AC3E}">
        <p14:creationId xmlns:p14="http://schemas.microsoft.com/office/powerpoint/2010/main" val="935833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Ja, das ist Informatik! (Thema 2. Halbjahr)</a:t>
            </a:r>
          </a:p>
        </p:txBody>
      </p:sp>
      <p:sp>
        <p:nvSpPr>
          <p:cNvPr id="4" name="Foliennummernplatzhalter 3"/>
          <p:cNvSpPr>
            <a:spLocks noGrp="1"/>
          </p:cNvSpPr>
          <p:nvPr>
            <p:ph type="sldNum" sz="quarter" idx="5"/>
          </p:nvPr>
        </p:nvSpPr>
        <p:spPr/>
        <p:txBody>
          <a:bodyPr/>
          <a:lstStyle/>
          <a:p>
            <a:fld id="{BBB3E1A1-0F15-48DB-A1EF-90A8C3C3A723}" type="slidenum">
              <a:rPr lang="de-DE" smtClean="0"/>
              <a:t>10</a:t>
            </a:fld>
            <a:endParaRPr lang="de-DE"/>
          </a:p>
        </p:txBody>
      </p:sp>
    </p:spTree>
    <p:extLst>
      <p:ext uri="{BB962C8B-B14F-4D97-AF65-F5344CB8AC3E}">
        <p14:creationId xmlns:p14="http://schemas.microsoft.com/office/powerpoint/2010/main" val="383208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„Information“ und „Technik“</a:t>
            </a:r>
          </a:p>
        </p:txBody>
      </p:sp>
      <p:sp>
        <p:nvSpPr>
          <p:cNvPr id="4" name="Foliennummernplatzhalter 3"/>
          <p:cNvSpPr>
            <a:spLocks noGrp="1"/>
          </p:cNvSpPr>
          <p:nvPr>
            <p:ph type="sldNum" sz="quarter" idx="5"/>
          </p:nvPr>
        </p:nvSpPr>
        <p:spPr/>
        <p:txBody>
          <a:bodyPr/>
          <a:lstStyle/>
          <a:p>
            <a:fld id="{BBB3E1A1-0F15-48DB-A1EF-90A8C3C3A723}" type="slidenum">
              <a:rPr lang="de-DE" smtClean="0"/>
              <a:t>11</a:t>
            </a:fld>
            <a:endParaRPr lang="de-DE"/>
          </a:p>
        </p:txBody>
      </p:sp>
    </p:spTree>
    <p:extLst>
      <p:ext uri="{BB962C8B-B14F-4D97-AF65-F5344CB8AC3E}">
        <p14:creationId xmlns:p14="http://schemas.microsoft.com/office/powerpoint/2010/main" val="3064445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24" name="PlaceHolder 2"/>
          <p:cNvSpPr>
            <a:spLocks noGrp="1"/>
          </p:cNvSpPr>
          <p:nvPr>
            <p:ph type="body"/>
          </p:nvPr>
        </p:nvSpPr>
        <p:spPr>
          <a:xfrm>
            <a:off x="504000" y="3402360"/>
            <a:ext cx="9072360" cy="1601280"/>
          </a:xfrm>
          <a:prstGeom prst="rect">
            <a:avLst/>
          </a:prstGeom>
        </p:spPr>
        <p:txBody>
          <a:bodyPr lIns="0" tIns="0" rIns="0" bIns="0">
            <a:normAutofit/>
          </a:bodyPr>
          <a:lstStyle/>
          <a:p>
            <a:endParaRPr lang="de-DE" sz="2400" b="0" strike="noStrike" spc="-1">
              <a:latin typeface="Arial"/>
            </a:endParaRPr>
          </a:p>
        </p:txBody>
      </p:sp>
      <p:sp>
        <p:nvSpPr>
          <p:cNvPr id="25" name="PlaceHolder 3"/>
          <p:cNvSpPr>
            <a:spLocks noGrp="1"/>
          </p:cNvSpPr>
          <p:nvPr>
            <p:ph type="body"/>
          </p:nvPr>
        </p:nvSpPr>
        <p:spPr>
          <a:xfrm>
            <a:off x="504000" y="5156280"/>
            <a:ext cx="9072360" cy="1601280"/>
          </a:xfrm>
          <a:prstGeom prst="rect">
            <a:avLst/>
          </a:prstGeom>
        </p:spPr>
        <p:txBody>
          <a:bodyPr lIns="0" tIns="0" rIns="0" bIns="0">
            <a:normAutofit/>
          </a:bodyPr>
          <a:lstStyle/>
          <a:p>
            <a:endParaRPr lang="de-DE" sz="24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27" name="PlaceHolder 2"/>
          <p:cNvSpPr>
            <a:spLocks noGrp="1"/>
          </p:cNvSpPr>
          <p:nvPr>
            <p:ph type="body"/>
          </p:nvPr>
        </p:nvSpPr>
        <p:spPr>
          <a:xfrm>
            <a:off x="504000" y="3402360"/>
            <a:ext cx="4427280" cy="1601280"/>
          </a:xfrm>
          <a:prstGeom prst="rect">
            <a:avLst/>
          </a:prstGeom>
        </p:spPr>
        <p:txBody>
          <a:bodyPr lIns="0" tIns="0" rIns="0" bIns="0">
            <a:normAutofit/>
          </a:bodyPr>
          <a:lstStyle/>
          <a:p>
            <a:endParaRPr lang="de-DE" sz="2400" b="0" strike="noStrike" spc="-1">
              <a:latin typeface="Arial"/>
            </a:endParaRPr>
          </a:p>
        </p:txBody>
      </p:sp>
      <p:sp>
        <p:nvSpPr>
          <p:cNvPr id="28" name="PlaceHolder 3"/>
          <p:cNvSpPr>
            <a:spLocks noGrp="1"/>
          </p:cNvSpPr>
          <p:nvPr>
            <p:ph type="body"/>
          </p:nvPr>
        </p:nvSpPr>
        <p:spPr>
          <a:xfrm>
            <a:off x="5153040" y="3402360"/>
            <a:ext cx="4427280" cy="1601280"/>
          </a:xfrm>
          <a:prstGeom prst="rect">
            <a:avLst/>
          </a:prstGeom>
        </p:spPr>
        <p:txBody>
          <a:bodyPr lIns="0" tIns="0" rIns="0" bIns="0">
            <a:normAutofit/>
          </a:bodyPr>
          <a:lstStyle/>
          <a:p>
            <a:endParaRPr lang="de-DE" sz="2400" b="0" strike="noStrike" spc="-1">
              <a:latin typeface="Arial"/>
            </a:endParaRPr>
          </a:p>
        </p:txBody>
      </p:sp>
      <p:sp>
        <p:nvSpPr>
          <p:cNvPr id="29" name="PlaceHolder 4"/>
          <p:cNvSpPr>
            <a:spLocks noGrp="1"/>
          </p:cNvSpPr>
          <p:nvPr>
            <p:ph type="body"/>
          </p:nvPr>
        </p:nvSpPr>
        <p:spPr>
          <a:xfrm>
            <a:off x="504000" y="5156280"/>
            <a:ext cx="4427280" cy="1601280"/>
          </a:xfrm>
          <a:prstGeom prst="rect">
            <a:avLst/>
          </a:prstGeom>
        </p:spPr>
        <p:txBody>
          <a:bodyPr lIns="0" tIns="0" rIns="0" bIns="0">
            <a:normAutofit/>
          </a:bodyPr>
          <a:lstStyle/>
          <a:p>
            <a:endParaRPr lang="de-DE" sz="2400" b="0" strike="noStrike" spc="-1">
              <a:latin typeface="Arial"/>
            </a:endParaRPr>
          </a:p>
        </p:txBody>
      </p:sp>
      <p:sp>
        <p:nvSpPr>
          <p:cNvPr id="30" name="PlaceHolder 5"/>
          <p:cNvSpPr>
            <a:spLocks noGrp="1"/>
          </p:cNvSpPr>
          <p:nvPr>
            <p:ph type="body"/>
          </p:nvPr>
        </p:nvSpPr>
        <p:spPr>
          <a:xfrm>
            <a:off x="5153040" y="5156280"/>
            <a:ext cx="4427280" cy="1601280"/>
          </a:xfrm>
          <a:prstGeom prst="rect">
            <a:avLst/>
          </a:prstGeom>
        </p:spPr>
        <p:txBody>
          <a:bodyPr lIns="0" tIns="0" rIns="0" bIns="0">
            <a:normAutofit/>
          </a:bodyPr>
          <a:lstStyle/>
          <a:p>
            <a:endParaRPr lang="de-DE" sz="24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32" name="PlaceHolder 2"/>
          <p:cNvSpPr>
            <a:spLocks noGrp="1"/>
          </p:cNvSpPr>
          <p:nvPr>
            <p:ph type="body"/>
          </p:nvPr>
        </p:nvSpPr>
        <p:spPr>
          <a:xfrm>
            <a:off x="504000" y="3402360"/>
            <a:ext cx="2921040" cy="1601280"/>
          </a:xfrm>
          <a:prstGeom prst="rect">
            <a:avLst/>
          </a:prstGeom>
        </p:spPr>
        <p:txBody>
          <a:bodyPr lIns="0" tIns="0" rIns="0" bIns="0">
            <a:normAutofit/>
          </a:bodyPr>
          <a:lstStyle/>
          <a:p>
            <a:endParaRPr lang="de-DE" sz="2400" b="0" strike="noStrike" spc="-1">
              <a:latin typeface="Arial"/>
            </a:endParaRPr>
          </a:p>
        </p:txBody>
      </p:sp>
      <p:sp>
        <p:nvSpPr>
          <p:cNvPr id="33" name="PlaceHolder 3"/>
          <p:cNvSpPr>
            <a:spLocks noGrp="1"/>
          </p:cNvSpPr>
          <p:nvPr>
            <p:ph type="body"/>
          </p:nvPr>
        </p:nvSpPr>
        <p:spPr>
          <a:xfrm>
            <a:off x="3571560" y="3402360"/>
            <a:ext cx="2921040" cy="1601280"/>
          </a:xfrm>
          <a:prstGeom prst="rect">
            <a:avLst/>
          </a:prstGeom>
        </p:spPr>
        <p:txBody>
          <a:bodyPr lIns="0" tIns="0" rIns="0" bIns="0">
            <a:normAutofit/>
          </a:bodyPr>
          <a:lstStyle/>
          <a:p>
            <a:endParaRPr lang="de-DE" sz="2400" b="0" strike="noStrike" spc="-1">
              <a:latin typeface="Arial"/>
            </a:endParaRPr>
          </a:p>
        </p:txBody>
      </p:sp>
      <p:sp>
        <p:nvSpPr>
          <p:cNvPr id="34" name="PlaceHolder 4"/>
          <p:cNvSpPr>
            <a:spLocks noGrp="1"/>
          </p:cNvSpPr>
          <p:nvPr>
            <p:ph type="body"/>
          </p:nvPr>
        </p:nvSpPr>
        <p:spPr>
          <a:xfrm>
            <a:off x="6639120" y="3402360"/>
            <a:ext cx="2921040" cy="1601280"/>
          </a:xfrm>
          <a:prstGeom prst="rect">
            <a:avLst/>
          </a:prstGeom>
        </p:spPr>
        <p:txBody>
          <a:bodyPr lIns="0" tIns="0" rIns="0" bIns="0">
            <a:normAutofit/>
          </a:bodyPr>
          <a:lstStyle/>
          <a:p>
            <a:endParaRPr lang="de-DE" sz="2400" b="0" strike="noStrike" spc="-1">
              <a:latin typeface="Arial"/>
            </a:endParaRPr>
          </a:p>
        </p:txBody>
      </p:sp>
      <p:sp>
        <p:nvSpPr>
          <p:cNvPr id="35" name="PlaceHolder 5"/>
          <p:cNvSpPr>
            <a:spLocks noGrp="1"/>
          </p:cNvSpPr>
          <p:nvPr>
            <p:ph type="body"/>
          </p:nvPr>
        </p:nvSpPr>
        <p:spPr>
          <a:xfrm>
            <a:off x="504000" y="5156280"/>
            <a:ext cx="2921040" cy="1601280"/>
          </a:xfrm>
          <a:prstGeom prst="rect">
            <a:avLst/>
          </a:prstGeom>
        </p:spPr>
        <p:txBody>
          <a:bodyPr lIns="0" tIns="0" rIns="0" bIns="0">
            <a:normAutofit/>
          </a:bodyPr>
          <a:lstStyle/>
          <a:p>
            <a:endParaRPr lang="de-DE" sz="2400" b="0" strike="noStrike" spc="-1">
              <a:latin typeface="Arial"/>
            </a:endParaRPr>
          </a:p>
        </p:txBody>
      </p:sp>
      <p:sp>
        <p:nvSpPr>
          <p:cNvPr id="36" name="PlaceHolder 6"/>
          <p:cNvSpPr>
            <a:spLocks noGrp="1"/>
          </p:cNvSpPr>
          <p:nvPr>
            <p:ph type="body"/>
          </p:nvPr>
        </p:nvSpPr>
        <p:spPr>
          <a:xfrm>
            <a:off x="3571560" y="5156280"/>
            <a:ext cx="2921040" cy="1601280"/>
          </a:xfrm>
          <a:prstGeom prst="rect">
            <a:avLst/>
          </a:prstGeom>
        </p:spPr>
        <p:txBody>
          <a:bodyPr lIns="0" tIns="0" rIns="0" bIns="0">
            <a:normAutofit/>
          </a:bodyPr>
          <a:lstStyle/>
          <a:p>
            <a:endParaRPr lang="de-DE" sz="2400" b="0" strike="noStrike" spc="-1">
              <a:latin typeface="Arial"/>
            </a:endParaRPr>
          </a:p>
        </p:txBody>
      </p:sp>
      <p:sp>
        <p:nvSpPr>
          <p:cNvPr id="37" name="PlaceHolder 7"/>
          <p:cNvSpPr>
            <a:spLocks noGrp="1"/>
          </p:cNvSpPr>
          <p:nvPr>
            <p:ph type="body"/>
          </p:nvPr>
        </p:nvSpPr>
        <p:spPr>
          <a:xfrm>
            <a:off x="6639120" y="5156280"/>
            <a:ext cx="2921040" cy="1601280"/>
          </a:xfrm>
          <a:prstGeom prst="rect">
            <a:avLst/>
          </a:prstGeom>
        </p:spPr>
        <p:txBody>
          <a:bodyPr lIns="0" tIns="0" rIns="0" bIns="0">
            <a:normAutofit/>
          </a:bodyPr>
          <a:lstStyle/>
          <a:p>
            <a:endParaRPr lang="de-DE" sz="24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46" name="PlaceHolder 2"/>
          <p:cNvSpPr>
            <a:spLocks noGrp="1"/>
          </p:cNvSpPr>
          <p:nvPr>
            <p:ph type="subTitle"/>
          </p:nvPr>
        </p:nvSpPr>
        <p:spPr>
          <a:xfrm>
            <a:off x="504000" y="3402360"/>
            <a:ext cx="9072360" cy="335736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48" name="PlaceHolder 2"/>
          <p:cNvSpPr>
            <a:spLocks noGrp="1"/>
          </p:cNvSpPr>
          <p:nvPr>
            <p:ph type="body"/>
          </p:nvPr>
        </p:nvSpPr>
        <p:spPr>
          <a:xfrm>
            <a:off x="504000" y="3402360"/>
            <a:ext cx="9072360" cy="3357360"/>
          </a:xfrm>
          <a:prstGeom prst="rect">
            <a:avLst/>
          </a:prstGeom>
        </p:spPr>
        <p:txBody>
          <a:bodyPr lIns="0" tIns="0" rIns="0" bIns="0">
            <a:normAutofit/>
          </a:bodyPr>
          <a:lstStyle/>
          <a:p>
            <a:endParaRPr lang="de-DE" sz="24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50" name="PlaceHolder 2"/>
          <p:cNvSpPr>
            <a:spLocks noGrp="1"/>
          </p:cNvSpPr>
          <p:nvPr>
            <p:ph type="body"/>
          </p:nvPr>
        </p:nvSpPr>
        <p:spPr>
          <a:xfrm>
            <a:off x="504000" y="3402360"/>
            <a:ext cx="4427280" cy="3357360"/>
          </a:xfrm>
          <a:prstGeom prst="rect">
            <a:avLst/>
          </a:prstGeom>
        </p:spPr>
        <p:txBody>
          <a:bodyPr lIns="0" tIns="0" rIns="0" bIns="0">
            <a:normAutofit/>
          </a:bodyPr>
          <a:lstStyle/>
          <a:p>
            <a:endParaRPr lang="de-DE" sz="2400" b="0" strike="noStrike" spc="-1">
              <a:latin typeface="Arial"/>
            </a:endParaRPr>
          </a:p>
        </p:txBody>
      </p:sp>
      <p:sp>
        <p:nvSpPr>
          <p:cNvPr id="51" name="PlaceHolder 3"/>
          <p:cNvSpPr>
            <a:spLocks noGrp="1"/>
          </p:cNvSpPr>
          <p:nvPr>
            <p:ph type="body"/>
          </p:nvPr>
        </p:nvSpPr>
        <p:spPr>
          <a:xfrm>
            <a:off x="5153040" y="3402360"/>
            <a:ext cx="4427280" cy="3357360"/>
          </a:xfrm>
          <a:prstGeom prst="rect">
            <a:avLst/>
          </a:prstGeom>
        </p:spPr>
        <p:txBody>
          <a:bodyPr lIns="0" tIns="0" rIns="0" bIns="0">
            <a:normAutofit/>
          </a:bodyPr>
          <a:lstStyle/>
          <a:p>
            <a:endParaRPr lang="de-DE" sz="24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360" y="1915560"/>
            <a:ext cx="9072360" cy="564156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55" name="PlaceHolder 2"/>
          <p:cNvSpPr>
            <a:spLocks noGrp="1"/>
          </p:cNvSpPr>
          <p:nvPr>
            <p:ph type="body"/>
          </p:nvPr>
        </p:nvSpPr>
        <p:spPr>
          <a:xfrm>
            <a:off x="504000" y="3402360"/>
            <a:ext cx="4427280" cy="1601280"/>
          </a:xfrm>
          <a:prstGeom prst="rect">
            <a:avLst/>
          </a:prstGeom>
        </p:spPr>
        <p:txBody>
          <a:bodyPr lIns="0" tIns="0" rIns="0" bIns="0">
            <a:normAutofit/>
          </a:bodyPr>
          <a:lstStyle/>
          <a:p>
            <a:endParaRPr lang="de-DE" sz="2400" b="0" strike="noStrike" spc="-1">
              <a:latin typeface="Arial"/>
            </a:endParaRPr>
          </a:p>
        </p:txBody>
      </p:sp>
      <p:sp>
        <p:nvSpPr>
          <p:cNvPr id="56" name="PlaceHolder 3"/>
          <p:cNvSpPr>
            <a:spLocks noGrp="1"/>
          </p:cNvSpPr>
          <p:nvPr>
            <p:ph type="body"/>
          </p:nvPr>
        </p:nvSpPr>
        <p:spPr>
          <a:xfrm>
            <a:off x="5153040" y="3402360"/>
            <a:ext cx="4427280" cy="3357360"/>
          </a:xfrm>
          <a:prstGeom prst="rect">
            <a:avLst/>
          </a:prstGeom>
        </p:spPr>
        <p:txBody>
          <a:bodyPr lIns="0" tIns="0" rIns="0" bIns="0">
            <a:normAutofit/>
          </a:bodyPr>
          <a:lstStyle/>
          <a:p>
            <a:endParaRPr lang="de-DE" sz="2400" b="0" strike="noStrike" spc="-1">
              <a:latin typeface="Arial"/>
            </a:endParaRPr>
          </a:p>
        </p:txBody>
      </p:sp>
      <p:sp>
        <p:nvSpPr>
          <p:cNvPr id="57" name="PlaceHolder 4"/>
          <p:cNvSpPr>
            <a:spLocks noGrp="1"/>
          </p:cNvSpPr>
          <p:nvPr>
            <p:ph type="body"/>
          </p:nvPr>
        </p:nvSpPr>
        <p:spPr>
          <a:xfrm>
            <a:off x="504000" y="5156280"/>
            <a:ext cx="4427280" cy="1601280"/>
          </a:xfrm>
          <a:prstGeom prst="rect">
            <a:avLst/>
          </a:prstGeom>
        </p:spPr>
        <p:txBody>
          <a:bodyPr lIns="0" tIns="0" rIns="0" bIns="0">
            <a:normAutofit/>
          </a:bodyPr>
          <a:lstStyle/>
          <a:p>
            <a:endParaRPr lang="de-DE" sz="24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3" name="PlaceHolder 2"/>
          <p:cNvSpPr>
            <a:spLocks noGrp="1"/>
          </p:cNvSpPr>
          <p:nvPr>
            <p:ph type="subTitle"/>
          </p:nvPr>
        </p:nvSpPr>
        <p:spPr>
          <a:xfrm>
            <a:off x="504000" y="3402360"/>
            <a:ext cx="9072360" cy="335736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59" name="PlaceHolder 2"/>
          <p:cNvSpPr>
            <a:spLocks noGrp="1"/>
          </p:cNvSpPr>
          <p:nvPr>
            <p:ph type="body"/>
          </p:nvPr>
        </p:nvSpPr>
        <p:spPr>
          <a:xfrm>
            <a:off x="504000" y="3402360"/>
            <a:ext cx="4427280" cy="3357360"/>
          </a:xfrm>
          <a:prstGeom prst="rect">
            <a:avLst/>
          </a:prstGeom>
        </p:spPr>
        <p:txBody>
          <a:bodyPr lIns="0" tIns="0" rIns="0" bIns="0">
            <a:normAutofit/>
          </a:bodyPr>
          <a:lstStyle/>
          <a:p>
            <a:endParaRPr lang="de-DE" sz="2400" b="0" strike="noStrike" spc="-1">
              <a:latin typeface="Arial"/>
            </a:endParaRPr>
          </a:p>
        </p:txBody>
      </p:sp>
      <p:sp>
        <p:nvSpPr>
          <p:cNvPr id="60" name="PlaceHolder 3"/>
          <p:cNvSpPr>
            <a:spLocks noGrp="1"/>
          </p:cNvSpPr>
          <p:nvPr>
            <p:ph type="body"/>
          </p:nvPr>
        </p:nvSpPr>
        <p:spPr>
          <a:xfrm>
            <a:off x="5153040" y="3402360"/>
            <a:ext cx="4427280" cy="1601280"/>
          </a:xfrm>
          <a:prstGeom prst="rect">
            <a:avLst/>
          </a:prstGeom>
        </p:spPr>
        <p:txBody>
          <a:bodyPr lIns="0" tIns="0" rIns="0" bIns="0">
            <a:normAutofit/>
          </a:bodyPr>
          <a:lstStyle/>
          <a:p>
            <a:endParaRPr lang="de-DE" sz="2400" b="0" strike="noStrike" spc="-1">
              <a:latin typeface="Arial"/>
            </a:endParaRPr>
          </a:p>
        </p:txBody>
      </p:sp>
      <p:sp>
        <p:nvSpPr>
          <p:cNvPr id="61" name="PlaceHolder 4"/>
          <p:cNvSpPr>
            <a:spLocks noGrp="1"/>
          </p:cNvSpPr>
          <p:nvPr>
            <p:ph type="body"/>
          </p:nvPr>
        </p:nvSpPr>
        <p:spPr>
          <a:xfrm>
            <a:off x="5153040" y="5156280"/>
            <a:ext cx="4427280" cy="1601280"/>
          </a:xfrm>
          <a:prstGeom prst="rect">
            <a:avLst/>
          </a:prstGeom>
        </p:spPr>
        <p:txBody>
          <a:bodyPr lIns="0" tIns="0" rIns="0" bIns="0">
            <a:normAutofit/>
          </a:bodyPr>
          <a:lstStyle/>
          <a:p>
            <a:endParaRPr lang="de-DE" sz="24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63" name="PlaceHolder 2"/>
          <p:cNvSpPr>
            <a:spLocks noGrp="1"/>
          </p:cNvSpPr>
          <p:nvPr>
            <p:ph type="body"/>
          </p:nvPr>
        </p:nvSpPr>
        <p:spPr>
          <a:xfrm>
            <a:off x="504000" y="3402360"/>
            <a:ext cx="4427280" cy="1601280"/>
          </a:xfrm>
          <a:prstGeom prst="rect">
            <a:avLst/>
          </a:prstGeom>
        </p:spPr>
        <p:txBody>
          <a:bodyPr lIns="0" tIns="0" rIns="0" bIns="0">
            <a:normAutofit/>
          </a:bodyPr>
          <a:lstStyle/>
          <a:p>
            <a:endParaRPr lang="de-DE" sz="2400" b="0" strike="noStrike" spc="-1">
              <a:latin typeface="Arial"/>
            </a:endParaRPr>
          </a:p>
        </p:txBody>
      </p:sp>
      <p:sp>
        <p:nvSpPr>
          <p:cNvPr id="64" name="PlaceHolder 3"/>
          <p:cNvSpPr>
            <a:spLocks noGrp="1"/>
          </p:cNvSpPr>
          <p:nvPr>
            <p:ph type="body"/>
          </p:nvPr>
        </p:nvSpPr>
        <p:spPr>
          <a:xfrm>
            <a:off x="5153040" y="3402360"/>
            <a:ext cx="4427280" cy="1601280"/>
          </a:xfrm>
          <a:prstGeom prst="rect">
            <a:avLst/>
          </a:prstGeom>
        </p:spPr>
        <p:txBody>
          <a:bodyPr lIns="0" tIns="0" rIns="0" bIns="0">
            <a:normAutofit/>
          </a:bodyPr>
          <a:lstStyle/>
          <a:p>
            <a:endParaRPr lang="de-DE" sz="2400" b="0" strike="noStrike" spc="-1">
              <a:latin typeface="Arial"/>
            </a:endParaRPr>
          </a:p>
        </p:txBody>
      </p:sp>
      <p:sp>
        <p:nvSpPr>
          <p:cNvPr id="65" name="PlaceHolder 4"/>
          <p:cNvSpPr>
            <a:spLocks noGrp="1"/>
          </p:cNvSpPr>
          <p:nvPr>
            <p:ph type="body"/>
          </p:nvPr>
        </p:nvSpPr>
        <p:spPr>
          <a:xfrm>
            <a:off x="504000" y="5156280"/>
            <a:ext cx="9072360" cy="1601280"/>
          </a:xfrm>
          <a:prstGeom prst="rect">
            <a:avLst/>
          </a:prstGeom>
        </p:spPr>
        <p:txBody>
          <a:bodyPr lIns="0" tIns="0" rIns="0" bIns="0">
            <a:normAutofit/>
          </a:bodyPr>
          <a:lstStyle/>
          <a:p>
            <a:endParaRPr lang="de-DE" sz="24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67" name="PlaceHolder 2"/>
          <p:cNvSpPr>
            <a:spLocks noGrp="1"/>
          </p:cNvSpPr>
          <p:nvPr>
            <p:ph type="body"/>
          </p:nvPr>
        </p:nvSpPr>
        <p:spPr>
          <a:xfrm>
            <a:off x="504000" y="3402360"/>
            <a:ext cx="9072360" cy="1601280"/>
          </a:xfrm>
          <a:prstGeom prst="rect">
            <a:avLst/>
          </a:prstGeom>
        </p:spPr>
        <p:txBody>
          <a:bodyPr lIns="0" tIns="0" rIns="0" bIns="0">
            <a:normAutofit/>
          </a:bodyPr>
          <a:lstStyle/>
          <a:p>
            <a:endParaRPr lang="de-DE" sz="2400" b="0" strike="noStrike" spc="-1">
              <a:latin typeface="Arial"/>
            </a:endParaRPr>
          </a:p>
        </p:txBody>
      </p:sp>
      <p:sp>
        <p:nvSpPr>
          <p:cNvPr id="68" name="PlaceHolder 3"/>
          <p:cNvSpPr>
            <a:spLocks noGrp="1"/>
          </p:cNvSpPr>
          <p:nvPr>
            <p:ph type="body"/>
          </p:nvPr>
        </p:nvSpPr>
        <p:spPr>
          <a:xfrm>
            <a:off x="504000" y="5156280"/>
            <a:ext cx="9072360" cy="1601280"/>
          </a:xfrm>
          <a:prstGeom prst="rect">
            <a:avLst/>
          </a:prstGeom>
        </p:spPr>
        <p:txBody>
          <a:bodyPr lIns="0" tIns="0" rIns="0" bIns="0">
            <a:normAutofit/>
          </a:bodyPr>
          <a:lstStyle/>
          <a:p>
            <a:endParaRPr lang="de-DE" sz="24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70" name="PlaceHolder 2"/>
          <p:cNvSpPr>
            <a:spLocks noGrp="1"/>
          </p:cNvSpPr>
          <p:nvPr>
            <p:ph type="body"/>
          </p:nvPr>
        </p:nvSpPr>
        <p:spPr>
          <a:xfrm>
            <a:off x="504000" y="3402360"/>
            <a:ext cx="4427280" cy="1601280"/>
          </a:xfrm>
          <a:prstGeom prst="rect">
            <a:avLst/>
          </a:prstGeom>
        </p:spPr>
        <p:txBody>
          <a:bodyPr lIns="0" tIns="0" rIns="0" bIns="0">
            <a:normAutofit/>
          </a:bodyPr>
          <a:lstStyle/>
          <a:p>
            <a:endParaRPr lang="de-DE" sz="2400" b="0" strike="noStrike" spc="-1">
              <a:latin typeface="Arial"/>
            </a:endParaRPr>
          </a:p>
        </p:txBody>
      </p:sp>
      <p:sp>
        <p:nvSpPr>
          <p:cNvPr id="71" name="PlaceHolder 3"/>
          <p:cNvSpPr>
            <a:spLocks noGrp="1"/>
          </p:cNvSpPr>
          <p:nvPr>
            <p:ph type="body"/>
          </p:nvPr>
        </p:nvSpPr>
        <p:spPr>
          <a:xfrm>
            <a:off x="5153040" y="3402360"/>
            <a:ext cx="4427280" cy="1601280"/>
          </a:xfrm>
          <a:prstGeom prst="rect">
            <a:avLst/>
          </a:prstGeom>
        </p:spPr>
        <p:txBody>
          <a:bodyPr lIns="0" tIns="0" rIns="0" bIns="0">
            <a:normAutofit/>
          </a:bodyPr>
          <a:lstStyle/>
          <a:p>
            <a:endParaRPr lang="de-DE" sz="2400" b="0" strike="noStrike" spc="-1">
              <a:latin typeface="Arial"/>
            </a:endParaRPr>
          </a:p>
        </p:txBody>
      </p:sp>
      <p:sp>
        <p:nvSpPr>
          <p:cNvPr id="72" name="PlaceHolder 4"/>
          <p:cNvSpPr>
            <a:spLocks noGrp="1"/>
          </p:cNvSpPr>
          <p:nvPr>
            <p:ph type="body"/>
          </p:nvPr>
        </p:nvSpPr>
        <p:spPr>
          <a:xfrm>
            <a:off x="504000" y="5156280"/>
            <a:ext cx="4427280" cy="1601280"/>
          </a:xfrm>
          <a:prstGeom prst="rect">
            <a:avLst/>
          </a:prstGeom>
        </p:spPr>
        <p:txBody>
          <a:bodyPr lIns="0" tIns="0" rIns="0" bIns="0">
            <a:normAutofit/>
          </a:bodyPr>
          <a:lstStyle/>
          <a:p>
            <a:endParaRPr lang="de-DE" sz="2400" b="0" strike="noStrike" spc="-1">
              <a:latin typeface="Arial"/>
            </a:endParaRPr>
          </a:p>
        </p:txBody>
      </p:sp>
      <p:sp>
        <p:nvSpPr>
          <p:cNvPr id="73" name="PlaceHolder 5"/>
          <p:cNvSpPr>
            <a:spLocks noGrp="1"/>
          </p:cNvSpPr>
          <p:nvPr>
            <p:ph type="body"/>
          </p:nvPr>
        </p:nvSpPr>
        <p:spPr>
          <a:xfrm>
            <a:off x="5153040" y="5156280"/>
            <a:ext cx="4427280" cy="1601280"/>
          </a:xfrm>
          <a:prstGeom prst="rect">
            <a:avLst/>
          </a:prstGeom>
        </p:spPr>
        <p:txBody>
          <a:bodyPr lIns="0" tIns="0" rIns="0" bIns="0">
            <a:normAutofit/>
          </a:bodyPr>
          <a:lstStyle/>
          <a:p>
            <a:endParaRPr lang="de-DE" sz="24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75" name="PlaceHolder 2"/>
          <p:cNvSpPr>
            <a:spLocks noGrp="1"/>
          </p:cNvSpPr>
          <p:nvPr>
            <p:ph type="body"/>
          </p:nvPr>
        </p:nvSpPr>
        <p:spPr>
          <a:xfrm>
            <a:off x="504000" y="3402360"/>
            <a:ext cx="2921040" cy="1601280"/>
          </a:xfrm>
          <a:prstGeom prst="rect">
            <a:avLst/>
          </a:prstGeom>
        </p:spPr>
        <p:txBody>
          <a:bodyPr lIns="0" tIns="0" rIns="0" bIns="0">
            <a:normAutofit/>
          </a:bodyPr>
          <a:lstStyle/>
          <a:p>
            <a:endParaRPr lang="de-DE" sz="2400" b="0" strike="noStrike" spc="-1">
              <a:latin typeface="Arial"/>
            </a:endParaRPr>
          </a:p>
        </p:txBody>
      </p:sp>
      <p:sp>
        <p:nvSpPr>
          <p:cNvPr id="76" name="PlaceHolder 3"/>
          <p:cNvSpPr>
            <a:spLocks noGrp="1"/>
          </p:cNvSpPr>
          <p:nvPr>
            <p:ph type="body"/>
          </p:nvPr>
        </p:nvSpPr>
        <p:spPr>
          <a:xfrm>
            <a:off x="3571560" y="3402360"/>
            <a:ext cx="2921040" cy="1601280"/>
          </a:xfrm>
          <a:prstGeom prst="rect">
            <a:avLst/>
          </a:prstGeom>
        </p:spPr>
        <p:txBody>
          <a:bodyPr lIns="0" tIns="0" rIns="0" bIns="0">
            <a:normAutofit/>
          </a:bodyPr>
          <a:lstStyle/>
          <a:p>
            <a:endParaRPr lang="de-DE" sz="2400" b="0" strike="noStrike" spc="-1">
              <a:latin typeface="Arial"/>
            </a:endParaRPr>
          </a:p>
        </p:txBody>
      </p:sp>
      <p:sp>
        <p:nvSpPr>
          <p:cNvPr id="77" name="PlaceHolder 4"/>
          <p:cNvSpPr>
            <a:spLocks noGrp="1"/>
          </p:cNvSpPr>
          <p:nvPr>
            <p:ph type="body"/>
          </p:nvPr>
        </p:nvSpPr>
        <p:spPr>
          <a:xfrm>
            <a:off x="6639120" y="3402360"/>
            <a:ext cx="2921040" cy="1601280"/>
          </a:xfrm>
          <a:prstGeom prst="rect">
            <a:avLst/>
          </a:prstGeom>
        </p:spPr>
        <p:txBody>
          <a:bodyPr lIns="0" tIns="0" rIns="0" bIns="0">
            <a:normAutofit/>
          </a:bodyPr>
          <a:lstStyle/>
          <a:p>
            <a:endParaRPr lang="de-DE" sz="2400" b="0" strike="noStrike" spc="-1">
              <a:latin typeface="Arial"/>
            </a:endParaRPr>
          </a:p>
        </p:txBody>
      </p:sp>
      <p:sp>
        <p:nvSpPr>
          <p:cNvPr id="78" name="PlaceHolder 5"/>
          <p:cNvSpPr>
            <a:spLocks noGrp="1"/>
          </p:cNvSpPr>
          <p:nvPr>
            <p:ph type="body"/>
          </p:nvPr>
        </p:nvSpPr>
        <p:spPr>
          <a:xfrm>
            <a:off x="504000" y="5156280"/>
            <a:ext cx="2921040" cy="1601280"/>
          </a:xfrm>
          <a:prstGeom prst="rect">
            <a:avLst/>
          </a:prstGeom>
        </p:spPr>
        <p:txBody>
          <a:bodyPr lIns="0" tIns="0" rIns="0" bIns="0">
            <a:normAutofit/>
          </a:bodyPr>
          <a:lstStyle/>
          <a:p>
            <a:endParaRPr lang="de-DE" sz="2400" b="0" strike="noStrike" spc="-1">
              <a:latin typeface="Arial"/>
            </a:endParaRPr>
          </a:p>
        </p:txBody>
      </p:sp>
      <p:sp>
        <p:nvSpPr>
          <p:cNvPr id="79" name="PlaceHolder 6"/>
          <p:cNvSpPr>
            <a:spLocks noGrp="1"/>
          </p:cNvSpPr>
          <p:nvPr>
            <p:ph type="body"/>
          </p:nvPr>
        </p:nvSpPr>
        <p:spPr>
          <a:xfrm>
            <a:off x="3571560" y="5156280"/>
            <a:ext cx="2921040" cy="1601280"/>
          </a:xfrm>
          <a:prstGeom prst="rect">
            <a:avLst/>
          </a:prstGeom>
        </p:spPr>
        <p:txBody>
          <a:bodyPr lIns="0" tIns="0" rIns="0" bIns="0">
            <a:normAutofit/>
          </a:bodyPr>
          <a:lstStyle/>
          <a:p>
            <a:endParaRPr lang="de-DE" sz="2400" b="0" strike="noStrike" spc="-1">
              <a:latin typeface="Arial"/>
            </a:endParaRPr>
          </a:p>
        </p:txBody>
      </p:sp>
      <p:sp>
        <p:nvSpPr>
          <p:cNvPr id="80" name="PlaceHolder 7"/>
          <p:cNvSpPr>
            <a:spLocks noGrp="1"/>
          </p:cNvSpPr>
          <p:nvPr>
            <p:ph type="body"/>
          </p:nvPr>
        </p:nvSpPr>
        <p:spPr>
          <a:xfrm>
            <a:off x="6639120" y="5156280"/>
            <a:ext cx="2921040" cy="1601280"/>
          </a:xfrm>
          <a:prstGeom prst="rect">
            <a:avLst/>
          </a:prstGeom>
        </p:spPr>
        <p:txBody>
          <a:bodyPr lIns="0" tIns="0" rIns="0" bIns="0">
            <a:normAutofit/>
          </a:bodyPr>
          <a:lstStyle/>
          <a:p>
            <a:endParaRPr lang="de-DE" sz="2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5" name="PlaceHolder 2"/>
          <p:cNvSpPr>
            <a:spLocks noGrp="1"/>
          </p:cNvSpPr>
          <p:nvPr>
            <p:ph type="body"/>
          </p:nvPr>
        </p:nvSpPr>
        <p:spPr>
          <a:xfrm>
            <a:off x="504000" y="3402360"/>
            <a:ext cx="9072360" cy="3357360"/>
          </a:xfrm>
          <a:prstGeom prst="rect">
            <a:avLst/>
          </a:prstGeom>
        </p:spPr>
        <p:txBody>
          <a:bodyPr lIns="0" tIns="0" rIns="0" bIns="0">
            <a:normAutofit/>
          </a:bodyPr>
          <a:lstStyle/>
          <a:p>
            <a:endParaRPr lang="de-DE" sz="24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7" name="PlaceHolder 2"/>
          <p:cNvSpPr>
            <a:spLocks noGrp="1"/>
          </p:cNvSpPr>
          <p:nvPr>
            <p:ph type="body"/>
          </p:nvPr>
        </p:nvSpPr>
        <p:spPr>
          <a:xfrm>
            <a:off x="504000" y="3402360"/>
            <a:ext cx="4427280" cy="3357360"/>
          </a:xfrm>
          <a:prstGeom prst="rect">
            <a:avLst/>
          </a:prstGeom>
        </p:spPr>
        <p:txBody>
          <a:bodyPr lIns="0" tIns="0" rIns="0" bIns="0">
            <a:normAutofit/>
          </a:bodyPr>
          <a:lstStyle/>
          <a:p>
            <a:endParaRPr lang="de-DE" sz="2400" b="0" strike="noStrike" spc="-1">
              <a:latin typeface="Arial"/>
            </a:endParaRPr>
          </a:p>
        </p:txBody>
      </p:sp>
      <p:sp>
        <p:nvSpPr>
          <p:cNvPr id="8" name="PlaceHolder 3"/>
          <p:cNvSpPr>
            <a:spLocks noGrp="1"/>
          </p:cNvSpPr>
          <p:nvPr>
            <p:ph type="body"/>
          </p:nvPr>
        </p:nvSpPr>
        <p:spPr>
          <a:xfrm>
            <a:off x="5153040" y="3402360"/>
            <a:ext cx="4427280" cy="3357360"/>
          </a:xfrm>
          <a:prstGeom prst="rect">
            <a:avLst/>
          </a:prstGeom>
        </p:spPr>
        <p:txBody>
          <a:bodyPr lIns="0" tIns="0" rIns="0" bIns="0">
            <a:normAutofit/>
          </a:bodyPr>
          <a:lstStyle/>
          <a:p>
            <a:endParaRPr lang="de-DE" sz="24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360" y="1915560"/>
            <a:ext cx="9072360" cy="564156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12" name="PlaceHolder 2"/>
          <p:cNvSpPr>
            <a:spLocks noGrp="1"/>
          </p:cNvSpPr>
          <p:nvPr>
            <p:ph type="body"/>
          </p:nvPr>
        </p:nvSpPr>
        <p:spPr>
          <a:xfrm>
            <a:off x="504000" y="3402360"/>
            <a:ext cx="4427280" cy="1601280"/>
          </a:xfrm>
          <a:prstGeom prst="rect">
            <a:avLst/>
          </a:prstGeom>
        </p:spPr>
        <p:txBody>
          <a:bodyPr lIns="0" tIns="0" rIns="0" bIns="0">
            <a:normAutofit/>
          </a:bodyPr>
          <a:lstStyle/>
          <a:p>
            <a:endParaRPr lang="de-DE" sz="2400" b="0" strike="noStrike" spc="-1">
              <a:latin typeface="Arial"/>
            </a:endParaRPr>
          </a:p>
        </p:txBody>
      </p:sp>
      <p:sp>
        <p:nvSpPr>
          <p:cNvPr id="13" name="PlaceHolder 3"/>
          <p:cNvSpPr>
            <a:spLocks noGrp="1"/>
          </p:cNvSpPr>
          <p:nvPr>
            <p:ph type="body"/>
          </p:nvPr>
        </p:nvSpPr>
        <p:spPr>
          <a:xfrm>
            <a:off x="5153040" y="3402360"/>
            <a:ext cx="4427280" cy="3357360"/>
          </a:xfrm>
          <a:prstGeom prst="rect">
            <a:avLst/>
          </a:prstGeom>
        </p:spPr>
        <p:txBody>
          <a:bodyPr lIns="0" tIns="0" rIns="0" bIns="0">
            <a:normAutofit/>
          </a:bodyPr>
          <a:lstStyle/>
          <a:p>
            <a:endParaRPr lang="de-DE" sz="2400" b="0" strike="noStrike" spc="-1">
              <a:latin typeface="Arial"/>
            </a:endParaRPr>
          </a:p>
        </p:txBody>
      </p:sp>
      <p:sp>
        <p:nvSpPr>
          <p:cNvPr id="14" name="PlaceHolder 4"/>
          <p:cNvSpPr>
            <a:spLocks noGrp="1"/>
          </p:cNvSpPr>
          <p:nvPr>
            <p:ph type="body"/>
          </p:nvPr>
        </p:nvSpPr>
        <p:spPr>
          <a:xfrm>
            <a:off x="504000" y="5156280"/>
            <a:ext cx="4427280" cy="1601280"/>
          </a:xfrm>
          <a:prstGeom prst="rect">
            <a:avLst/>
          </a:prstGeom>
        </p:spPr>
        <p:txBody>
          <a:bodyPr lIns="0" tIns="0" rIns="0" bIns="0">
            <a:normAutofit/>
          </a:bodyPr>
          <a:lstStyle/>
          <a:p>
            <a:endParaRPr lang="de-DE" sz="24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16" name="PlaceHolder 2"/>
          <p:cNvSpPr>
            <a:spLocks noGrp="1"/>
          </p:cNvSpPr>
          <p:nvPr>
            <p:ph type="body"/>
          </p:nvPr>
        </p:nvSpPr>
        <p:spPr>
          <a:xfrm>
            <a:off x="504000" y="3402360"/>
            <a:ext cx="4427280" cy="3357360"/>
          </a:xfrm>
          <a:prstGeom prst="rect">
            <a:avLst/>
          </a:prstGeom>
        </p:spPr>
        <p:txBody>
          <a:bodyPr lIns="0" tIns="0" rIns="0" bIns="0">
            <a:normAutofit/>
          </a:bodyPr>
          <a:lstStyle/>
          <a:p>
            <a:endParaRPr lang="de-DE" sz="2400" b="0" strike="noStrike" spc="-1">
              <a:latin typeface="Arial"/>
            </a:endParaRPr>
          </a:p>
        </p:txBody>
      </p:sp>
      <p:sp>
        <p:nvSpPr>
          <p:cNvPr id="17" name="PlaceHolder 3"/>
          <p:cNvSpPr>
            <a:spLocks noGrp="1"/>
          </p:cNvSpPr>
          <p:nvPr>
            <p:ph type="body"/>
          </p:nvPr>
        </p:nvSpPr>
        <p:spPr>
          <a:xfrm>
            <a:off x="5153040" y="3402360"/>
            <a:ext cx="4427280" cy="1601280"/>
          </a:xfrm>
          <a:prstGeom prst="rect">
            <a:avLst/>
          </a:prstGeom>
        </p:spPr>
        <p:txBody>
          <a:bodyPr lIns="0" tIns="0" rIns="0" bIns="0">
            <a:normAutofit/>
          </a:bodyPr>
          <a:lstStyle/>
          <a:p>
            <a:endParaRPr lang="de-DE" sz="2400" b="0" strike="noStrike" spc="-1">
              <a:latin typeface="Arial"/>
            </a:endParaRPr>
          </a:p>
        </p:txBody>
      </p:sp>
      <p:sp>
        <p:nvSpPr>
          <p:cNvPr id="18" name="PlaceHolder 4"/>
          <p:cNvSpPr>
            <a:spLocks noGrp="1"/>
          </p:cNvSpPr>
          <p:nvPr>
            <p:ph type="body"/>
          </p:nvPr>
        </p:nvSpPr>
        <p:spPr>
          <a:xfrm>
            <a:off x="5153040" y="5156280"/>
            <a:ext cx="4427280" cy="1601280"/>
          </a:xfrm>
          <a:prstGeom prst="rect">
            <a:avLst/>
          </a:prstGeom>
        </p:spPr>
        <p:txBody>
          <a:bodyPr lIns="0" tIns="0" rIns="0" bIns="0">
            <a:normAutofit/>
          </a:bodyPr>
          <a:lstStyle/>
          <a:p>
            <a:endParaRPr lang="de-DE" sz="2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360" y="1915560"/>
            <a:ext cx="9072360" cy="1216800"/>
          </a:xfrm>
          <a:prstGeom prst="rect">
            <a:avLst/>
          </a:prstGeom>
        </p:spPr>
        <p:txBody>
          <a:bodyPr lIns="0" tIns="0" rIns="0" bIns="0" anchor="ctr">
            <a:spAutoFit/>
          </a:bodyPr>
          <a:lstStyle/>
          <a:p>
            <a:pPr algn="ctr"/>
            <a:endParaRPr lang="de-DE" sz="3300" b="0" strike="noStrike" spc="-1">
              <a:latin typeface="Arial"/>
            </a:endParaRPr>
          </a:p>
        </p:txBody>
      </p:sp>
      <p:sp>
        <p:nvSpPr>
          <p:cNvPr id="20" name="PlaceHolder 2"/>
          <p:cNvSpPr>
            <a:spLocks noGrp="1"/>
          </p:cNvSpPr>
          <p:nvPr>
            <p:ph type="body"/>
          </p:nvPr>
        </p:nvSpPr>
        <p:spPr>
          <a:xfrm>
            <a:off x="504000" y="3402360"/>
            <a:ext cx="4427280" cy="1601280"/>
          </a:xfrm>
          <a:prstGeom prst="rect">
            <a:avLst/>
          </a:prstGeom>
        </p:spPr>
        <p:txBody>
          <a:bodyPr lIns="0" tIns="0" rIns="0" bIns="0">
            <a:normAutofit/>
          </a:bodyPr>
          <a:lstStyle/>
          <a:p>
            <a:endParaRPr lang="de-DE" sz="2400" b="0" strike="noStrike" spc="-1">
              <a:latin typeface="Arial"/>
            </a:endParaRPr>
          </a:p>
        </p:txBody>
      </p:sp>
      <p:sp>
        <p:nvSpPr>
          <p:cNvPr id="21" name="PlaceHolder 3"/>
          <p:cNvSpPr>
            <a:spLocks noGrp="1"/>
          </p:cNvSpPr>
          <p:nvPr>
            <p:ph type="body"/>
          </p:nvPr>
        </p:nvSpPr>
        <p:spPr>
          <a:xfrm>
            <a:off x="5153040" y="3402360"/>
            <a:ext cx="4427280" cy="1601280"/>
          </a:xfrm>
          <a:prstGeom prst="rect">
            <a:avLst/>
          </a:prstGeom>
        </p:spPr>
        <p:txBody>
          <a:bodyPr lIns="0" tIns="0" rIns="0" bIns="0">
            <a:normAutofit/>
          </a:bodyPr>
          <a:lstStyle/>
          <a:p>
            <a:endParaRPr lang="de-DE" sz="2400" b="0" strike="noStrike" spc="-1">
              <a:latin typeface="Arial"/>
            </a:endParaRPr>
          </a:p>
        </p:txBody>
      </p:sp>
      <p:sp>
        <p:nvSpPr>
          <p:cNvPr id="22" name="PlaceHolder 4"/>
          <p:cNvSpPr>
            <a:spLocks noGrp="1"/>
          </p:cNvSpPr>
          <p:nvPr>
            <p:ph type="body"/>
          </p:nvPr>
        </p:nvSpPr>
        <p:spPr>
          <a:xfrm>
            <a:off x="504000" y="5156280"/>
            <a:ext cx="9072360" cy="1601280"/>
          </a:xfrm>
          <a:prstGeom prst="rect">
            <a:avLst/>
          </a:prstGeom>
        </p:spPr>
        <p:txBody>
          <a:bodyPr lIns="0" tIns="0" rIns="0" bIns="0">
            <a:normAutofit/>
          </a:bodyPr>
          <a:lstStyle/>
          <a:p>
            <a:endParaRPr lang="de-DE"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3"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8" name="Grafik 37"/>
          <p:cNvPicPr/>
          <p:nvPr/>
        </p:nvPicPr>
        <p:blipFill>
          <a:blip r:embed="rId14"/>
          <a:stretch/>
        </p:blipFill>
        <p:spPr>
          <a:xfrm>
            <a:off x="0" y="4512960"/>
            <a:ext cx="10077480" cy="1157040"/>
          </a:xfrm>
          <a:prstGeom prst="rect">
            <a:avLst/>
          </a:prstGeom>
          <a:ln>
            <a:noFill/>
          </a:ln>
        </p:spPr>
      </p:pic>
      <p:sp>
        <p:nvSpPr>
          <p:cNvPr id="39" name="PlaceHolder 1"/>
          <p:cNvSpPr>
            <a:spLocks noGrp="1"/>
          </p:cNvSpPr>
          <p:nvPr>
            <p:ph type="title"/>
          </p:nvPr>
        </p:nvSpPr>
        <p:spPr>
          <a:xfrm>
            <a:off x="504360" y="1915560"/>
            <a:ext cx="9072360" cy="1216800"/>
          </a:xfrm>
          <a:prstGeom prst="rect">
            <a:avLst/>
          </a:prstGeom>
        </p:spPr>
        <p:txBody>
          <a:bodyPr lIns="0" tIns="0" rIns="0" bIns="0" anchor="ctr">
            <a:noAutofit/>
          </a:bodyPr>
          <a:lstStyle/>
          <a:p>
            <a:pPr algn="ctr"/>
            <a:r>
              <a:rPr lang="de-DE" sz="3300" b="0" strike="noStrike" spc="-1">
                <a:latin typeface="Arial"/>
              </a:rPr>
              <a:t>Format des Titeltextes durch Klicken bearbeiten</a:t>
            </a:r>
          </a:p>
        </p:txBody>
      </p:sp>
      <p:sp>
        <p:nvSpPr>
          <p:cNvPr id="40" name="PlaceHolder 2"/>
          <p:cNvSpPr>
            <a:spLocks noGrp="1"/>
          </p:cNvSpPr>
          <p:nvPr>
            <p:ph type="body"/>
          </p:nvPr>
        </p:nvSpPr>
        <p:spPr>
          <a:xfrm>
            <a:off x="504000" y="3402360"/>
            <a:ext cx="9072360" cy="3357360"/>
          </a:xfrm>
          <a:prstGeom prst="rect">
            <a:avLst/>
          </a:prstGeom>
        </p:spPr>
        <p:txBody>
          <a:bodyPr lIns="0" tIns="0" rIns="0" bIns="0">
            <a:spAutoFit/>
          </a:bodyPr>
          <a:lstStyle/>
          <a:p>
            <a:pPr marL="432000" indent="-324000">
              <a:spcAft>
                <a:spcPts val="1060"/>
              </a:spcAft>
              <a:buClr>
                <a:srgbClr val="000000"/>
              </a:buClr>
              <a:buSzPct val="45000"/>
              <a:buFont typeface="Wingdings" charset="2"/>
              <a:buChar char=""/>
            </a:pPr>
            <a:r>
              <a:rPr lang="de-DE" sz="2400" b="0" strike="noStrike" spc="-1">
                <a:latin typeface="Arial"/>
              </a:rPr>
              <a:t>Format des Gliederungstextes durch Klicken bearbeiten</a:t>
            </a:r>
          </a:p>
          <a:p>
            <a:pPr marL="864000" lvl="1" indent="-324000">
              <a:spcAft>
                <a:spcPts val="850"/>
              </a:spcAft>
              <a:buClr>
                <a:srgbClr val="000000"/>
              </a:buClr>
              <a:buSzPct val="75000"/>
              <a:buFont typeface="Symbol" charset="2"/>
              <a:buChar char=""/>
            </a:pPr>
            <a:r>
              <a:rPr lang="de-DE" sz="2100" b="0" strike="noStrike" spc="-1">
                <a:latin typeface="Arial"/>
              </a:rPr>
              <a:t>Zweite Gliederungsebene</a:t>
            </a:r>
          </a:p>
          <a:p>
            <a:pPr marL="1296000" lvl="2" indent="-288000">
              <a:spcAft>
                <a:spcPts val="635"/>
              </a:spcAft>
              <a:buClr>
                <a:srgbClr val="000000"/>
              </a:buClr>
              <a:buSzPct val="45000"/>
              <a:buFont typeface="Wingdings" charset="2"/>
              <a:buChar char=""/>
            </a:pPr>
            <a:r>
              <a:rPr lang="de-DE" sz="1800" b="0" strike="noStrike" spc="-1">
                <a:latin typeface="Arial"/>
              </a:rPr>
              <a:t>Dritte Gliederungsebene</a:t>
            </a:r>
          </a:p>
          <a:p>
            <a:pPr marL="1728000" lvl="3" indent="-216000">
              <a:spcAft>
                <a:spcPts val="422"/>
              </a:spcAft>
              <a:buClr>
                <a:srgbClr val="000000"/>
              </a:buClr>
              <a:buSzPct val="75000"/>
              <a:buFont typeface="Symbol" charset="2"/>
              <a:buChar char=""/>
            </a:pPr>
            <a:r>
              <a:rPr lang="de-DE" sz="1500" b="0" strike="noStrike" spc="-1">
                <a:latin typeface="Arial"/>
              </a:rPr>
              <a:t>Vierte Gliederungsebene</a:t>
            </a:r>
          </a:p>
          <a:p>
            <a:pPr marL="2160000" lvl="4" indent="-216000">
              <a:spcAft>
                <a:spcPts val="210"/>
              </a:spcAft>
              <a:buClr>
                <a:srgbClr val="000000"/>
              </a:buClr>
              <a:buSzPct val="45000"/>
              <a:buFont typeface="Wingdings" charset="2"/>
              <a:buChar char=""/>
            </a:pPr>
            <a:r>
              <a:rPr lang="de-DE" sz="1500" b="0" strike="noStrike" spc="-1">
                <a:latin typeface="Arial"/>
              </a:rPr>
              <a:t>Fünfte Gliederungsebene</a:t>
            </a:r>
          </a:p>
          <a:p>
            <a:pPr marL="2592000" lvl="5" indent="-216000">
              <a:spcAft>
                <a:spcPts val="210"/>
              </a:spcAft>
              <a:buClr>
                <a:srgbClr val="000000"/>
              </a:buClr>
              <a:buSzPct val="45000"/>
              <a:buFont typeface="Wingdings" charset="2"/>
              <a:buChar char=""/>
            </a:pPr>
            <a:r>
              <a:rPr lang="de-DE" sz="1500" b="0" strike="noStrike" spc="-1">
                <a:latin typeface="Arial"/>
              </a:rPr>
              <a:t>Sechste Gliederungsebene</a:t>
            </a:r>
          </a:p>
          <a:p>
            <a:pPr marL="3024000" lvl="6" indent="-216000">
              <a:spcAft>
                <a:spcPts val="210"/>
              </a:spcAft>
              <a:buClr>
                <a:srgbClr val="000000"/>
              </a:buClr>
              <a:buSzPct val="45000"/>
              <a:buFont typeface="Wingdings" charset="2"/>
              <a:buChar char=""/>
            </a:pPr>
            <a:r>
              <a:rPr lang="de-DE" sz="1500" b="0" strike="noStrike" spc="-1">
                <a:latin typeface="Arial"/>
              </a:rPr>
              <a:t>Siebte Gliederungsebene</a:t>
            </a:r>
          </a:p>
        </p:txBody>
      </p:sp>
      <p:sp>
        <p:nvSpPr>
          <p:cNvPr id="41" name="PlaceHolder 3"/>
          <p:cNvSpPr>
            <a:spLocks noGrp="1"/>
          </p:cNvSpPr>
          <p:nvPr>
            <p:ph type="dt"/>
          </p:nvPr>
        </p:nvSpPr>
        <p:spPr>
          <a:xfrm>
            <a:off x="504000" y="5166000"/>
            <a:ext cx="2348280" cy="390960"/>
          </a:xfrm>
          <a:prstGeom prst="rect">
            <a:avLst/>
          </a:prstGeom>
        </p:spPr>
        <p:txBody>
          <a:bodyPr lIns="0" tIns="0" rIns="0" bIns="0">
            <a:noAutofit/>
          </a:bodyPr>
          <a:lstStyle/>
          <a:p>
            <a:r>
              <a:rPr lang="de-DE" sz="1400" b="0" strike="noStrike" spc="-1">
                <a:latin typeface="Times New Roman"/>
              </a:rPr>
              <a:t>&lt;Datum/Uhrzeit&gt;</a:t>
            </a:r>
          </a:p>
        </p:txBody>
      </p:sp>
      <p:sp>
        <p:nvSpPr>
          <p:cNvPr id="42" name="PlaceHolder 4"/>
          <p:cNvSpPr>
            <a:spLocks noGrp="1"/>
          </p:cNvSpPr>
          <p:nvPr>
            <p:ph type="ftr"/>
          </p:nvPr>
        </p:nvSpPr>
        <p:spPr>
          <a:xfrm>
            <a:off x="3447360" y="5166000"/>
            <a:ext cx="3195360" cy="390960"/>
          </a:xfrm>
          <a:prstGeom prst="rect">
            <a:avLst/>
          </a:prstGeom>
        </p:spPr>
        <p:txBody>
          <a:bodyPr lIns="0" tIns="0" rIns="0" bIns="0">
            <a:noAutofit/>
          </a:bodyPr>
          <a:lstStyle/>
          <a:p>
            <a:pPr algn="ctr"/>
            <a:r>
              <a:rPr lang="de-DE" sz="1400" b="0" strike="noStrike" spc="-1">
                <a:latin typeface="Times New Roman"/>
              </a:rPr>
              <a:t>&lt;Fußzeile&gt;</a:t>
            </a:r>
          </a:p>
        </p:txBody>
      </p:sp>
      <p:sp>
        <p:nvSpPr>
          <p:cNvPr id="43" name="PlaceHolder 5"/>
          <p:cNvSpPr>
            <a:spLocks noGrp="1"/>
          </p:cNvSpPr>
          <p:nvPr>
            <p:ph type="sldNum"/>
          </p:nvPr>
        </p:nvSpPr>
        <p:spPr>
          <a:xfrm>
            <a:off x="7227720" y="5166000"/>
            <a:ext cx="2348280" cy="390960"/>
          </a:xfrm>
          <a:prstGeom prst="rect">
            <a:avLst/>
          </a:prstGeom>
        </p:spPr>
        <p:txBody>
          <a:bodyPr lIns="0" tIns="0" rIns="0" bIns="0">
            <a:noAutofit/>
          </a:bodyPr>
          <a:lstStyle/>
          <a:p>
            <a:pPr algn="r"/>
            <a:fld id="{8CCD0FC0-0C71-47CB-BC4C-11FB71E968E4}" type="slidenum">
              <a:rPr lang="de-DE" sz="1400" b="0" strike="noStrike" spc="-1">
                <a:latin typeface="Times New Roman"/>
              </a:rPr>
              <a:t>‹Nr.›</a:t>
            </a:fld>
            <a:endParaRPr lang="de-DE" sz="1400" b="0" strike="noStrike" spc="-1">
              <a:latin typeface="Times New Roman"/>
            </a:endParaRPr>
          </a:p>
        </p:txBody>
      </p:sp>
      <p:pic>
        <p:nvPicPr>
          <p:cNvPr id="44" name="Grafik 43"/>
          <p:cNvPicPr/>
          <p:nvPr/>
        </p:nvPicPr>
        <p:blipFill>
          <a:blip r:embed="rId15"/>
          <a:stretch/>
        </p:blipFill>
        <p:spPr>
          <a:xfrm>
            <a:off x="0" y="0"/>
            <a:ext cx="10077840" cy="1271520"/>
          </a:xfrm>
          <a:prstGeom prst="rect">
            <a:avLst/>
          </a:prstGeom>
          <a:ln>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31C9762-F468-EF65-26B0-3450192D0611}"/>
              </a:ext>
            </a:extLst>
          </p:cNvPr>
          <p:cNvSpPr txBox="1"/>
          <p:nvPr/>
        </p:nvSpPr>
        <p:spPr>
          <a:xfrm>
            <a:off x="1620277" y="672352"/>
            <a:ext cx="6840070" cy="646331"/>
          </a:xfrm>
          <a:prstGeom prst="rect">
            <a:avLst/>
          </a:prstGeom>
          <a:noFill/>
        </p:spPr>
        <p:txBody>
          <a:bodyPr wrap="square" rtlCol="0">
            <a:spAutoFit/>
          </a:bodyPr>
          <a:lstStyle/>
          <a:p>
            <a:r>
              <a:rPr lang="de-DE" sz="3600" b="1" dirty="0"/>
              <a:t>Ist das Informatik?</a:t>
            </a:r>
          </a:p>
        </p:txBody>
      </p:sp>
      <p:sp>
        <p:nvSpPr>
          <p:cNvPr id="3" name="Pfeil: nach links 2">
            <a:extLst>
              <a:ext uri="{FF2B5EF4-FFF2-40B4-BE49-F238E27FC236}">
                <a16:creationId xmlns:a16="http://schemas.microsoft.com/office/drawing/2014/main" id="{B7CB5D3D-B6A4-F580-1675-6E23940E7017}"/>
              </a:ext>
            </a:extLst>
          </p:cNvPr>
          <p:cNvSpPr/>
          <p:nvPr/>
        </p:nvSpPr>
        <p:spPr>
          <a:xfrm>
            <a:off x="246342" y="2304801"/>
            <a:ext cx="1604683" cy="9950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nach rechts 4">
            <a:extLst>
              <a:ext uri="{FF2B5EF4-FFF2-40B4-BE49-F238E27FC236}">
                <a16:creationId xmlns:a16="http://schemas.microsoft.com/office/drawing/2014/main" id="{1CED5153-24C3-C0E0-4642-71B00DB4507F}"/>
              </a:ext>
            </a:extLst>
          </p:cNvPr>
          <p:cNvSpPr/>
          <p:nvPr/>
        </p:nvSpPr>
        <p:spPr>
          <a:xfrm>
            <a:off x="8229600" y="2304801"/>
            <a:ext cx="1604683" cy="923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F1FE150-7562-4AF4-3AAE-F2BD36762670}"/>
              </a:ext>
            </a:extLst>
          </p:cNvPr>
          <p:cNvSpPr txBox="1"/>
          <p:nvPr/>
        </p:nvSpPr>
        <p:spPr>
          <a:xfrm>
            <a:off x="1954306" y="2313766"/>
            <a:ext cx="1712259" cy="830997"/>
          </a:xfrm>
          <a:prstGeom prst="rect">
            <a:avLst/>
          </a:prstGeom>
          <a:noFill/>
        </p:spPr>
        <p:txBody>
          <a:bodyPr wrap="square" rtlCol="0">
            <a:spAutoFit/>
          </a:bodyPr>
          <a:lstStyle/>
          <a:p>
            <a:r>
              <a:rPr lang="de-DE" sz="2400" dirty="0"/>
              <a:t>Ja, das ist </a:t>
            </a:r>
          </a:p>
          <a:p>
            <a:r>
              <a:rPr lang="de-DE" sz="2400" dirty="0"/>
              <a:t>Informatik!</a:t>
            </a:r>
          </a:p>
        </p:txBody>
      </p:sp>
      <p:sp>
        <p:nvSpPr>
          <p:cNvPr id="8" name="Textfeld 7">
            <a:extLst>
              <a:ext uri="{FF2B5EF4-FFF2-40B4-BE49-F238E27FC236}">
                <a16:creationId xmlns:a16="http://schemas.microsoft.com/office/drawing/2014/main" id="{3A1D2587-474D-5EBA-9B9F-F3AB78321D37}"/>
              </a:ext>
            </a:extLst>
          </p:cNvPr>
          <p:cNvSpPr txBox="1"/>
          <p:nvPr/>
        </p:nvSpPr>
        <p:spPr>
          <a:xfrm>
            <a:off x="6414060" y="2304801"/>
            <a:ext cx="1712259" cy="1200329"/>
          </a:xfrm>
          <a:prstGeom prst="rect">
            <a:avLst/>
          </a:prstGeom>
          <a:noFill/>
        </p:spPr>
        <p:txBody>
          <a:bodyPr wrap="square" rtlCol="0">
            <a:spAutoFit/>
          </a:bodyPr>
          <a:lstStyle/>
          <a:p>
            <a:r>
              <a:rPr lang="de-DE" sz="2400" dirty="0"/>
              <a:t>Nein, das ist keine</a:t>
            </a:r>
          </a:p>
          <a:p>
            <a:r>
              <a:rPr lang="de-DE" sz="2400" dirty="0"/>
              <a:t>Informatik!</a:t>
            </a:r>
          </a:p>
        </p:txBody>
      </p:sp>
    </p:spTree>
    <p:extLst>
      <p:ext uri="{BB962C8B-B14F-4D97-AF65-F5344CB8AC3E}">
        <p14:creationId xmlns:p14="http://schemas.microsoft.com/office/powerpoint/2010/main" val="902418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31C9762-F468-EF65-26B0-3450192D0611}"/>
              </a:ext>
            </a:extLst>
          </p:cNvPr>
          <p:cNvSpPr txBox="1"/>
          <p:nvPr/>
        </p:nvSpPr>
        <p:spPr>
          <a:xfrm>
            <a:off x="1516110" y="555998"/>
            <a:ext cx="6840070" cy="646331"/>
          </a:xfrm>
          <a:prstGeom prst="rect">
            <a:avLst/>
          </a:prstGeom>
          <a:noFill/>
        </p:spPr>
        <p:txBody>
          <a:bodyPr wrap="square" rtlCol="0">
            <a:spAutoFit/>
          </a:bodyPr>
          <a:lstStyle/>
          <a:p>
            <a:r>
              <a:rPr lang="de-DE" sz="3600" b="1" dirty="0"/>
              <a:t>Ist das Informatik?</a:t>
            </a:r>
          </a:p>
        </p:txBody>
      </p:sp>
      <p:sp>
        <p:nvSpPr>
          <p:cNvPr id="3" name="Pfeil: nach links 2">
            <a:extLst>
              <a:ext uri="{FF2B5EF4-FFF2-40B4-BE49-F238E27FC236}">
                <a16:creationId xmlns:a16="http://schemas.microsoft.com/office/drawing/2014/main" id="{B7CB5D3D-B6A4-F580-1675-6E23940E7017}"/>
              </a:ext>
            </a:extLst>
          </p:cNvPr>
          <p:cNvSpPr/>
          <p:nvPr/>
        </p:nvSpPr>
        <p:spPr>
          <a:xfrm>
            <a:off x="246343" y="1596589"/>
            <a:ext cx="1026646" cy="5280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nach rechts 4">
            <a:extLst>
              <a:ext uri="{FF2B5EF4-FFF2-40B4-BE49-F238E27FC236}">
                <a16:creationId xmlns:a16="http://schemas.microsoft.com/office/drawing/2014/main" id="{1CED5153-24C3-C0E0-4642-71B00DB4507F}"/>
              </a:ext>
            </a:extLst>
          </p:cNvPr>
          <p:cNvSpPr/>
          <p:nvPr/>
        </p:nvSpPr>
        <p:spPr>
          <a:xfrm>
            <a:off x="9188824" y="1596589"/>
            <a:ext cx="735107" cy="530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2F1FE150-7562-4AF4-3AAE-F2BD36762670}"/>
              </a:ext>
            </a:extLst>
          </p:cNvPr>
          <p:cNvSpPr txBox="1"/>
          <p:nvPr/>
        </p:nvSpPr>
        <p:spPr>
          <a:xfrm>
            <a:off x="1272989" y="1537446"/>
            <a:ext cx="1712259" cy="646331"/>
          </a:xfrm>
          <a:prstGeom prst="rect">
            <a:avLst/>
          </a:prstGeom>
          <a:noFill/>
        </p:spPr>
        <p:txBody>
          <a:bodyPr wrap="square" rtlCol="0">
            <a:spAutoFit/>
          </a:bodyPr>
          <a:lstStyle/>
          <a:p>
            <a:r>
              <a:rPr lang="de-DE" dirty="0"/>
              <a:t>Ja, das ist </a:t>
            </a:r>
          </a:p>
          <a:p>
            <a:r>
              <a:rPr lang="de-DE" dirty="0"/>
              <a:t>Informatik!</a:t>
            </a:r>
          </a:p>
        </p:txBody>
      </p:sp>
      <p:sp>
        <p:nvSpPr>
          <p:cNvPr id="8" name="Textfeld 7">
            <a:extLst>
              <a:ext uri="{FF2B5EF4-FFF2-40B4-BE49-F238E27FC236}">
                <a16:creationId xmlns:a16="http://schemas.microsoft.com/office/drawing/2014/main" id="{3A1D2587-474D-5EBA-9B9F-F3AB78321D37}"/>
              </a:ext>
            </a:extLst>
          </p:cNvPr>
          <p:cNvSpPr txBox="1"/>
          <p:nvPr/>
        </p:nvSpPr>
        <p:spPr>
          <a:xfrm>
            <a:off x="7395883" y="1478304"/>
            <a:ext cx="1920594" cy="646331"/>
          </a:xfrm>
          <a:prstGeom prst="rect">
            <a:avLst/>
          </a:prstGeom>
          <a:noFill/>
        </p:spPr>
        <p:txBody>
          <a:bodyPr wrap="square" rtlCol="0">
            <a:spAutoFit/>
          </a:bodyPr>
          <a:lstStyle/>
          <a:p>
            <a:r>
              <a:rPr lang="de-DE" dirty="0"/>
              <a:t>Nein, das ist keine Informatik!</a:t>
            </a:r>
          </a:p>
        </p:txBody>
      </p:sp>
      <p:sp>
        <p:nvSpPr>
          <p:cNvPr id="4" name="Textfeld 3">
            <a:extLst>
              <a:ext uri="{FF2B5EF4-FFF2-40B4-BE49-F238E27FC236}">
                <a16:creationId xmlns:a16="http://schemas.microsoft.com/office/drawing/2014/main" id="{7D43C2FB-83C4-47BF-5A97-E7507A8DDFD3}"/>
              </a:ext>
            </a:extLst>
          </p:cNvPr>
          <p:cNvSpPr txBox="1"/>
          <p:nvPr/>
        </p:nvSpPr>
        <p:spPr>
          <a:xfrm>
            <a:off x="959224" y="2465294"/>
            <a:ext cx="8471647" cy="1323439"/>
          </a:xfrm>
          <a:prstGeom prst="rect">
            <a:avLst/>
          </a:prstGeom>
          <a:noFill/>
        </p:spPr>
        <p:txBody>
          <a:bodyPr wrap="square" rtlCol="0">
            <a:spAutoFit/>
          </a:bodyPr>
          <a:lstStyle/>
          <a:p>
            <a:r>
              <a:rPr lang="de-DE" sz="4000"/>
              <a:t>8. </a:t>
            </a:r>
            <a:r>
              <a:rPr lang="de-DE" sz="4000" dirty="0"/>
              <a:t>Du lernst, wie ein Computer Daten speichert.</a:t>
            </a:r>
          </a:p>
        </p:txBody>
      </p:sp>
    </p:spTree>
    <p:extLst>
      <p:ext uri="{BB962C8B-B14F-4D97-AF65-F5344CB8AC3E}">
        <p14:creationId xmlns:p14="http://schemas.microsoft.com/office/powerpoint/2010/main" val="214000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864000" y="407520"/>
            <a:ext cx="7992000" cy="486720"/>
          </a:xfrm>
          <a:prstGeom prst="rect">
            <a:avLst/>
          </a:prstGeom>
          <a:noFill/>
          <a:ln>
            <a:noFill/>
          </a:ln>
        </p:spPr>
        <p:txBody>
          <a:bodyPr lIns="90000" tIns="45000" rIns="90000" bIns="45000">
            <a:spAutoFit/>
          </a:bodyPr>
          <a:lstStyle/>
          <a:p>
            <a:r>
              <a:rPr lang="de-DE" sz="2800" b="0" strike="noStrike" spc="-1">
                <a:latin typeface="Arial"/>
              </a:rPr>
              <a:t>Was ist Informatik?</a:t>
            </a:r>
          </a:p>
        </p:txBody>
      </p:sp>
      <p:sp>
        <p:nvSpPr>
          <p:cNvPr id="84" name="TextShape 2"/>
          <p:cNvSpPr txBox="1"/>
          <p:nvPr/>
        </p:nvSpPr>
        <p:spPr>
          <a:xfrm>
            <a:off x="288000" y="1440000"/>
            <a:ext cx="9432000" cy="402840"/>
          </a:xfrm>
          <a:prstGeom prst="rect">
            <a:avLst/>
          </a:prstGeom>
          <a:noFill/>
          <a:ln>
            <a:noFill/>
          </a:ln>
        </p:spPr>
        <p:txBody>
          <a:bodyPr lIns="90000" tIns="45000" rIns="90000" bIns="45000">
            <a:spAutoFit/>
          </a:bodyPr>
          <a:lstStyle/>
          <a:p>
            <a:r>
              <a:rPr lang="de-DE" sz="2200" b="0" strike="noStrike" spc="-1">
                <a:latin typeface="Arial"/>
              </a:rPr>
              <a:t>Aus welchen zwei Wörtern besteht das Wort „Informatik“?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Grafik 90"/>
          <p:cNvPicPr/>
          <p:nvPr/>
        </p:nvPicPr>
        <p:blipFill>
          <a:blip r:embed="rId2"/>
          <a:stretch/>
        </p:blipFill>
        <p:spPr>
          <a:xfrm>
            <a:off x="71640" y="432000"/>
            <a:ext cx="10080360" cy="3214440"/>
          </a:xfrm>
          <a:prstGeom prst="rect">
            <a:avLst/>
          </a:prstGeom>
          <a:ln>
            <a:noFill/>
          </a:ln>
        </p:spPr>
      </p:pic>
      <p:pic>
        <p:nvPicPr>
          <p:cNvPr id="92" name="Grafik 91"/>
          <p:cNvPicPr/>
          <p:nvPr/>
        </p:nvPicPr>
        <p:blipFill>
          <a:blip r:embed="rId3"/>
          <a:stretch/>
        </p:blipFill>
        <p:spPr>
          <a:xfrm>
            <a:off x="752760" y="3918240"/>
            <a:ext cx="7887240" cy="175248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Grafik 88"/>
          <p:cNvPicPr/>
          <p:nvPr/>
        </p:nvPicPr>
        <p:blipFill>
          <a:blip r:embed="rId2"/>
          <a:stretch/>
        </p:blipFill>
        <p:spPr>
          <a:xfrm>
            <a:off x="39600" y="1456560"/>
            <a:ext cx="10080360" cy="2820600"/>
          </a:xfrm>
          <a:prstGeom prst="rect">
            <a:avLst/>
          </a:prstGeom>
          <a:ln>
            <a:noFill/>
          </a:ln>
        </p:spPr>
      </p:pic>
      <p:sp>
        <p:nvSpPr>
          <p:cNvPr id="90" name="TextShape 1"/>
          <p:cNvSpPr txBox="1"/>
          <p:nvPr/>
        </p:nvSpPr>
        <p:spPr>
          <a:xfrm>
            <a:off x="1296000" y="504000"/>
            <a:ext cx="7776000" cy="486720"/>
          </a:xfrm>
          <a:prstGeom prst="rect">
            <a:avLst/>
          </a:prstGeom>
          <a:noFill/>
          <a:ln>
            <a:noFill/>
          </a:ln>
        </p:spPr>
        <p:txBody>
          <a:bodyPr lIns="90000" tIns="45000" rIns="90000" bIns="45000">
            <a:spAutoFit/>
          </a:bodyPr>
          <a:lstStyle/>
          <a:p>
            <a:r>
              <a:rPr lang="de-DE" sz="2800" b="0" strike="noStrike" spc="-1">
                <a:latin typeface="Arial"/>
              </a:rPr>
              <a:t>Das EVA-Prinzip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Grafik 92"/>
          <p:cNvPicPr/>
          <p:nvPr/>
        </p:nvPicPr>
        <p:blipFill>
          <a:blip r:embed="rId2"/>
          <a:stretch/>
        </p:blipFill>
        <p:spPr>
          <a:xfrm>
            <a:off x="39600" y="1229760"/>
            <a:ext cx="10080360" cy="327420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576000" y="360000"/>
            <a:ext cx="8640000" cy="602280"/>
          </a:xfrm>
          <a:prstGeom prst="rect">
            <a:avLst/>
          </a:prstGeom>
          <a:noFill/>
          <a:ln>
            <a:noFill/>
          </a:ln>
        </p:spPr>
        <p:txBody>
          <a:bodyPr lIns="90000" tIns="45000" rIns="90000" bIns="45000">
            <a:spAutoFit/>
          </a:bodyPr>
          <a:lstStyle/>
          <a:p>
            <a:r>
              <a:rPr lang="de-DE" sz="3600" b="0" strike="noStrike" spc="-1">
                <a:latin typeface="Arial"/>
              </a:rPr>
              <a:t>Das EVA-Prinzip in der Informatik</a:t>
            </a:r>
          </a:p>
        </p:txBody>
      </p:sp>
      <p:sp>
        <p:nvSpPr>
          <p:cNvPr id="95" name="TextShape 2"/>
          <p:cNvSpPr txBox="1"/>
          <p:nvPr/>
        </p:nvSpPr>
        <p:spPr>
          <a:xfrm>
            <a:off x="216000" y="1296000"/>
            <a:ext cx="9792000" cy="3137867"/>
          </a:xfrm>
          <a:prstGeom prst="rect">
            <a:avLst/>
          </a:prstGeom>
          <a:noFill/>
          <a:ln>
            <a:noFill/>
          </a:ln>
        </p:spPr>
        <p:txBody>
          <a:bodyPr lIns="90000" tIns="45000" rIns="90000" bIns="45000">
            <a:spAutoFit/>
          </a:bodyPr>
          <a:lstStyle/>
          <a:p>
            <a:r>
              <a:rPr lang="de-DE" sz="1800" b="1" strike="noStrike" spc="-1" dirty="0">
                <a:highlight>
                  <a:srgbClr val="FF0000"/>
                </a:highlight>
                <a:latin typeface="Arial"/>
              </a:rPr>
              <a:t>Schreibe den Text in dein Heft ab!</a:t>
            </a:r>
          </a:p>
          <a:p>
            <a:endParaRPr lang="de-DE" sz="1800" b="0" strike="noStrike" spc="-1" dirty="0">
              <a:latin typeface="Arial"/>
            </a:endParaRPr>
          </a:p>
          <a:p>
            <a:r>
              <a:rPr lang="de-DE" sz="1800" b="0" strike="noStrike" spc="-1" dirty="0">
                <a:latin typeface="Arial"/>
              </a:rPr>
              <a:t>Durch </a:t>
            </a:r>
            <a:r>
              <a:rPr lang="de-DE" sz="1800" b="1" strike="noStrike" spc="-1" dirty="0">
                <a:latin typeface="Arial"/>
              </a:rPr>
              <a:t>Eingabegeräte</a:t>
            </a:r>
            <a:r>
              <a:rPr lang="de-DE" sz="1800" b="0" strike="noStrike" spc="-1" dirty="0">
                <a:latin typeface="Arial"/>
              </a:rPr>
              <a:t> (z. B. die Computermaus, die Tastatur) können Anweisungen, Daten oder Informationen von außen in den Computer gelangen. </a:t>
            </a:r>
          </a:p>
          <a:p>
            <a:br>
              <a:rPr dirty="0"/>
            </a:br>
            <a:r>
              <a:rPr lang="de-DE" sz="1800" b="0" strike="noStrike" spc="-1" dirty="0">
                <a:latin typeface="Arial"/>
              </a:rPr>
              <a:t>Der Computer rechnet mit Daten (engl. </a:t>
            </a:r>
            <a:r>
              <a:rPr lang="de-DE" sz="1800" b="0" i="1" strike="noStrike" spc="-1" dirty="0" err="1">
                <a:latin typeface="Arial"/>
              </a:rPr>
              <a:t>to</a:t>
            </a:r>
            <a:r>
              <a:rPr lang="de-DE" sz="1800" b="0" i="1" strike="noStrike" spc="-1" dirty="0">
                <a:latin typeface="Arial"/>
              </a:rPr>
              <a:t> </a:t>
            </a:r>
            <a:r>
              <a:rPr lang="de-DE" sz="1800" b="0" i="1" strike="noStrike" spc="-1" dirty="0" err="1">
                <a:latin typeface="Arial"/>
              </a:rPr>
              <a:t>compute</a:t>
            </a:r>
            <a:r>
              <a:rPr lang="de-DE" sz="1800" b="0" strike="noStrike" spc="-1" dirty="0">
                <a:latin typeface="Arial"/>
              </a:rPr>
              <a:t> – berechnen). Der Rechenvorgang wird als </a:t>
            </a:r>
            <a:r>
              <a:rPr lang="de-DE" sz="1800" b="1" strike="noStrike" spc="-1" dirty="0">
                <a:latin typeface="Arial"/>
              </a:rPr>
              <a:t>Verarbeitung</a:t>
            </a:r>
            <a:r>
              <a:rPr lang="de-DE" sz="1800" b="0" strike="noStrike" spc="-1" dirty="0">
                <a:latin typeface="Arial"/>
              </a:rPr>
              <a:t> bezeichnet.</a:t>
            </a:r>
          </a:p>
          <a:p>
            <a:endParaRPr lang="de-DE" sz="1800" b="0" strike="noStrike" spc="-1" dirty="0">
              <a:latin typeface="Arial"/>
            </a:endParaRPr>
          </a:p>
          <a:p>
            <a:r>
              <a:rPr lang="de-DE" sz="1800" b="1" strike="noStrike" spc="-1" dirty="0">
                <a:latin typeface="Arial"/>
              </a:rPr>
              <a:t>Ausgabegeräte</a:t>
            </a:r>
            <a:r>
              <a:rPr lang="de-DE" sz="1800" b="0" strike="noStrike" spc="-1" dirty="0">
                <a:latin typeface="Arial"/>
              </a:rPr>
              <a:t> (z. B. der Bildschirm) machen die Ergebnisse der Verarbeitung sichtbar.</a:t>
            </a:r>
          </a:p>
          <a:p>
            <a:endParaRPr lang="de-DE" sz="1800" b="0" strike="noStrike" spc="-1" dirty="0">
              <a:latin typeface="Arial"/>
            </a:endParaRPr>
          </a:p>
          <a:p>
            <a:r>
              <a:rPr lang="de-DE" sz="1800" b="0" strike="noStrike" spc="-1" dirty="0">
                <a:latin typeface="Arial"/>
              </a:rPr>
              <a:t>Nicht nur der Computer, sondern alle Informatiksysteme arbeiten nach diesem Prinzip.</a:t>
            </a:r>
          </a:p>
        </p:txBody>
      </p:sp>
      <p:sp>
        <p:nvSpPr>
          <p:cNvPr id="2" name="Ellipse 1">
            <a:extLst>
              <a:ext uri="{FF2B5EF4-FFF2-40B4-BE49-F238E27FC236}">
                <a16:creationId xmlns:a16="http://schemas.microsoft.com/office/drawing/2014/main" id="{6567CA01-BD69-A10C-D57D-8547ED600FDE}"/>
              </a:ext>
            </a:extLst>
          </p:cNvPr>
          <p:cNvSpPr/>
          <p:nvPr/>
        </p:nvSpPr>
        <p:spPr>
          <a:xfrm>
            <a:off x="6630536" y="4433867"/>
            <a:ext cx="3234089" cy="1135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FAE092C3-F8D4-71E5-FAD7-577E0529B4AC}"/>
              </a:ext>
            </a:extLst>
          </p:cNvPr>
          <p:cNvSpPr txBox="1"/>
          <p:nvPr/>
        </p:nvSpPr>
        <p:spPr>
          <a:xfrm>
            <a:off x="7093820" y="4709213"/>
            <a:ext cx="2685448" cy="584775"/>
          </a:xfrm>
          <a:prstGeom prst="rect">
            <a:avLst/>
          </a:prstGeom>
          <a:noFill/>
        </p:spPr>
        <p:txBody>
          <a:bodyPr wrap="square" rtlCol="0">
            <a:spAutoFit/>
          </a:bodyPr>
          <a:lstStyle/>
          <a:p>
            <a:r>
              <a:rPr lang="de-DE" sz="1600" dirty="0">
                <a:solidFill>
                  <a:schemeClr val="bg1"/>
                </a:solidFill>
              </a:rPr>
              <a:t>Fertig mit Abschreiben?</a:t>
            </a:r>
          </a:p>
          <a:p>
            <a:r>
              <a:rPr lang="de-DE" sz="1600" dirty="0">
                <a:solidFill>
                  <a:schemeClr val="bg1"/>
                </a:solidFill>
              </a:rPr>
              <a:t>Nimm dir ein Arbeitsblatt!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Grafik 95"/>
          <p:cNvPicPr/>
          <p:nvPr/>
        </p:nvPicPr>
        <p:blipFill>
          <a:blip r:embed="rId2"/>
          <a:stretch/>
        </p:blipFill>
        <p:spPr>
          <a:xfrm>
            <a:off x="39600" y="1361160"/>
            <a:ext cx="10080360" cy="3011400"/>
          </a:xfrm>
          <a:prstGeom prst="rect">
            <a:avLst/>
          </a:prstGeom>
          <a:ln>
            <a:noFill/>
          </a:ln>
        </p:spPr>
      </p:pic>
      <p:sp>
        <p:nvSpPr>
          <p:cNvPr id="97" name="TextShape 1"/>
          <p:cNvSpPr txBox="1"/>
          <p:nvPr/>
        </p:nvSpPr>
        <p:spPr>
          <a:xfrm>
            <a:off x="576000" y="432000"/>
            <a:ext cx="9216000" cy="542880"/>
          </a:xfrm>
          <a:prstGeom prst="rect">
            <a:avLst/>
          </a:prstGeom>
          <a:noFill/>
          <a:ln>
            <a:noFill/>
          </a:ln>
        </p:spPr>
        <p:txBody>
          <a:bodyPr lIns="90000" tIns="45000" rIns="90000" bIns="45000">
            <a:spAutoFit/>
          </a:bodyPr>
          <a:lstStyle/>
          <a:p>
            <a:r>
              <a:rPr lang="de-DE" sz="3200" b="0" strike="noStrike" spc="-1">
                <a:latin typeface="Arial"/>
              </a:rPr>
              <a:t>Hier rechnet der Computer!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31C9762-F468-EF65-26B0-3450192D0611}"/>
              </a:ext>
            </a:extLst>
          </p:cNvPr>
          <p:cNvSpPr txBox="1"/>
          <p:nvPr/>
        </p:nvSpPr>
        <p:spPr>
          <a:xfrm>
            <a:off x="1516110" y="555998"/>
            <a:ext cx="6840070" cy="646331"/>
          </a:xfrm>
          <a:prstGeom prst="rect">
            <a:avLst/>
          </a:prstGeom>
          <a:noFill/>
        </p:spPr>
        <p:txBody>
          <a:bodyPr wrap="square" rtlCol="0">
            <a:spAutoFit/>
          </a:bodyPr>
          <a:lstStyle/>
          <a:p>
            <a:r>
              <a:rPr lang="de-DE" sz="3600" b="1" dirty="0"/>
              <a:t>Ist das Informatik?</a:t>
            </a:r>
          </a:p>
        </p:txBody>
      </p:sp>
      <p:sp>
        <p:nvSpPr>
          <p:cNvPr id="3" name="Pfeil: nach links 2">
            <a:extLst>
              <a:ext uri="{FF2B5EF4-FFF2-40B4-BE49-F238E27FC236}">
                <a16:creationId xmlns:a16="http://schemas.microsoft.com/office/drawing/2014/main" id="{B7CB5D3D-B6A4-F580-1675-6E23940E7017}"/>
              </a:ext>
            </a:extLst>
          </p:cNvPr>
          <p:cNvSpPr/>
          <p:nvPr/>
        </p:nvSpPr>
        <p:spPr>
          <a:xfrm>
            <a:off x="246343" y="1596589"/>
            <a:ext cx="1026646" cy="5280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nach rechts 4">
            <a:extLst>
              <a:ext uri="{FF2B5EF4-FFF2-40B4-BE49-F238E27FC236}">
                <a16:creationId xmlns:a16="http://schemas.microsoft.com/office/drawing/2014/main" id="{1CED5153-24C3-C0E0-4642-71B00DB4507F}"/>
              </a:ext>
            </a:extLst>
          </p:cNvPr>
          <p:cNvSpPr/>
          <p:nvPr/>
        </p:nvSpPr>
        <p:spPr>
          <a:xfrm>
            <a:off x="9188824" y="1596589"/>
            <a:ext cx="735107" cy="530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2F1FE150-7562-4AF4-3AAE-F2BD36762670}"/>
              </a:ext>
            </a:extLst>
          </p:cNvPr>
          <p:cNvSpPr txBox="1"/>
          <p:nvPr/>
        </p:nvSpPr>
        <p:spPr>
          <a:xfrm>
            <a:off x="1272989" y="1537446"/>
            <a:ext cx="1712259" cy="646331"/>
          </a:xfrm>
          <a:prstGeom prst="rect">
            <a:avLst/>
          </a:prstGeom>
          <a:noFill/>
        </p:spPr>
        <p:txBody>
          <a:bodyPr wrap="square" rtlCol="0">
            <a:spAutoFit/>
          </a:bodyPr>
          <a:lstStyle/>
          <a:p>
            <a:r>
              <a:rPr lang="de-DE" dirty="0"/>
              <a:t>Ja, das ist </a:t>
            </a:r>
          </a:p>
          <a:p>
            <a:r>
              <a:rPr lang="de-DE" dirty="0"/>
              <a:t>Informatik!</a:t>
            </a:r>
          </a:p>
        </p:txBody>
      </p:sp>
      <p:sp>
        <p:nvSpPr>
          <p:cNvPr id="8" name="Textfeld 7">
            <a:extLst>
              <a:ext uri="{FF2B5EF4-FFF2-40B4-BE49-F238E27FC236}">
                <a16:creationId xmlns:a16="http://schemas.microsoft.com/office/drawing/2014/main" id="{3A1D2587-474D-5EBA-9B9F-F3AB78321D37}"/>
              </a:ext>
            </a:extLst>
          </p:cNvPr>
          <p:cNvSpPr txBox="1"/>
          <p:nvPr/>
        </p:nvSpPr>
        <p:spPr>
          <a:xfrm>
            <a:off x="7395883" y="1478304"/>
            <a:ext cx="1920594" cy="646331"/>
          </a:xfrm>
          <a:prstGeom prst="rect">
            <a:avLst/>
          </a:prstGeom>
          <a:noFill/>
        </p:spPr>
        <p:txBody>
          <a:bodyPr wrap="square" rtlCol="0">
            <a:spAutoFit/>
          </a:bodyPr>
          <a:lstStyle/>
          <a:p>
            <a:r>
              <a:rPr lang="de-DE" dirty="0"/>
              <a:t>Nein, das ist keine Informatik!</a:t>
            </a:r>
          </a:p>
        </p:txBody>
      </p:sp>
    </p:spTree>
    <p:extLst>
      <p:ext uri="{BB962C8B-B14F-4D97-AF65-F5344CB8AC3E}">
        <p14:creationId xmlns:p14="http://schemas.microsoft.com/office/powerpoint/2010/main" val="3913181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31C9762-F468-EF65-26B0-3450192D0611}"/>
              </a:ext>
            </a:extLst>
          </p:cNvPr>
          <p:cNvSpPr txBox="1"/>
          <p:nvPr/>
        </p:nvSpPr>
        <p:spPr>
          <a:xfrm>
            <a:off x="1516110" y="555998"/>
            <a:ext cx="6840070" cy="646331"/>
          </a:xfrm>
          <a:prstGeom prst="rect">
            <a:avLst/>
          </a:prstGeom>
          <a:noFill/>
        </p:spPr>
        <p:txBody>
          <a:bodyPr wrap="square" rtlCol="0">
            <a:spAutoFit/>
          </a:bodyPr>
          <a:lstStyle/>
          <a:p>
            <a:r>
              <a:rPr lang="de-DE" sz="3600" b="1" dirty="0"/>
              <a:t>Ist das Informatik?</a:t>
            </a:r>
          </a:p>
        </p:txBody>
      </p:sp>
      <p:sp>
        <p:nvSpPr>
          <p:cNvPr id="3" name="Pfeil: nach links 2">
            <a:extLst>
              <a:ext uri="{FF2B5EF4-FFF2-40B4-BE49-F238E27FC236}">
                <a16:creationId xmlns:a16="http://schemas.microsoft.com/office/drawing/2014/main" id="{B7CB5D3D-B6A4-F580-1675-6E23940E7017}"/>
              </a:ext>
            </a:extLst>
          </p:cNvPr>
          <p:cNvSpPr/>
          <p:nvPr/>
        </p:nvSpPr>
        <p:spPr>
          <a:xfrm>
            <a:off x="246343" y="1596589"/>
            <a:ext cx="1026646" cy="5280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nach rechts 4">
            <a:extLst>
              <a:ext uri="{FF2B5EF4-FFF2-40B4-BE49-F238E27FC236}">
                <a16:creationId xmlns:a16="http://schemas.microsoft.com/office/drawing/2014/main" id="{1CED5153-24C3-C0E0-4642-71B00DB4507F}"/>
              </a:ext>
            </a:extLst>
          </p:cNvPr>
          <p:cNvSpPr/>
          <p:nvPr/>
        </p:nvSpPr>
        <p:spPr>
          <a:xfrm>
            <a:off x="9188824" y="1596589"/>
            <a:ext cx="735107" cy="530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2F1FE150-7562-4AF4-3AAE-F2BD36762670}"/>
              </a:ext>
            </a:extLst>
          </p:cNvPr>
          <p:cNvSpPr txBox="1"/>
          <p:nvPr/>
        </p:nvSpPr>
        <p:spPr>
          <a:xfrm>
            <a:off x="1272989" y="1537446"/>
            <a:ext cx="1712259" cy="646331"/>
          </a:xfrm>
          <a:prstGeom prst="rect">
            <a:avLst/>
          </a:prstGeom>
          <a:noFill/>
        </p:spPr>
        <p:txBody>
          <a:bodyPr wrap="square" rtlCol="0">
            <a:spAutoFit/>
          </a:bodyPr>
          <a:lstStyle/>
          <a:p>
            <a:r>
              <a:rPr lang="de-DE" dirty="0"/>
              <a:t>Ja, das ist </a:t>
            </a:r>
          </a:p>
          <a:p>
            <a:r>
              <a:rPr lang="de-DE" dirty="0"/>
              <a:t>Informatik!</a:t>
            </a:r>
          </a:p>
        </p:txBody>
      </p:sp>
      <p:sp>
        <p:nvSpPr>
          <p:cNvPr id="8" name="Textfeld 7">
            <a:extLst>
              <a:ext uri="{FF2B5EF4-FFF2-40B4-BE49-F238E27FC236}">
                <a16:creationId xmlns:a16="http://schemas.microsoft.com/office/drawing/2014/main" id="{3A1D2587-474D-5EBA-9B9F-F3AB78321D37}"/>
              </a:ext>
            </a:extLst>
          </p:cNvPr>
          <p:cNvSpPr txBox="1"/>
          <p:nvPr/>
        </p:nvSpPr>
        <p:spPr>
          <a:xfrm>
            <a:off x="7395883" y="1478304"/>
            <a:ext cx="1920594" cy="646331"/>
          </a:xfrm>
          <a:prstGeom prst="rect">
            <a:avLst/>
          </a:prstGeom>
          <a:noFill/>
        </p:spPr>
        <p:txBody>
          <a:bodyPr wrap="square" rtlCol="0">
            <a:spAutoFit/>
          </a:bodyPr>
          <a:lstStyle/>
          <a:p>
            <a:r>
              <a:rPr lang="de-DE" dirty="0"/>
              <a:t>Nein, das ist keine Informatik!</a:t>
            </a:r>
          </a:p>
        </p:txBody>
      </p:sp>
      <p:sp>
        <p:nvSpPr>
          <p:cNvPr id="4" name="Textfeld 3">
            <a:extLst>
              <a:ext uri="{FF2B5EF4-FFF2-40B4-BE49-F238E27FC236}">
                <a16:creationId xmlns:a16="http://schemas.microsoft.com/office/drawing/2014/main" id="{BE0239AE-5642-514F-CA15-CE031579263E}"/>
              </a:ext>
            </a:extLst>
          </p:cNvPr>
          <p:cNvSpPr txBox="1"/>
          <p:nvPr/>
        </p:nvSpPr>
        <p:spPr>
          <a:xfrm>
            <a:off x="995082" y="2617694"/>
            <a:ext cx="8507506" cy="1323439"/>
          </a:xfrm>
          <a:prstGeom prst="rect">
            <a:avLst/>
          </a:prstGeom>
          <a:noFill/>
        </p:spPr>
        <p:txBody>
          <a:bodyPr wrap="square" rtlCol="0">
            <a:spAutoFit/>
          </a:bodyPr>
          <a:lstStyle/>
          <a:p>
            <a:r>
              <a:rPr lang="de-DE" sz="4000" dirty="0"/>
              <a:t>1. Du programmierst dein eigenes Computerspiel.</a:t>
            </a:r>
          </a:p>
        </p:txBody>
      </p:sp>
    </p:spTree>
    <p:extLst>
      <p:ext uri="{BB962C8B-B14F-4D97-AF65-F5344CB8AC3E}">
        <p14:creationId xmlns:p14="http://schemas.microsoft.com/office/powerpoint/2010/main" val="197196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31C9762-F468-EF65-26B0-3450192D0611}"/>
              </a:ext>
            </a:extLst>
          </p:cNvPr>
          <p:cNvSpPr txBox="1"/>
          <p:nvPr/>
        </p:nvSpPr>
        <p:spPr>
          <a:xfrm>
            <a:off x="1516110" y="555998"/>
            <a:ext cx="6840070" cy="646331"/>
          </a:xfrm>
          <a:prstGeom prst="rect">
            <a:avLst/>
          </a:prstGeom>
          <a:noFill/>
        </p:spPr>
        <p:txBody>
          <a:bodyPr wrap="square" rtlCol="0">
            <a:spAutoFit/>
          </a:bodyPr>
          <a:lstStyle/>
          <a:p>
            <a:r>
              <a:rPr lang="de-DE" sz="3600" b="1" dirty="0"/>
              <a:t>Ist das Informatik?</a:t>
            </a:r>
          </a:p>
        </p:txBody>
      </p:sp>
      <p:sp>
        <p:nvSpPr>
          <p:cNvPr id="3" name="Pfeil: nach links 2">
            <a:extLst>
              <a:ext uri="{FF2B5EF4-FFF2-40B4-BE49-F238E27FC236}">
                <a16:creationId xmlns:a16="http://schemas.microsoft.com/office/drawing/2014/main" id="{B7CB5D3D-B6A4-F580-1675-6E23940E7017}"/>
              </a:ext>
            </a:extLst>
          </p:cNvPr>
          <p:cNvSpPr/>
          <p:nvPr/>
        </p:nvSpPr>
        <p:spPr>
          <a:xfrm>
            <a:off x="246343" y="1596589"/>
            <a:ext cx="1026646" cy="5280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nach rechts 4">
            <a:extLst>
              <a:ext uri="{FF2B5EF4-FFF2-40B4-BE49-F238E27FC236}">
                <a16:creationId xmlns:a16="http://schemas.microsoft.com/office/drawing/2014/main" id="{1CED5153-24C3-C0E0-4642-71B00DB4507F}"/>
              </a:ext>
            </a:extLst>
          </p:cNvPr>
          <p:cNvSpPr/>
          <p:nvPr/>
        </p:nvSpPr>
        <p:spPr>
          <a:xfrm>
            <a:off x="9188824" y="1596589"/>
            <a:ext cx="735107" cy="530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2F1FE150-7562-4AF4-3AAE-F2BD36762670}"/>
              </a:ext>
            </a:extLst>
          </p:cNvPr>
          <p:cNvSpPr txBox="1"/>
          <p:nvPr/>
        </p:nvSpPr>
        <p:spPr>
          <a:xfrm>
            <a:off x="1272989" y="1537446"/>
            <a:ext cx="1712259" cy="646331"/>
          </a:xfrm>
          <a:prstGeom prst="rect">
            <a:avLst/>
          </a:prstGeom>
          <a:noFill/>
        </p:spPr>
        <p:txBody>
          <a:bodyPr wrap="square" rtlCol="0">
            <a:spAutoFit/>
          </a:bodyPr>
          <a:lstStyle/>
          <a:p>
            <a:r>
              <a:rPr lang="de-DE" dirty="0"/>
              <a:t>Ja, das ist </a:t>
            </a:r>
          </a:p>
          <a:p>
            <a:r>
              <a:rPr lang="de-DE" dirty="0"/>
              <a:t>Informatik!</a:t>
            </a:r>
          </a:p>
        </p:txBody>
      </p:sp>
      <p:sp>
        <p:nvSpPr>
          <p:cNvPr id="8" name="Textfeld 7">
            <a:extLst>
              <a:ext uri="{FF2B5EF4-FFF2-40B4-BE49-F238E27FC236}">
                <a16:creationId xmlns:a16="http://schemas.microsoft.com/office/drawing/2014/main" id="{3A1D2587-474D-5EBA-9B9F-F3AB78321D37}"/>
              </a:ext>
            </a:extLst>
          </p:cNvPr>
          <p:cNvSpPr txBox="1"/>
          <p:nvPr/>
        </p:nvSpPr>
        <p:spPr>
          <a:xfrm>
            <a:off x="7395883" y="1478304"/>
            <a:ext cx="1920594" cy="646331"/>
          </a:xfrm>
          <a:prstGeom prst="rect">
            <a:avLst/>
          </a:prstGeom>
          <a:noFill/>
        </p:spPr>
        <p:txBody>
          <a:bodyPr wrap="square" rtlCol="0">
            <a:spAutoFit/>
          </a:bodyPr>
          <a:lstStyle/>
          <a:p>
            <a:r>
              <a:rPr lang="de-DE" dirty="0"/>
              <a:t>Nein, das ist keine Informatik!</a:t>
            </a:r>
          </a:p>
        </p:txBody>
      </p:sp>
      <p:sp>
        <p:nvSpPr>
          <p:cNvPr id="4" name="Textfeld 3">
            <a:extLst>
              <a:ext uri="{FF2B5EF4-FFF2-40B4-BE49-F238E27FC236}">
                <a16:creationId xmlns:a16="http://schemas.microsoft.com/office/drawing/2014/main" id="{FE7A8D63-FB24-C10C-F47B-77DC782CF91D}"/>
              </a:ext>
            </a:extLst>
          </p:cNvPr>
          <p:cNvSpPr txBox="1"/>
          <p:nvPr/>
        </p:nvSpPr>
        <p:spPr>
          <a:xfrm>
            <a:off x="555812" y="2572871"/>
            <a:ext cx="8973670" cy="1323439"/>
          </a:xfrm>
          <a:prstGeom prst="rect">
            <a:avLst/>
          </a:prstGeom>
          <a:noFill/>
        </p:spPr>
        <p:txBody>
          <a:bodyPr wrap="square" rtlCol="0">
            <a:spAutoFit/>
          </a:bodyPr>
          <a:lstStyle/>
          <a:p>
            <a:r>
              <a:rPr lang="de-DE" sz="4000" dirty="0"/>
              <a:t>2. Du spielst </a:t>
            </a:r>
            <a:r>
              <a:rPr lang="de-DE" sz="4000" dirty="0" err="1"/>
              <a:t>Roblox</a:t>
            </a:r>
            <a:r>
              <a:rPr lang="de-DE" sz="4000" dirty="0"/>
              <a:t> auf deinem Handy. </a:t>
            </a:r>
          </a:p>
        </p:txBody>
      </p:sp>
    </p:spTree>
    <p:extLst>
      <p:ext uri="{BB962C8B-B14F-4D97-AF65-F5344CB8AC3E}">
        <p14:creationId xmlns:p14="http://schemas.microsoft.com/office/powerpoint/2010/main" val="114211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31C9762-F468-EF65-26B0-3450192D0611}"/>
              </a:ext>
            </a:extLst>
          </p:cNvPr>
          <p:cNvSpPr txBox="1"/>
          <p:nvPr/>
        </p:nvSpPr>
        <p:spPr>
          <a:xfrm>
            <a:off x="1516110" y="555998"/>
            <a:ext cx="6840070" cy="646331"/>
          </a:xfrm>
          <a:prstGeom prst="rect">
            <a:avLst/>
          </a:prstGeom>
          <a:noFill/>
        </p:spPr>
        <p:txBody>
          <a:bodyPr wrap="square" rtlCol="0">
            <a:spAutoFit/>
          </a:bodyPr>
          <a:lstStyle/>
          <a:p>
            <a:r>
              <a:rPr lang="de-DE" sz="3600" b="1" dirty="0"/>
              <a:t>Ist das Informatik?</a:t>
            </a:r>
          </a:p>
        </p:txBody>
      </p:sp>
      <p:sp>
        <p:nvSpPr>
          <p:cNvPr id="3" name="Pfeil: nach links 2">
            <a:extLst>
              <a:ext uri="{FF2B5EF4-FFF2-40B4-BE49-F238E27FC236}">
                <a16:creationId xmlns:a16="http://schemas.microsoft.com/office/drawing/2014/main" id="{B7CB5D3D-B6A4-F580-1675-6E23940E7017}"/>
              </a:ext>
            </a:extLst>
          </p:cNvPr>
          <p:cNvSpPr/>
          <p:nvPr/>
        </p:nvSpPr>
        <p:spPr>
          <a:xfrm>
            <a:off x="246343" y="1596589"/>
            <a:ext cx="1026646" cy="5280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nach rechts 4">
            <a:extLst>
              <a:ext uri="{FF2B5EF4-FFF2-40B4-BE49-F238E27FC236}">
                <a16:creationId xmlns:a16="http://schemas.microsoft.com/office/drawing/2014/main" id="{1CED5153-24C3-C0E0-4642-71B00DB4507F}"/>
              </a:ext>
            </a:extLst>
          </p:cNvPr>
          <p:cNvSpPr/>
          <p:nvPr/>
        </p:nvSpPr>
        <p:spPr>
          <a:xfrm>
            <a:off x="9188824" y="1596589"/>
            <a:ext cx="735107" cy="530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2F1FE150-7562-4AF4-3AAE-F2BD36762670}"/>
              </a:ext>
            </a:extLst>
          </p:cNvPr>
          <p:cNvSpPr txBox="1"/>
          <p:nvPr/>
        </p:nvSpPr>
        <p:spPr>
          <a:xfrm>
            <a:off x="1272989" y="1537446"/>
            <a:ext cx="1712259" cy="646331"/>
          </a:xfrm>
          <a:prstGeom prst="rect">
            <a:avLst/>
          </a:prstGeom>
          <a:noFill/>
        </p:spPr>
        <p:txBody>
          <a:bodyPr wrap="square" rtlCol="0">
            <a:spAutoFit/>
          </a:bodyPr>
          <a:lstStyle/>
          <a:p>
            <a:r>
              <a:rPr lang="de-DE" dirty="0"/>
              <a:t>Ja, das ist </a:t>
            </a:r>
          </a:p>
          <a:p>
            <a:r>
              <a:rPr lang="de-DE" dirty="0"/>
              <a:t>Informatik!</a:t>
            </a:r>
          </a:p>
        </p:txBody>
      </p:sp>
      <p:sp>
        <p:nvSpPr>
          <p:cNvPr id="8" name="Textfeld 7">
            <a:extLst>
              <a:ext uri="{FF2B5EF4-FFF2-40B4-BE49-F238E27FC236}">
                <a16:creationId xmlns:a16="http://schemas.microsoft.com/office/drawing/2014/main" id="{3A1D2587-474D-5EBA-9B9F-F3AB78321D37}"/>
              </a:ext>
            </a:extLst>
          </p:cNvPr>
          <p:cNvSpPr txBox="1"/>
          <p:nvPr/>
        </p:nvSpPr>
        <p:spPr>
          <a:xfrm>
            <a:off x="7395883" y="1478304"/>
            <a:ext cx="1920594" cy="646331"/>
          </a:xfrm>
          <a:prstGeom prst="rect">
            <a:avLst/>
          </a:prstGeom>
          <a:noFill/>
        </p:spPr>
        <p:txBody>
          <a:bodyPr wrap="square" rtlCol="0">
            <a:spAutoFit/>
          </a:bodyPr>
          <a:lstStyle/>
          <a:p>
            <a:r>
              <a:rPr lang="de-DE" dirty="0"/>
              <a:t>Nein, das ist keine Informatik!</a:t>
            </a:r>
          </a:p>
        </p:txBody>
      </p:sp>
      <p:sp>
        <p:nvSpPr>
          <p:cNvPr id="4" name="Textfeld 3">
            <a:extLst>
              <a:ext uri="{FF2B5EF4-FFF2-40B4-BE49-F238E27FC236}">
                <a16:creationId xmlns:a16="http://schemas.microsoft.com/office/drawing/2014/main" id="{7D43C2FB-83C4-47BF-5A97-E7507A8DDFD3}"/>
              </a:ext>
            </a:extLst>
          </p:cNvPr>
          <p:cNvSpPr txBox="1"/>
          <p:nvPr/>
        </p:nvSpPr>
        <p:spPr>
          <a:xfrm>
            <a:off x="959224" y="2465294"/>
            <a:ext cx="8471647" cy="1323439"/>
          </a:xfrm>
          <a:prstGeom prst="rect">
            <a:avLst/>
          </a:prstGeom>
          <a:noFill/>
        </p:spPr>
        <p:txBody>
          <a:bodyPr wrap="square" rtlCol="0">
            <a:spAutoFit/>
          </a:bodyPr>
          <a:lstStyle/>
          <a:p>
            <a:r>
              <a:rPr lang="de-DE" sz="4000" dirty="0"/>
              <a:t>3. Du baust einen Computer auseinander und wieder zusammen.</a:t>
            </a:r>
          </a:p>
        </p:txBody>
      </p:sp>
    </p:spTree>
    <p:extLst>
      <p:ext uri="{BB962C8B-B14F-4D97-AF65-F5344CB8AC3E}">
        <p14:creationId xmlns:p14="http://schemas.microsoft.com/office/powerpoint/2010/main" val="3815553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31C9762-F468-EF65-26B0-3450192D0611}"/>
              </a:ext>
            </a:extLst>
          </p:cNvPr>
          <p:cNvSpPr txBox="1"/>
          <p:nvPr/>
        </p:nvSpPr>
        <p:spPr>
          <a:xfrm>
            <a:off x="1516110" y="555998"/>
            <a:ext cx="6840070" cy="646331"/>
          </a:xfrm>
          <a:prstGeom prst="rect">
            <a:avLst/>
          </a:prstGeom>
          <a:noFill/>
        </p:spPr>
        <p:txBody>
          <a:bodyPr wrap="square" rtlCol="0">
            <a:spAutoFit/>
          </a:bodyPr>
          <a:lstStyle/>
          <a:p>
            <a:r>
              <a:rPr lang="de-DE" sz="3600" b="1" dirty="0"/>
              <a:t>Ist das Informatik?</a:t>
            </a:r>
          </a:p>
        </p:txBody>
      </p:sp>
      <p:sp>
        <p:nvSpPr>
          <p:cNvPr id="3" name="Pfeil: nach links 2">
            <a:extLst>
              <a:ext uri="{FF2B5EF4-FFF2-40B4-BE49-F238E27FC236}">
                <a16:creationId xmlns:a16="http://schemas.microsoft.com/office/drawing/2014/main" id="{B7CB5D3D-B6A4-F580-1675-6E23940E7017}"/>
              </a:ext>
            </a:extLst>
          </p:cNvPr>
          <p:cNvSpPr/>
          <p:nvPr/>
        </p:nvSpPr>
        <p:spPr>
          <a:xfrm>
            <a:off x="246343" y="1596589"/>
            <a:ext cx="1026646" cy="5280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nach rechts 4">
            <a:extLst>
              <a:ext uri="{FF2B5EF4-FFF2-40B4-BE49-F238E27FC236}">
                <a16:creationId xmlns:a16="http://schemas.microsoft.com/office/drawing/2014/main" id="{1CED5153-24C3-C0E0-4642-71B00DB4507F}"/>
              </a:ext>
            </a:extLst>
          </p:cNvPr>
          <p:cNvSpPr/>
          <p:nvPr/>
        </p:nvSpPr>
        <p:spPr>
          <a:xfrm>
            <a:off x="9188824" y="1596589"/>
            <a:ext cx="735107" cy="530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2F1FE150-7562-4AF4-3AAE-F2BD36762670}"/>
              </a:ext>
            </a:extLst>
          </p:cNvPr>
          <p:cNvSpPr txBox="1"/>
          <p:nvPr/>
        </p:nvSpPr>
        <p:spPr>
          <a:xfrm>
            <a:off x="1272989" y="1537446"/>
            <a:ext cx="1712259" cy="646331"/>
          </a:xfrm>
          <a:prstGeom prst="rect">
            <a:avLst/>
          </a:prstGeom>
          <a:noFill/>
        </p:spPr>
        <p:txBody>
          <a:bodyPr wrap="square" rtlCol="0">
            <a:spAutoFit/>
          </a:bodyPr>
          <a:lstStyle/>
          <a:p>
            <a:r>
              <a:rPr lang="de-DE" dirty="0"/>
              <a:t>Ja, das ist </a:t>
            </a:r>
          </a:p>
          <a:p>
            <a:r>
              <a:rPr lang="de-DE" dirty="0"/>
              <a:t>Informatik!</a:t>
            </a:r>
          </a:p>
        </p:txBody>
      </p:sp>
      <p:sp>
        <p:nvSpPr>
          <p:cNvPr id="8" name="Textfeld 7">
            <a:extLst>
              <a:ext uri="{FF2B5EF4-FFF2-40B4-BE49-F238E27FC236}">
                <a16:creationId xmlns:a16="http://schemas.microsoft.com/office/drawing/2014/main" id="{3A1D2587-474D-5EBA-9B9F-F3AB78321D37}"/>
              </a:ext>
            </a:extLst>
          </p:cNvPr>
          <p:cNvSpPr txBox="1"/>
          <p:nvPr/>
        </p:nvSpPr>
        <p:spPr>
          <a:xfrm>
            <a:off x="7395883" y="1478304"/>
            <a:ext cx="1920594" cy="646331"/>
          </a:xfrm>
          <a:prstGeom prst="rect">
            <a:avLst/>
          </a:prstGeom>
          <a:noFill/>
        </p:spPr>
        <p:txBody>
          <a:bodyPr wrap="square" rtlCol="0">
            <a:spAutoFit/>
          </a:bodyPr>
          <a:lstStyle/>
          <a:p>
            <a:r>
              <a:rPr lang="de-DE" dirty="0"/>
              <a:t>Nein, das ist keine Informatik!</a:t>
            </a:r>
          </a:p>
        </p:txBody>
      </p:sp>
      <p:sp>
        <p:nvSpPr>
          <p:cNvPr id="4" name="Textfeld 3">
            <a:extLst>
              <a:ext uri="{FF2B5EF4-FFF2-40B4-BE49-F238E27FC236}">
                <a16:creationId xmlns:a16="http://schemas.microsoft.com/office/drawing/2014/main" id="{7D43C2FB-83C4-47BF-5A97-E7507A8DDFD3}"/>
              </a:ext>
            </a:extLst>
          </p:cNvPr>
          <p:cNvSpPr txBox="1"/>
          <p:nvPr/>
        </p:nvSpPr>
        <p:spPr>
          <a:xfrm>
            <a:off x="959224" y="2465294"/>
            <a:ext cx="8471647" cy="1323439"/>
          </a:xfrm>
          <a:prstGeom prst="rect">
            <a:avLst/>
          </a:prstGeom>
          <a:noFill/>
        </p:spPr>
        <p:txBody>
          <a:bodyPr wrap="square" rtlCol="0">
            <a:spAutoFit/>
          </a:bodyPr>
          <a:lstStyle/>
          <a:p>
            <a:r>
              <a:rPr lang="de-DE" sz="4000" dirty="0"/>
              <a:t>4. Du benutzt eine Navigationsapp, um den Weg </a:t>
            </a:r>
            <a:r>
              <a:rPr lang="de-DE" sz="4000"/>
              <a:t>zu finden.</a:t>
            </a:r>
            <a:endParaRPr lang="de-DE" sz="4000" dirty="0"/>
          </a:p>
        </p:txBody>
      </p:sp>
    </p:spTree>
    <p:extLst>
      <p:ext uri="{BB962C8B-B14F-4D97-AF65-F5344CB8AC3E}">
        <p14:creationId xmlns:p14="http://schemas.microsoft.com/office/powerpoint/2010/main" val="467430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31C9762-F468-EF65-26B0-3450192D0611}"/>
              </a:ext>
            </a:extLst>
          </p:cNvPr>
          <p:cNvSpPr txBox="1"/>
          <p:nvPr/>
        </p:nvSpPr>
        <p:spPr>
          <a:xfrm>
            <a:off x="1516110" y="555998"/>
            <a:ext cx="6840070" cy="646331"/>
          </a:xfrm>
          <a:prstGeom prst="rect">
            <a:avLst/>
          </a:prstGeom>
          <a:noFill/>
        </p:spPr>
        <p:txBody>
          <a:bodyPr wrap="square" rtlCol="0">
            <a:spAutoFit/>
          </a:bodyPr>
          <a:lstStyle/>
          <a:p>
            <a:r>
              <a:rPr lang="de-DE" sz="3600" b="1" dirty="0"/>
              <a:t>Ist das Informatik?</a:t>
            </a:r>
          </a:p>
        </p:txBody>
      </p:sp>
      <p:sp>
        <p:nvSpPr>
          <p:cNvPr id="3" name="Pfeil: nach links 2">
            <a:extLst>
              <a:ext uri="{FF2B5EF4-FFF2-40B4-BE49-F238E27FC236}">
                <a16:creationId xmlns:a16="http://schemas.microsoft.com/office/drawing/2014/main" id="{B7CB5D3D-B6A4-F580-1675-6E23940E7017}"/>
              </a:ext>
            </a:extLst>
          </p:cNvPr>
          <p:cNvSpPr/>
          <p:nvPr/>
        </p:nvSpPr>
        <p:spPr>
          <a:xfrm>
            <a:off x="246343" y="1596589"/>
            <a:ext cx="1026646" cy="5280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nach rechts 4">
            <a:extLst>
              <a:ext uri="{FF2B5EF4-FFF2-40B4-BE49-F238E27FC236}">
                <a16:creationId xmlns:a16="http://schemas.microsoft.com/office/drawing/2014/main" id="{1CED5153-24C3-C0E0-4642-71B00DB4507F}"/>
              </a:ext>
            </a:extLst>
          </p:cNvPr>
          <p:cNvSpPr/>
          <p:nvPr/>
        </p:nvSpPr>
        <p:spPr>
          <a:xfrm>
            <a:off x="9188824" y="1596589"/>
            <a:ext cx="735107" cy="530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2F1FE150-7562-4AF4-3AAE-F2BD36762670}"/>
              </a:ext>
            </a:extLst>
          </p:cNvPr>
          <p:cNvSpPr txBox="1"/>
          <p:nvPr/>
        </p:nvSpPr>
        <p:spPr>
          <a:xfrm>
            <a:off x="1272989" y="1537446"/>
            <a:ext cx="1712259" cy="646331"/>
          </a:xfrm>
          <a:prstGeom prst="rect">
            <a:avLst/>
          </a:prstGeom>
          <a:noFill/>
        </p:spPr>
        <p:txBody>
          <a:bodyPr wrap="square" rtlCol="0">
            <a:spAutoFit/>
          </a:bodyPr>
          <a:lstStyle/>
          <a:p>
            <a:r>
              <a:rPr lang="de-DE" dirty="0"/>
              <a:t>Ja, das ist </a:t>
            </a:r>
          </a:p>
          <a:p>
            <a:r>
              <a:rPr lang="de-DE" dirty="0"/>
              <a:t>Informatik!</a:t>
            </a:r>
          </a:p>
        </p:txBody>
      </p:sp>
      <p:sp>
        <p:nvSpPr>
          <p:cNvPr id="8" name="Textfeld 7">
            <a:extLst>
              <a:ext uri="{FF2B5EF4-FFF2-40B4-BE49-F238E27FC236}">
                <a16:creationId xmlns:a16="http://schemas.microsoft.com/office/drawing/2014/main" id="{3A1D2587-474D-5EBA-9B9F-F3AB78321D37}"/>
              </a:ext>
            </a:extLst>
          </p:cNvPr>
          <p:cNvSpPr txBox="1"/>
          <p:nvPr/>
        </p:nvSpPr>
        <p:spPr>
          <a:xfrm>
            <a:off x="7395883" y="1478304"/>
            <a:ext cx="1920594" cy="646331"/>
          </a:xfrm>
          <a:prstGeom prst="rect">
            <a:avLst/>
          </a:prstGeom>
          <a:noFill/>
        </p:spPr>
        <p:txBody>
          <a:bodyPr wrap="square" rtlCol="0">
            <a:spAutoFit/>
          </a:bodyPr>
          <a:lstStyle/>
          <a:p>
            <a:r>
              <a:rPr lang="de-DE" dirty="0"/>
              <a:t>Nein, das ist keine Informatik!</a:t>
            </a:r>
          </a:p>
        </p:txBody>
      </p:sp>
      <p:sp>
        <p:nvSpPr>
          <p:cNvPr id="4" name="Textfeld 3">
            <a:extLst>
              <a:ext uri="{FF2B5EF4-FFF2-40B4-BE49-F238E27FC236}">
                <a16:creationId xmlns:a16="http://schemas.microsoft.com/office/drawing/2014/main" id="{7D43C2FB-83C4-47BF-5A97-E7507A8DDFD3}"/>
              </a:ext>
            </a:extLst>
          </p:cNvPr>
          <p:cNvSpPr txBox="1"/>
          <p:nvPr/>
        </p:nvSpPr>
        <p:spPr>
          <a:xfrm>
            <a:off x="959224" y="2465294"/>
            <a:ext cx="8471647" cy="1938992"/>
          </a:xfrm>
          <a:prstGeom prst="rect">
            <a:avLst/>
          </a:prstGeom>
          <a:noFill/>
        </p:spPr>
        <p:txBody>
          <a:bodyPr wrap="square" rtlCol="0">
            <a:spAutoFit/>
          </a:bodyPr>
          <a:lstStyle/>
          <a:p>
            <a:r>
              <a:rPr lang="de-DE" sz="4000" dirty="0"/>
              <a:t>5. Eine Softwareentwicklerin schreibt eine Datenbank für Musikstücke.</a:t>
            </a:r>
          </a:p>
        </p:txBody>
      </p:sp>
    </p:spTree>
    <p:extLst>
      <p:ext uri="{BB962C8B-B14F-4D97-AF65-F5344CB8AC3E}">
        <p14:creationId xmlns:p14="http://schemas.microsoft.com/office/powerpoint/2010/main" val="1522546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31C9762-F468-EF65-26B0-3450192D0611}"/>
              </a:ext>
            </a:extLst>
          </p:cNvPr>
          <p:cNvSpPr txBox="1"/>
          <p:nvPr/>
        </p:nvSpPr>
        <p:spPr>
          <a:xfrm>
            <a:off x="1516110" y="555998"/>
            <a:ext cx="6840070" cy="646331"/>
          </a:xfrm>
          <a:prstGeom prst="rect">
            <a:avLst/>
          </a:prstGeom>
          <a:noFill/>
        </p:spPr>
        <p:txBody>
          <a:bodyPr wrap="square" rtlCol="0">
            <a:spAutoFit/>
          </a:bodyPr>
          <a:lstStyle/>
          <a:p>
            <a:r>
              <a:rPr lang="de-DE" sz="3600" b="1" dirty="0"/>
              <a:t>Ist das Informatik?</a:t>
            </a:r>
          </a:p>
        </p:txBody>
      </p:sp>
      <p:sp>
        <p:nvSpPr>
          <p:cNvPr id="3" name="Pfeil: nach links 2">
            <a:extLst>
              <a:ext uri="{FF2B5EF4-FFF2-40B4-BE49-F238E27FC236}">
                <a16:creationId xmlns:a16="http://schemas.microsoft.com/office/drawing/2014/main" id="{B7CB5D3D-B6A4-F580-1675-6E23940E7017}"/>
              </a:ext>
            </a:extLst>
          </p:cNvPr>
          <p:cNvSpPr/>
          <p:nvPr/>
        </p:nvSpPr>
        <p:spPr>
          <a:xfrm>
            <a:off x="246343" y="1596589"/>
            <a:ext cx="1026646" cy="5280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nach rechts 4">
            <a:extLst>
              <a:ext uri="{FF2B5EF4-FFF2-40B4-BE49-F238E27FC236}">
                <a16:creationId xmlns:a16="http://schemas.microsoft.com/office/drawing/2014/main" id="{1CED5153-24C3-C0E0-4642-71B00DB4507F}"/>
              </a:ext>
            </a:extLst>
          </p:cNvPr>
          <p:cNvSpPr/>
          <p:nvPr/>
        </p:nvSpPr>
        <p:spPr>
          <a:xfrm>
            <a:off x="9188824" y="1596589"/>
            <a:ext cx="735107" cy="530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2F1FE150-7562-4AF4-3AAE-F2BD36762670}"/>
              </a:ext>
            </a:extLst>
          </p:cNvPr>
          <p:cNvSpPr txBox="1"/>
          <p:nvPr/>
        </p:nvSpPr>
        <p:spPr>
          <a:xfrm>
            <a:off x="1272989" y="1537446"/>
            <a:ext cx="1712259" cy="646331"/>
          </a:xfrm>
          <a:prstGeom prst="rect">
            <a:avLst/>
          </a:prstGeom>
          <a:noFill/>
        </p:spPr>
        <p:txBody>
          <a:bodyPr wrap="square" rtlCol="0">
            <a:spAutoFit/>
          </a:bodyPr>
          <a:lstStyle/>
          <a:p>
            <a:r>
              <a:rPr lang="de-DE" dirty="0"/>
              <a:t>Ja, das ist </a:t>
            </a:r>
          </a:p>
          <a:p>
            <a:r>
              <a:rPr lang="de-DE" dirty="0"/>
              <a:t>Informatik!</a:t>
            </a:r>
          </a:p>
        </p:txBody>
      </p:sp>
      <p:sp>
        <p:nvSpPr>
          <p:cNvPr id="8" name="Textfeld 7">
            <a:extLst>
              <a:ext uri="{FF2B5EF4-FFF2-40B4-BE49-F238E27FC236}">
                <a16:creationId xmlns:a16="http://schemas.microsoft.com/office/drawing/2014/main" id="{3A1D2587-474D-5EBA-9B9F-F3AB78321D37}"/>
              </a:ext>
            </a:extLst>
          </p:cNvPr>
          <p:cNvSpPr txBox="1"/>
          <p:nvPr/>
        </p:nvSpPr>
        <p:spPr>
          <a:xfrm>
            <a:off x="7395883" y="1478304"/>
            <a:ext cx="1920594" cy="646331"/>
          </a:xfrm>
          <a:prstGeom prst="rect">
            <a:avLst/>
          </a:prstGeom>
          <a:noFill/>
        </p:spPr>
        <p:txBody>
          <a:bodyPr wrap="square" rtlCol="0">
            <a:spAutoFit/>
          </a:bodyPr>
          <a:lstStyle/>
          <a:p>
            <a:r>
              <a:rPr lang="de-DE" dirty="0"/>
              <a:t>Nein, das ist keine Informatik!</a:t>
            </a:r>
          </a:p>
        </p:txBody>
      </p:sp>
      <p:sp>
        <p:nvSpPr>
          <p:cNvPr id="4" name="Textfeld 3">
            <a:extLst>
              <a:ext uri="{FF2B5EF4-FFF2-40B4-BE49-F238E27FC236}">
                <a16:creationId xmlns:a16="http://schemas.microsoft.com/office/drawing/2014/main" id="{7D43C2FB-83C4-47BF-5A97-E7507A8DDFD3}"/>
              </a:ext>
            </a:extLst>
          </p:cNvPr>
          <p:cNvSpPr txBox="1"/>
          <p:nvPr/>
        </p:nvSpPr>
        <p:spPr>
          <a:xfrm>
            <a:off x="959224" y="2465294"/>
            <a:ext cx="8471647" cy="707886"/>
          </a:xfrm>
          <a:prstGeom prst="rect">
            <a:avLst/>
          </a:prstGeom>
          <a:noFill/>
        </p:spPr>
        <p:txBody>
          <a:bodyPr wrap="square" rtlCol="0">
            <a:spAutoFit/>
          </a:bodyPr>
          <a:lstStyle/>
          <a:p>
            <a:r>
              <a:rPr lang="de-DE" sz="4000" dirty="0"/>
              <a:t>6. Du speicherst Fotos in der Cloud.</a:t>
            </a:r>
          </a:p>
        </p:txBody>
      </p:sp>
    </p:spTree>
    <p:extLst>
      <p:ext uri="{BB962C8B-B14F-4D97-AF65-F5344CB8AC3E}">
        <p14:creationId xmlns:p14="http://schemas.microsoft.com/office/powerpoint/2010/main" val="1851584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31C9762-F468-EF65-26B0-3450192D0611}"/>
              </a:ext>
            </a:extLst>
          </p:cNvPr>
          <p:cNvSpPr txBox="1"/>
          <p:nvPr/>
        </p:nvSpPr>
        <p:spPr>
          <a:xfrm>
            <a:off x="1516110" y="555998"/>
            <a:ext cx="6840070" cy="646331"/>
          </a:xfrm>
          <a:prstGeom prst="rect">
            <a:avLst/>
          </a:prstGeom>
          <a:noFill/>
        </p:spPr>
        <p:txBody>
          <a:bodyPr wrap="square" rtlCol="0">
            <a:spAutoFit/>
          </a:bodyPr>
          <a:lstStyle/>
          <a:p>
            <a:r>
              <a:rPr lang="de-DE" sz="3600" b="1" dirty="0"/>
              <a:t>Ist das Informatik?</a:t>
            </a:r>
          </a:p>
        </p:txBody>
      </p:sp>
      <p:sp>
        <p:nvSpPr>
          <p:cNvPr id="3" name="Pfeil: nach links 2">
            <a:extLst>
              <a:ext uri="{FF2B5EF4-FFF2-40B4-BE49-F238E27FC236}">
                <a16:creationId xmlns:a16="http://schemas.microsoft.com/office/drawing/2014/main" id="{B7CB5D3D-B6A4-F580-1675-6E23940E7017}"/>
              </a:ext>
            </a:extLst>
          </p:cNvPr>
          <p:cNvSpPr/>
          <p:nvPr/>
        </p:nvSpPr>
        <p:spPr>
          <a:xfrm>
            <a:off x="246343" y="1596589"/>
            <a:ext cx="1026646" cy="5280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nach rechts 4">
            <a:extLst>
              <a:ext uri="{FF2B5EF4-FFF2-40B4-BE49-F238E27FC236}">
                <a16:creationId xmlns:a16="http://schemas.microsoft.com/office/drawing/2014/main" id="{1CED5153-24C3-C0E0-4642-71B00DB4507F}"/>
              </a:ext>
            </a:extLst>
          </p:cNvPr>
          <p:cNvSpPr/>
          <p:nvPr/>
        </p:nvSpPr>
        <p:spPr>
          <a:xfrm>
            <a:off x="9188824" y="1596589"/>
            <a:ext cx="735107" cy="530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2F1FE150-7562-4AF4-3AAE-F2BD36762670}"/>
              </a:ext>
            </a:extLst>
          </p:cNvPr>
          <p:cNvSpPr txBox="1"/>
          <p:nvPr/>
        </p:nvSpPr>
        <p:spPr>
          <a:xfrm>
            <a:off x="1272989" y="1537446"/>
            <a:ext cx="1712259" cy="646331"/>
          </a:xfrm>
          <a:prstGeom prst="rect">
            <a:avLst/>
          </a:prstGeom>
          <a:noFill/>
        </p:spPr>
        <p:txBody>
          <a:bodyPr wrap="square" rtlCol="0">
            <a:spAutoFit/>
          </a:bodyPr>
          <a:lstStyle/>
          <a:p>
            <a:r>
              <a:rPr lang="de-DE" dirty="0"/>
              <a:t>Ja, das ist </a:t>
            </a:r>
          </a:p>
          <a:p>
            <a:r>
              <a:rPr lang="de-DE" dirty="0"/>
              <a:t>Informatik!</a:t>
            </a:r>
          </a:p>
        </p:txBody>
      </p:sp>
      <p:sp>
        <p:nvSpPr>
          <p:cNvPr id="8" name="Textfeld 7">
            <a:extLst>
              <a:ext uri="{FF2B5EF4-FFF2-40B4-BE49-F238E27FC236}">
                <a16:creationId xmlns:a16="http://schemas.microsoft.com/office/drawing/2014/main" id="{3A1D2587-474D-5EBA-9B9F-F3AB78321D37}"/>
              </a:ext>
            </a:extLst>
          </p:cNvPr>
          <p:cNvSpPr txBox="1"/>
          <p:nvPr/>
        </p:nvSpPr>
        <p:spPr>
          <a:xfrm>
            <a:off x="7395883" y="1478304"/>
            <a:ext cx="1920594" cy="646331"/>
          </a:xfrm>
          <a:prstGeom prst="rect">
            <a:avLst/>
          </a:prstGeom>
          <a:noFill/>
        </p:spPr>
        <p:txBody>
          <a:bodyPr wrap="square" rtlCol="0">
            <a:spAutoFit/>
          </a:bodyPr>
          <a:lstStyle/>
          <a:p>
            <a:r>
              <a:rPr lang="de-DE" dirty="0"/>
              <a:t>Nein, das ist keine Informatik!</a:t>
            </a:r>
          </a:p>
        </p:txBody>
      </p:sp>
      <p:sp>
        <p:nvSpPr>
          <p:cNvPr id="4" name="Textfeld 3">
            <a:extLst>
              <a:ext uri="{FF2B5EF4-FFF2-40B4-BE49-F238E27FC236}">
                <a16:creationId xmlns:a16="http://schemas.microsoft.com/office/drawing/2014/main" id="{7D43C2FB-83C4-47BF-5A97-E7507A8DDFD3}"/>
              </a:ext>
            </a:extLst>
          </p:cNvPr>
          <p:cNvSpPr txBox="1"/>
          <p:nvPr/>
        </p:nvSpPr>
        <p:spPr>
          <a:xfrm>
            <a:off x="959224" y="2465294"/>
            <a:ext cx="8471647" cy="1323439"/>
          </a:xfrm>
          <a:prstGeom prst="rect">
            <a:avLst/>
          </a:prstGeom>
          <a:noFill/>
        </p:spPr>
        <p:txBody>
          <a:bodyPr wrap="square" rtlCol="0">
            <a:spAutoFit/>
          </a:bodyPr>
          <a:lstStyle/>
          <a:p>
            <a:r>
              <a:rPr lang="de-DE" sz="4000" dirty="0"/>
              <a:t>7. Du richtest ein neues Smartphone ein.</a:t>
            </a:r>
          </a:p>
        </p:txBody>
      </p:sp>
    </p:spTree>
    <p:extLst>
      <p:ext uri="{BB962C8B-B14F-4D97-AF65-F5344CB8AC3E}">
        <p14:creationId xmlns:p14="http://schemas.microsoft.com/office/powerpoint/2010/main" val="1770405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567</Words>
  <Application>Microsoft Office PowerPoint</Application>
  <PresentationFormat>Benutzerdefiniert</PresentationFormat>
  <Paragraphs>82</Paragraphs>
  <Slides>16</Slides>
  <Notes>9</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16</vt:i4>
      </vt:variant>
    </vt:vector>
  </HeadingPairs>
  <TitlesOfParts>
    <vt:vector size="23" baseType="lpstr">
      <vt:lpstr>Aptos</vt:lpstr>
      <vt:lpstr>Arial</vt:lpstr>
      <vt:lpstr>Symbol</vt:lpstr>
      <vt:lpstr>Times New Roman</vt:lpstr>
      <vt:lpstr>Wingdings</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
  <dc:description/>
  <cp:lastModifiedBy>Malte Lackmann</cp:lastModifiedBy>
  <cp:revision>14</cp:revision>
  <dcterms:created xsi:type="dcterms:W3CDTF">2021-09-10T10:49:16Z</dcterms:created>
  <dcterms:modified xsi:type="dcterms:W3CDTF">2024-11-28T19:15:06Z</dcterms:modified>
  <dc:language>de-DE</dc:language>
</cp:coreProperties>
</file>