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3B4-3FF1-4162-A16B-4C19EC9FE553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AC89-FB03-4065-8E99-85B5046DF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6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3B4-3FF1-4162-A16B-4C19EC9FE553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AC89-FB03-4065-8E99-85B5046DF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32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3B4-3FF1-4162-A16B-4C19EC9FE553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AC89-FB03-4065-8E99-85B5046DF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2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3B4-3FF1-4162-A16B-4C19EC9FE553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AC89-FB03-4065-8E99-85B5046DF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3B4-3FF1-4162-A16B-4C19EC9FE553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AC89-FB03-4065-8E99-85B5046DF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35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3B4-3FF1-4162-A16B-4C19EC9FE553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AC89-FB03-4065-8E99-85B5046DF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73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3B4-3FF1-4162-A16B-4C19EC9FE553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AC89-FB03-4065-8E99-85B5046DF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44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3B4-3FF1-4162-A16B-4C19EC9FE553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AC89-FB03-4065-8E99-85B5046DF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4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3B4-3FF1-4162-A16B-4C19EC9FE553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AC89-FB03-4065-8E99-85B5046DF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00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3B4-3FF1-4162-A16B-4C19EC9FE553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AC89-FB03-4065-8E99-85B5046DF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6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3B4-3FF1-4162-A16B-4C19EC9FE553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AC89-FB03-4065-8E99-85B5046DF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7E3B4-3FF1-4162-A16B-4C19EC9FE553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AAC89-FB03-4065-8E99-85B5046DF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0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3700" y="1838325"/>
            <a:ext cx="62579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/>
              <a:t>Python Final </a:t>
            </a:r>
            <a:r>
              <a:rPr lang="ko-KR" altLang="en-US" sz="5000" dirty="0" smtClean="0"/>
              <a:t>과제 </a:t>
            </a:r>
            <a:endParaRPr lang="en-US" altLang="ko-KR" sz="5000" dirty="0" smtClean="0"/>
          </a:p>
          <a:p>
            <a:pPr algn="ctr"/>
            <a:endParaRPr lang="en-US" altLang="ko-KR" sz="3000" dirty="0"/>
          </a:p>
          <a:p>
            <a:pPr algn="ctr"/>
            <a:endParaRPr lang="en-US" altLang="ko-KR" sz="3000" dirty="0" smtClean="0"/>
          </a:p>
          <a:p>
            <a:pPr algn="ctr"/>
            <a:r>
              <a:rPr lang="en-US" altLang="ko-KR" sz="3000" dirty="0" smtClean="0"/>
              <a:t>– Edit Distance </a:t>
            </a:r>
            <a:endParaRPr lang="ko-KR" alt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9191625" y="5286375"/>
            <a:ext cx="261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2015-20503 </a:t>
            </a:r>
            <a:r>
              <a:rPr lang="ko-KR" altLang="en-US" dirty="0" smtClean="0"/>
              <a:t>김성태</a:t>
            </a:r>
            <a:endParaRPr lang="en-US" altLang="ko-KR" dirty="0" smtClean="0"/>
          </a:p>
          <a:p>
            <a:r>
              <a:rPr lang="en-US" altLang="ko-KR" dirty="0" smtClean="0"/>
              <a:t>2015-20506 </a:t>
            </a:r>
            <a:r>
              <a:rPr lang="ko-KR" altLang="en-US" dirty="0" smtClean="0"/>
              <a:t>배성환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9812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6324" y="828675"/>
            <a:ext cx="86391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Input Data (editdistance.py </a:t>
            </a:r>
            <a:r>
              <a:rPr lang="ko-KR" altLang="en-US" sz="3000" dirty="0" smtClean="0"/>
              <a:t>와 </a:t>
            </a:r>
            <a:r>
              <a:rPr lang="en-US" altLang="ko-KR" sz="3000" dirty="0" smtClean="0"/>
              <a:t>function.py </a:t>
            </a:r>
            <a:r>
              <a:rPr lang="ko-KR" altLang="en-US" sz="3000" dirty="0" smtClean="0"/>
              <a:t>사용</a:t>
            </a:r>
            <a:r>
              <a:rPr lang="en-US" altLang="ko-KR" sz="3000" dirty="0" smtClean="0"/>
              <a:t>)</a:t>
            </a:r>
            <a:endParaRPr lang="ko-KR" alt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1752599" y="1761648"/>
            <a:ext cx="5715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 should input 5 information to run the program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Original sequence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Comparing sequence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Gap penalty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Match score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Mistmatch</a:t>
            </a:r>
            <a:r>
              <a:rPr lang="en-US" altLang="ko-KR" dirty="0" smtClean="0"/>
              <a:t> score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599" y="4400550"/>
            <a:ext cx="481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Example with our program - Visualization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4895849"/>
            <a:ext cx="3859439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8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6325" y="552450"/>
            <a:ext cx="26765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Result</a:t>
            </a:r>
            <a:endParaRPr lang="ko-KR" alt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1362074" y="2524988"/>
            <a:ext cx="4552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our program shows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Edit distance score table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Edit distance lowest score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Backtracking score table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Backtracking result with lowest score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(possible outcomes)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62" y="277951"/>
            <a:ext cx="1990725" cy="624840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077200" y="887373"/>
            <a:ext cx="771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8077200" y="1601748"/>
            <a:ext cx="1466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077200" y="2524988"/>
            <a:ext cx="1009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077200" y="4805479"/>
            <a:ext cx="1009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호 12"/>
          <p:cNvSpPr/>
          <p:nvPr/>
        </p:nvSpPr>
        <p:spPr>
          <a:xfrm flipH="1">
            <a:off x="9086849" y="280153"/>
            <a:ext cx="819151" cy="1234321"/>
          </a:xfrm>
          <a:prstGeom prst="arc">
            <a:avLst>
              <a:gd name="adj1" fmla="val 16200000"/>
              <a:gd name="adj2" fmla="val 56639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flipH="1">
            <a:off x="9184480" y="1981200"/>
            <a:ext cx="816769" cy="1171336"/>
          </a:xfrm>
          <a:prstGeom prst="arc">
            <a:avLst>
              <a:gd name="adj1" fmla="val 16200000"/>
              <a:gd name="adj2" fmla="val 56639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/>
          <p:cNvSpPr/>
          <p:nvPr/>
        </p:nvSpPr>
        <p:spPr>
          <a:xfrm rot="16200000">
            <a:off x="7989748" y="4342704"/>
            <a:ext cx="3308628" cy="1017706"/>
          </a:xfrm>
          <a:prstGeom prst="arc">
            <a:avLst>
              <a:gd name="adj1" fmla="val 1086383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646194" y="71264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46194" y="141708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46194" y="234032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46194" y="462081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52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150" y="409575"/>
            <a:ext cx="2943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Python Codes</a:t>
            </a:r>
            <a:endParaRPr lang="ko-KR" altLang="en-US" sz="3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23810" b="15063"/>
          <a:stretch/>
        </p:blipFill>
        <p:spPr>
          <a:xfrm>
            <a:off x="781049" y="1471613"/>
            <a:ext cx="3702569" cy="35290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53099" y="2352675"/>
            <a:ext cx="383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Edit distance table</a:t>
            </a:r>
            <a:r>
              <a:rPr lang="ko-KR" altLang="en-US" dirty="0" smtClean="0"/>
              <a:t>을 만드는 </a:t>
            </a:r>
            <a:r>
              <a:rPr lang="en-US" altLang="ko-KR" dirty="0"/>
              <a:t>C</a:t>
            </a:r>
            <a:r>
              <a:rPr lang="en-US" altLang="ko-KR" dirty="0" smtClean="0"/>
              <a:t>ode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53099" y="3590925"/>
            <a:ext cx="383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Sequence Matching</a:t>
            </a:r>
            <a:r>
              <a:rPr lang="ko-KR" altLang="en-US" dirty="0" smtClean="0"/>
              <a:t>을 하는 </a:t>
            </a:r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53099" y="4371975"/>
            <a:ext cx="414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Gap penalty</a:t>
            </a:r>
            <a:r>
              <a:rPr lang="ko-KR" altLang="en-US" dirty="0" smtClean="0"/>
              <a:t>를 주는 </a:t>
            </a:r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15" name="원호 14"/>
          <p:cNvSpPr/>
          <p:nvPr/>
        </p:nvSpPr>
        <p:spPr>
          <a:xfrm>
            <a:off x="3924301" y="3188494"/>
            <a:ext cx="876300" cy="1027390"/>
          </a:xfrm>
          <a:prstGeom prst="arc">
            <a:avLst>
              <a:gd name="adj1" fmla="val 16200000"/>
              <a:gd name="adj2" fmla="val 51804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/>
          <p:cNvSpPr/>
          <p:nvPr/>
        </p:nvSpPr>
        <p:spPr>
          <a:xfrm>
            <a:off x="3924301" y="1992035"/>
            <a:ext cx="876300" cy="1122640"/>
          </a:xfrm>
          <a:prstGeom prst="arc">
            <a:avLst>
              <a:gd name="adj1" fmla="val 16200000"/>
              <a:gd name="adj2" fmla="val 51804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>
            <a:off x="3989649" y="4349353"/>
            <a:ext cx="752473" cy="517803"/>
          </a:xfrm>
          <a:prstGeom prst="arc">
            <a:avLst>
              <a:gd name="adj1" fmla="val 16200000"/>
              <a:gd name="adj2" fmla="val 51804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981574" y="2516148"/>
            <a:ext cx="771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981574" y="3830598"/>
            <a:ext cx="771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981574" y="4564023"/>
            <a:ext cx="771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53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63573"/>
            <a:ext cx="7178408" cy="52276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8150" y="409575"/>
            <a:ext cx="2943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Python Codes</a:t>
            </a:r>
            <a:endParaRPr lang="ko-KR" altLang="en-US" sz="3000" dirty="0"/>
          </a:p>
        </p:txBody>
      </p:sp>
      <p:sp>
        <p:nvSpPr>
          <p:cNvPr id="5" name="원호 4"/>
          <p:cNvSpPr/>
          <p:nvPr/>
        </p:nvSpPr>
        <p:spPr>
          <a:xfrm>
            <a:off x="5270365" y="3708678"/>
            <a:ext cx="876300" cy="2482572"/>
          </a:xfrm>
          <a:prstGeom prst="arc">
            <a:avLst>
              <a:gd name="adj1" fmla="val 16200000"/>
              <a:gd name="adj2" fmla="val 51804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/>
          <p:cNvSpPr/>
          <p:nvPr/>
        </p:nvSpPr>
        <p:spPr>
          <a:xfrm>
            <a:off x="7800975" y="963572"/>
            <a:ext cx="981076" cy="2745106"/>
          </a:xfrm>
          <a:prstGeom prst="arc">
            <a:avLst>
              <a:gd name="adj1" fmla="val 16200000"/>
              <a:gd name="adj2" fmla="val 51804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9010649" y="2259211"/>
            <a:ext cx="926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391275" y="4869061"/>
            <a:ext cx="2238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74409" y="1936045"/>
            <a:ext cx="2400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Edit distance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계산하는 </a:t>
            </a:r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874259" y="4545895"/>
            <a:ext cx="2400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Backtracking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r>
              <a:rPr lang="ko-KR" altLang="en-US" dirty="0" smtClean="0"/>
              <a:t>계산하는 </a:t>
            </a:r>
            <a:r>
              <a:rPr lang="en-US" altLang="ko-KR" dirty="0" smtClean="0"/>
              <a:t>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66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102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Sungtae Kim</dc:creator>
  <cp:lastModifiedBy>Sungtae Kim</cp:lastModifiedBy>
  <cp:revision>5</cp:revision>
  <dcterms:created xsi:type="dcterms:W3CDTF">2015-06-19T07:11:59Z</dcterms:created>
  <dcterms:modified xsi:type="dcterms:W3CDTF">2015-06-19T07:40:03Z</dcterms:modified>
</cp:coreProperties>
</file>