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84" r:id="rId3"/>
    <p:sldId id="290" r:id="rId4"/>
    <p:sldId id="291" r:id="rId5"/>
    <p:sldId id="294" r:id="rId6"/>
    <p:sldId id="295"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414" r:id="rId32"/>
    <p:sldId id="281"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j-lt"/>
        <a:ea typeface="+mj-ea"/>
        <a:cs typeface="+mj-cs"/>
        <a:sym typeface="Calibri"/>
      </a:defRPr>
    </a:lvl1pPr>
    <a:lvl2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j-lt"/>
        <a:ea typeface="+mj-ea"/>
        <a:cs typeface="+mj-cs"/>
        <a:sym typeface="Calibri"/>
      </a:defRPr>
    </a:lvl2pPr>
    <a:lvl3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j-lt"/>
        <a:ea typeface="+mj-ea"/>
        <a:cs typeface="+mj-cs"/>
        <a:sym typeface="Calibri"/>
      </a:defRPr>
    </a:lvl3pPr>
    <a:lvl4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j-lt"/>
        <a:ea typeface="+mj-ea"/>
        <a:cs typeface="+mj-cs"/>
        <a:sym typeface="Calibri"/>
      </a:defRPr>
    </a:lvl4pPr>
    <a:lvl5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j-lt"/>
        <a:ea typeface="+mj-ea"/>
        <a:cs typeface="+mj-cs"/>
        <a:sym typeface="Calibri"/>
      </a:defRPr>
    </a:lvl5pPr>
    <a:lvl6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j-lt"/>
        <a:ea typeface="+mj-ea"/>
        <a:cs typeface="+mj-cs"/>
        <a:sym typeface="Calibri"/>
      </a:defRPr>
    </a:lvl6pPr>
    <a:lvl7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j-lt"/>
        <a:ea typeface="+mj-ea"/>
        <a:cs typeface="+mj-cs"/>
        <a:sym typeface="Calibri"/>
      </a:defRPr>
    </a:lvl7pPr>
    <a:lvl8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j-lt"/>
        <a:ea typeface="+mj-ea"/>
        <a:cs typeface="+mj-cs"/>
        <a:sym typeface="Calibri"/>
      </a:defRPr>
    </a:lvl8pPr>
    <a:lvl9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418AEA-3B38-431C-923D-04E816A1C180}" v="6" dt="2023-05-09T23:08:31.54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363D45"/>
        </a:fontRef>
        <a:srgbClr val="363D4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CBCC"/>
          </a:solidFill>
        </a:fill>
      </a:tcStyle>
    </a:wholeTbl>
    <a:band2H>
      <a:tcTxStyle/>
      <a:tcStyle>
        <a:tcBdr/>
        <a:fill>
          <a:solidFill>
            <a:srgbClr val="F0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ajor">
          <a:srgbClr val="363D45"/>
        </a:fontRef>
        <a:srgbClr val="363D4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CBCC"/>
          </a:solidFill>
        </a:fill>
      </a:tcStyle>
    </a:wholeTbl>
    <a:band2H>
      <a:tcTxStyle/>
      <a:tcStyle>
        <a:tcBdr/>
        <a:fill>
          <a:solidFill>
            <a:srgbClr val="F0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n" i="off">
        <a:fontRef idx="major">
          <a:srgbClr val="363D45"/>
        </a:fontRef>
        <a:srgbClr val="363D4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EBCD"/>
          </a:solidFill>
        </a:fill>
      </a:tcStyle>
    </a:wholeTbl>
    <a:band2H>
      <a:tcTxStyle/>
      <a:tcStyle>
        <a:tcBdr/>
        <a:fill>
          <a:solidFill>
            <a:srgbClr val="FBF5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n" i="off">
        <a:fontRef idx="major">
          <a:srgbClr val="363D45"/>
        </a:fontRef>
        <a:srgbClr val="363D4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AF6"/>
          </a:solidFill>
        </a:fill>
      </a:tcStyle>
    </a:wholeTbl>
    <a:band2H>
      <a:tcTxStyle/>
      <a:tcStyle>
        <a:tcBdr/>
        <a:fill>
          <a:solidFill>
            <a:srgbClr val="FFFCF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n" i="off">
        <a:fontRef idx="major">
          <a:srgbClr val="363D45"/>
        </a:fontRef>
        <a:srgbClr val="363D4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8E8"/>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363D45"/>
        </a:fontRef>
        <a:srgbClr val="363D45"/>
      </a:tcTxStyle>
      <a:tcStyle>
        <a:tcBdr>
          <a:left>
            <a:ln w="12700" cap="flat">
              <a:noFill/>
              <a:miter lim="400000"/>
            </a:ln>
          </a:left>
          <a:right>
            <a:ln w="12700" cap="flat">
              <a:noFill/>
              <a:miter lim="400000"/>
            </a:ln>
          </a:right>
          <a:top>
            <a:ln w="50800" cap="flat">
              <a:solidFill>
                <a:srgbClr val="363D45"/>
              </a:solidFill>
              <a:prstDash val="solid"/>
              <a:round/>
            </a:ln>
          </a:top>
          <a:bottom>
            <a:ln w="25400" cap="flat">
              <a:solidFill>
                <a:srgbClr val="363D45"/>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363D45"/>
              </a:solidFill>
              <a:prstDash val="solid"/>
              <a:round/>
            </a:ln>
          </a:top>
          <a:bottom>
            <a:ln w="25400" cap="flat">
              <a:solidFill>
                <a:srgbClr val="363D45"/>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n" i="off">
        <a:fontRef idx="major">
          <a:srgbClr val="363D45"/>
        </a:fontRef>
        <a:srgbClr val="363D4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DCE"/>
          </a:solidFill>
        </a:fill>
      </a:tcStyle>
    </a:wholeTbl>
    <a:band2H>
      <a:tcTxStyle/>
      <a:tcStyle>
        <a:tcBdr/>
        <a:fill>
          <a:solidFill>
            <a:srgbClr val="E7E8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63D45"/>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63D45"/>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63D4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trice spinola" userId="ad0644b15b0d54dc" providerId="LiveId" clId="{2B418AEA-3B38-431C-923D-04E816A1C180}"/>
    <pc:docChg chg="undo custSel addSld modSld sldOrd">
      <pc:chgData name="beatrice spinola" userId="ad0644b15b0d54dc" providerId="LiveId" clId="{2B418AEA-3B38-431C-923D-04E816A1C180}" dt="2023-05-14T18:54:15.861" v="77" actId="20577"/>
      <pc:docMkLst>
        <pc:docMk/>
      </pc:docMkLst>
      <pc:sldChg chg="modSp mod">
        <pc:chgData name="beatrice spinola" userId="ad0644b15b0d54dc" providerId="LiveId" clId="{2B418AEA-3B38-431C-923D-04E816A1C180}" dt="2023-05-14T18:54:15.861" v="77" actId="20577"/>
        <pc:sldMkLst>
          <pc:docMk/>
          <pc:sldMk cId="0" sldId="256"/>
        </pc:sldMkLst>
        <pc:spChg chg="mod">
          <ac:chgData name="beatrice spinola" userId="ad0644b15b0d54dc" providerId="LiveId" clId="{2B418AEA-3B38-431C-923D-04E816A1C180}" dt="2023-05-14T18:53:58.536" v="71"/>
          <ac:spMkLst>
            <pc:docMk/>
            <pc:sldMk cId="0" sldId="256"/>
            <ac:spMk id="243" creationId="{00000000-0000-0000-0000-000000000000}"/>
          </ac:spMkLst>
        </pc:spChg>
        <pc:spChg chg="mod">
          <ac:chgData name="beatrice spinola" userId="ad0644b15b0d54dc" providerId="LiveId" clId="{2B418AEA-3B38-431C-923D-04E816A1C180}" dt="2023-05-14T18:54:15.861" v="77" actId="20577"/>
          <ac:spMkLst>
            <pc:docMk/>
            <pc:sldMk cId="0" sldId="256"/>
            <ac:spMk id="246" creationId="{00000000-0000-0000-0000-000000000000}"/>
          </ac:spMkLst>
        </pc:spChg>
      </pc:sldChg>
      <pc:sldChg chg="modNotes">
        <pc:chgData name="beatrice spinola" userId="ad0644b15b0d54dc" providerId="LiveId" clId="{2B418AEA-3B38-431C-923D-04E816A1C180}" dt="2023-05-09T22:42:35.769" v="0"/>
        <pc:sldMkLst>
          <pc:docMk/>
          <pc:sldMk cId="0" sldId="275"/>
        </pc:sldMkLst>
      </pc:sldChg>
      <pc:sldChg chg="modSp add mod ord modNotes">
        <pc:chgData name="beatrice spinola" userId="ad0644b15b0d54dc" providerId="LiveId" clId="{2B418AEA-3B38-431C-923D-04E816A1C180}" dt="2023-05-09T23:08:04.186" v="62" actId="20577"/>
        <pc:sldMkLst>
          <pc:docMk/>
          <pc:sldMk cId="3445025661" sldId="284"/>
        </pc:sldMkLst>
        <pc:spChg chg="mod">
          <ac:chgData name="beatrice spinola" userId="ad0644b15b0d54dc" providerId="LiveId" clId="{2B418AEA-3B38-431C-923D-04E816A1C180}" dt="2023-05-09T23:08:04.186" v="62" actId="20577"/>
          <ac:spMkLst>
            <pc:docMk/>
            <pc:sldMk cId="3445025661" sldId="284"/>
            <ac:spMk id="4" creationId="{527566E0-885C-8AC9-9293-9068D3EB1BA2}"/>
          </ac:spMkLst>
        </pc:spChg>
      </pc:sldChg>
      <pc:sldChg chg="add">
        <pc:chgData name="beatrice spinola" userId="ad0644b15b0d54dc" providerId="LiveId" clId="{2B418AEA-3B38-431C-923D-04E816A1C180}" dt="2023-05-09T23:07:21.279" v="4"/>
        <pc:sldMkLst>
          <pc:docMk/>
          <pc:sldMk cId="212081510" sldId="290"/>
        </pc:sldMkLst>
      </pc:sldChg>
      <pc:sldChg chg="add">
        <pc:chgData name="beatrice spinola" userId="ad0644b15b0d54dc" providerId="LiveId" clId="{2B418AEA-3B38-431C-923D-04E816A1C180}" dt="2023-05-09T23:08:14.427" v="63"/>
        <pc:sldMkLst>
          <pc:docMk/>
          <pc:sldMk cId="663288009" sldId="291"/>
        </pc:sldMkLst>
      </pc:sldChg>
      <pc:sldChg chg="add">
        <pc:chgData name="beatrice spinola" userId="ad0644b15b0d54dc" providerId="LiveId" clId="{2B418AEA-3B38-431C-923D-04E816A1C180}" dt="2023-05-09T23:08:22.949" v="64"/>
        <pc:sldMkLst>
          <pc:docMk/>
          <pc:sldMk cId="2970429320" sldId="294"/>
        </pc:sldMkLst>
      </pc:sldChg>
      <pc:sldChg chg="add">
        <pc:chgData name="beatrice spinola" userId="ad0644b15b0d54dc" providerId="LiveId" clId="{2B418AEA-3B38-431C-923D-04E816A1C180}" dt="2023-05-09T23:08:31.542" v="65"/>
        <pc:sldMkLst>
          <pc:docMk/>
          <pc:sldMk cId="3057122007" sldId="295"/>
        </pc:sldMkLst>
      </pc:sldChg>
      <pc:sldChg chg="modSp add mod ord modTransition modNotes">
        <pc:chgData name="beatrice spinola" userId="ad0644b15b0d54dc" providerId="LiveId" clId="{2B418AEA-3B38-431C-923D-04E816A1C180}" dt="2023-05-09T22:42:40.943" v="3"/>
        <pc:sldMkLst>
          <pc:docMk/>
          <pc:sldMk cId="3087418761" sldId="414"/>
        </pc:sldMkLst>
        <pc:spChg chg="mod">
          <ac:chgData name="beatrice spinola" userId="ad0644b15b0d54dc" providerId="LiveId" clId="{2B418AEA-3B38-431C-923D-04E816A1C180}" dt="2023-05-09T22:42:35.797" v="1" actId="27636"/>
          <ac:spMkLst>
            <pc:docMk/>
            <pc:sldMk cId="3087418761" sldId="414"/>
            <ac:spMk id="3" creationId="{AD2F2772-CD77-4F21-0B0B-7B6A8A660891}"/>
          </ac:spMkLst>
        </pc:spChg>
        <pc:spChg chg="mod">
          <ac:chgData name="beatrice spinola" userId="ad0644b15b0d54dc" providerId="LiveId" clId="{2B418AEA-3B38-431C-923D-04E816A1C180}" dt="2023-05-09T22:42:35.769" v="0"/>
          <ac:spMkLst>
            <pc:docMk/>
            <pc:sldMk cId="3087418761" sldId="414"/>
            <ac:spMk id="4" creationId="{41049CA7-08DF-CA20-1F99-85BE166DBF0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0" name="Shape 240"/>
          <p:cNvSpPr>
            <a:spLocks noGrp="1" noRot="1" noChangeAspect="1"/>
          </p:cNvSpPr>
          <p:nvPr>
            <p:ph type="sldImg"/>
          </p:nvPr>
        </p:nvSpPr>
        <p:spPr>
          <a:xfrm>
            <a:off x="1143000" y="685800"/>
            <a:ext cx="4572000" cy="3429000"/>
          </a:xfrm>
          <a:prstGeom prst="rect">
            <a:avLst/>
          </a:prstGeom>
        </p:spPr>
        <p:txBody>
          <a:bodyPr/>
          <a:lstStyle/>
          <a:p>
            <a:endParaRPr/>
          </a:p>
        </p:txBody>
      </p:sp>
      <p:sp>
        <p:nvSpPr>
          <p:cNvPr id="241" name="Shape 24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914353" latinLnBrk="0">
      <a:defRPr sz="1200">
        <a:latin typeface="+mj-lt"/>
        <a:ea typeface="+mj-ea"/>
        <a:cs typeface="+mj-cs"/>
        <a:sym typeface="Calibri"/>
      </a:defRPr>
    </a:lvl1pPr>
    <a:lvl2pPr indent="228600" defTabSz="914353" latinLnBrk="0">
      <a:defRPr sz="1200">
        <a:latin typeface="+mj-lt"/>
        <a:ea typeface="+mj-ea"/>
        <a:cs typeface="+mj-cs"/>
        <a:sym typeface="Calibri"/>
      </a:defRPr>
    </a:lvl2pPr>
    <a:lvl3pPr indent="457200" defTabSz="914353" latinLnBrk="0">
      <a:defRPr sz="1200">
        <a:latin typeface="+mj-lt"/>
        <a:ea typeface="+mj-ea"/>
        <a:cs typeface="+mj-cs"/>
        <a:sym typeface="Calibri"/>
      </a:defRPr>
    </a:lvl3pPr>
    <a:lvl4pPr indent="685800" defTabSz="914353" latinLnBrk="0">
      <a:defRPr sz="1200">
        <a:latin typeface="+mj-lt"/>
        <a:ea typeface="+mj-ea"/>
        <a:cs typeface="+mj-cs"/>
        <a:sym typeface="Calibri"/>
      </a:defRPr>
    </a:lvl4pPr>
    <a:lvl5pPr indent="914400" defTabSz="914353" latinLnBrk="0">
      <a:defRPr sz="1200">
        <a:latin typeface="+mj-lt"/>
        <a:ea typeface="+mj-ea"/>
        <a:cs typeface="+mj-cs"/>
        <a:sym typeface="Calibri"/>
      </a:defRPr>
    </a:lvl5pPr>
    <a:lvl6pPr indent="1143000" defTabSz="914353" latinLnBrk="0">
      <a:defRPr sz="1200">
        <a:latin typeface="+mj-lt"/>
        <a:ea typeface="+mj-ea"/>
        <a:cs typeface="+mj-cs"/>
        <a:sym typeface="Calibri"/>
      </a:defRPr>
    </a:lvl6pPr>
    <a:lvl7pPr indent="1371600" defTabSz="914353" latinLnBrk="0">
      <a:defRPr sz="1200">
        <a:latin typeface="+mj-lt"/>
        <a:ea typeface="+mj-ea"/>
        <a:cs typeface="+mj-cs"/>
        <a:sym typeface="Calibri"/>
      </a:defRPr>
    </a:lvl7pPr>
    <a:lvl8pPr indent="1600200" defTabSz="914353" latinLnBrk="0">
      <a:defRPr sz="1200">
        <a:latin typeface="+mj-lt"/>
        <a:ea typeface="+mj-ea"/>
        <a:cs typeface="+mj-cs"/>
        <a:sym typeface="Calibri"/>
      </a:defRPr>
    </a:lvl8pPr>
    <a:lvl9pPr indent="1828800" defTabSz="914353"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DB341C-843E-6244-9C40-DD933A1134AC}" type="slidenum">
              <a:rPr lang="en-US" smtClean="0"/>
              <a:t>2</a:t>
            </a:fld>
            <a:endParaRPr lang="en-US"/>
          </a:p>
        </p:txBody>
      </p:sp>
    </p:spTree>
    <p:extLst>
      <p:ext uri="{BB962C8B-B14F-4D97-AF65-F5344CB8AC3E}">
        <p14:creationId xmlns:p14="http://schemas.microsoft.com/office/powerpoint/2010/main" val="66083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hape 351"/>
          <p:cNvSpPr>
            <a:spLocks noGrp="1" noRot="1" noChangeAspect="1"/>
          </p:cNvSpPr>
          <p:nvPr>
            <p:ph type="sldImg"/>
          </p:nvPr>
        </p:nvSpPr>
        <p:spPr>
          <a:xfrm>
            <a:off x="381000" y="685800"/>
            <a:ext cx="6096000" cy="3429000"/>
          </a:xfrm>
          <a:prstGeom prst="rect">
            <a:avLst/>
          </a:prstGeom>
        </p:spPr>
        <p:txBody>
          <a:bodyPr/>
          <a:lstStyle/>
          <a:p>
            <a:endParaRPr/>
          </a:p>
        </p:txBody>
      </p:sp>
      <p:sp>
        <p:nvSpPr>
          <p:cNvPr id="352" name="Shape 352"/>
          <p:cNvSpPr>
            <a:spLocks noGrp="1"/>
          </p:cNvSpPr>
          <p:nvPr>
            <p:ph type="body" sz="quarter" idx="1"/>
          </p:nvPr>
        </p:nvSpPr>
        <p:spPr>
          <a:prstGeom prst="rect">
            <a:avLst/>
          </a:prstGeom>
        </p:spPr>
        <p:txBody>
          <a:bodyPr/>
          <a:lstStyle/>
          <a:p>
            <a:r>
              <a:t>LDA gave the same results as Logistic Regression!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DB341C-843E-6244-9C40-DD933A1134AC}" type="slidenum">
              <a:rPr lang="en-US" smtClean="0"/>
              <a:t>31</a:t>
            </a:fld>
            <a:endParaRPr lang="en-US"/>
          </a:p>
        </p:txBody>
      </p:sp>
    </p:spTree>
    <p:extLst>
      <p:ext uri="{BB962C8B-B14F-4D97-AF65-F5344CB8AC3E}">
        <p14:creationId xmlns:p14="http://schemas.microsoft.com/office/powerpoint/2010/main" val="977476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12"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13" name="Picture 6" descr="Picture 6"/>
          <p:cNvPicPr>
            <a:picLocks noChangeAspect="1"/>
          </p:cNvPicPr>
          <p:nvPr/>
        </p:nvPicPr>
        <p:blipFill>
          <a:blip r:embed="rId3"/>
          <a:srcRect l="16253"/>
          <a:stretch>
            <a:fillRect/>
          </a:stretch>
        </p:blipFill>
        <p:spPr>
          <a:xfrm>
            <a:off x="0" y="0"/>
            <a:ext cx="8636343" cy="6858000"/>
          </a:xfrm>
          <a:prstGeom prst="rect">
            <a:avLst/>
          </a:prstGeom>
          <a:ln w="12700">
            <a:miter lim="400000"/>
          </a:ln>
        </p:spPr>
      </p:pic>
      <p:pic>
        <p:nvPicPr>
          <p:cNvPr id="14" name="Picture 5" descr="Picture 5"/>
          <p:cNvPicPr>
            <a:picLocks noChangeAspect="1"/>
          </p:cNvPicPr>
          <p:nvPr/>
        </p:nvPicPr>
        <p:blipFill>
          <a:blip r:embed="rId4"/>
          <a:stretch>
            <a:fillRect/>
          </a:stretch>
        </p:blipFill>
        <p:spPr>
          <a:xfrm>
            <a:off x="298450" y="0"/>
            <a:ext cx="11893553" cy="6858000"/>
          </a:xfrm>
          <a:prstGeom prst="rect">
            <a:avLst/>
          </a:prstGeom>
          <a:ln w="12700">
            <a:miter lim="400000"/>
          </a:ln>
        </p:spPr>
      </p:pic>
      <p:sp>
        <p:nvSpPr>
          <p:cNvPr id="15" name="CLICK TO EDIT TITLE"/>
          <p:cNvSpPr txBox="1">
            <a:spLocks noGrp="1"/>
          </p:cNvSpPr>
          <p:nvPr>
            <p:ph type="title" hasCustomPrompt="1"/>
          </p:nvPr>
        </p:nvSpPr>
        <p:spPr>
          <a:xfrm>
            <a:off x="6324601" y="2504919"/>
            <a:ext cx="5206018" cy="2061533"/>
          </a:xfrm>
          <a:prstGeom prst="rect">
            <a:avLst/>
          </a:prstGeom>
        </p:spPr>
        <p:txBody>
          <a:bodyPr anchor="b"/>
          <a:lstStyle>
            <a:lvl1pPr algn="r">
              <a:defRPr sz="5400" b="0">
                <a:solidFill>
                  <a:srgbClr val="FFFFFF"/>
                </a:solidFill>
                <a:latin typeface="Saira Condensed Condensed Light"/>
                <a:ea typeface="Saira Condensed Condensed Light"/>
                <a:cs typeface="Saira Condensed Condensed Light"/>
                <a:sym typeface="Saira Condensed Condensed Light"/>
              </a:defRPr>
            </a:lvl1pPr>
          </a:lstStyle>
          <a:p>
            <a:r>
              <a:t>CLICK TO EDIT TITLE</a:t>
            </a:r>
          </a:p>
        </p:txBody>
      </p:sp>
      <p:sp>
        <p:nvSpPr>
          <p:cNvPr id="16" name="Body Level One…"/>
          <p:cNvSpPr txBox="1">
            <a:spLocks noGrp="1"/>
          </p:cNvSpPr>
          <p:nvPr>
            <p:ph type="body" sz="quarter" idx="1" hasCustomPrompt="1"/>
          </p:nvPr>
        </p:nvSpPr>
        <p:spPr>
          <a:xfrm>
            <a:off x="6616700" y="4591367"/>
            <a:ext cx="4913916" cy="934637"/>
          </a:xfrm>
          <a:prstGeom prst="rect">
            <a:avLst/>
          </a:prstGeom>
        </p:spPr>
        <p:txBody>
          <a:bodyPr/>
          <a:lstStyle>
            <a:lvl1pPr marL="0" indent="0" algn="r">
              <a:buClrTx/>
              <a:buSzTx/>
              <a:buNone/>
              <a:defRPr sz="2000">
                <a:solidFill>
                  <a:srgbClr val="FFFFFF"/>
                </a:solidFill>
              </a:defRPr>
            </a:lvl1pPr>
            <a:lvl2pPr marL="0" indent="0" algn="r">
              <a:buClrTx/>
              <a:buSzTx/>
              <a:buNone/>
              <a:defRPr sz="2000">
                <a:solidFill>
                  <a:srgbClr val="FFFFFF"/>
                </a:solidFill>
              </a:defRPr>
            </a:lvl2pPr>
            <a:lvl3pPr marL="0" indent="0" algn="r">
              <a:buClrTx/>
              <a:buSzTx/>
              <a:buNone/>
              <a:defRPr sz="2000">
                <a:solidFill>
                  <a:srgbClr val="FFFFFF"/>
                </a:solidFill>
              </a:defRPr>
            </a:lvl3pPr>
            <a:lvl4pPr marL="0" indent="0" algn="r">
              <a:buClrTx/>
              <a:buSzTx/>
              <a:buNone/>
              <a:defRPr sz="2000">
                <a:solidFill>
                  <a:srgbClr val="FFFFFF"/>
                </a:solidFill>
              </a:defRPr>
            </a:lvl4pPr>
            <a:lvl5pPr marL="0" indent="0" algn="r">
              <a:buClrTx/>
              <a:buSzTx/>
              <a:buNone/>
              <a:defRPr sz="2000">
                <a:solidFill>
                  <a:srgbClr val="FFFFFF"/>
                </a:solidFill>
              </a:defRPr>
            </a:lvl5pPr>
          </a:lstStyle>
          <a:p>
            <a:r>
              <a:t>Click to edit subtitle</a:t>
            </a:r>
          </a:p>
          <a:p>
            <a:pPr lvl="1"/>
            <a:endParaRPr/>
          </a:p>
          <a:p>
            <a:pPr lvl="2"/>
            <a:endParaRPr/>
          </a:p>
          <a:p>
            <a:pPr lvl="3"/>
            <a:endParaRPr/>
          </a:p>
          <a:p>
            <a:pPr lvl="4"/>
            <a:endParaRPr/>
          </a:p>
        </p:txBody>
      </p:sp>
      <p:sp>
        <p:nvSpPr>
          <p:cNvPr id="17" name="Text Placeholder 16"/>
          <p:cNvSpPr>
            <a:spLocks noGrp="1"/>
          </p:cNvSpPr>
          <p:nvPr>
            <p:ph type="body" sz="quarter" idx="21" hasCustomPrompt="1"/>
          </p:nvPr>
        </p:nvSpPr>
        <p:spPr>
          <a:xfrm>
            <a:off x="6794500" y="5690084"/>
            <a:ext cx="4736116" cy="422508"/>
          </a:xfrm>
          <a:prstGeom prst="rect">
            <a:avLst/>
          </a:prstGeom>
        </p:spPr>
        <p:txBody>
          <a:bodyPr/>
          <a:lstStyle>
            <a:lvl1pPr marL="0" indent="0" algn="r">
              <a:buClrTx/>
              <a:buSzTx/>
              <a:buNone/>
              <a:defRPr b="1">
                <a:solidFill>
                  <a:srgbClr val="FFFFFF"/>
                </a:solidFill>
                <a:latin typeface="IBM Plex Sans SemiBold"/>
                <a:ea typeface="IBM Plex Sans SemiBold"/>
                <a:cs typeface="IBM Plex Sans SemiBold"/>
                <a:sym typeface="IBM Plex Sans SemiBold"/>
              </a:defRPr>
            </a:lvl1pPr>
          </a:lstStyle>
          <a:p>
            <a:r>
              <a:t>PRESENTER’S NAME</a:t>
            </a:r>
          </a:p>
        </p:txBody>
      </p:sp>
      <p:sp>
        <p:nvSpPr>
          <p:cNvPr id="18" name="Slide Number"/>
          <p:cNvSpPr txBox="1">
            <a:spLocks noGrp="1"/>
          </p:cNvSpPr>
          <p:nvPr>
            <p:ph type="sldNum" sz="quarter" idx="2"/>
          </p:nvPr>
        </p:nvSpPr>
        <p:spPr>
          <a:xfrm>
            <a:off x="8463946" y="6221731"/>
            <a:ext cx="273654" cy="269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Five Content">
    <p:spTree>
      <p:nvGrpSpPr>
        <p:cNvPr id="1" name=""/>
        <p:cNvGrpSpPr/>
        <p:nvPr/>
      </p:nvGrpSpPr>
      <p:grpSpPr>
        <a:xfrm>
          <a:off x="0" y="0"/>
          <a:ext cx="0" cy="0"/>
          <a:chOff x="0" y="0"/>
          <a:chExt cx="0" cy="0"/>
        </a:xfrm>
      </p:grpSpPr>
      <p:pic>
        <p:nvPicPr>
          <p:cNvPr id="112"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113" name="CLICK TO EDIT TITLE"/>
          <p:cNvSpPr txBox="1">
            <a:spLocks noGrp="1"/>
          </p:cNvSpPr>
          <p:nvPr>
            <p:ph type="title" hasCustomPrompt="1"/>
          </p:nvPr>
        </p:nvSpPr>
        <p:spPr>
          <a:prstGeom prst="rect">
            <a:avLst/>
          </a:prstGeom>
        </p:spPr>
        <p:txBody>
          <a:bodyPr/>
          <a:lstStyle/>
          <a:p>
            <a:r>
              <a:t>CLICK TO EDIT TITLE</a:t>
            </a:r>
          </a:p>
        </p:txBody>
      </p:sp>
      <p:sp>
        <p:nvSpPr>
          <p:cNvPr id="114" name="Body Level One…"/>
          <p:cNvSpPr txBox="1">
            <a:spLocks noGrp="1"/>
          </p:cNvSpPr>
          <p:nvPr>
            <p:ph type="body" sz="half" idx="1" hasCustomPrompt="1"/>
          </p:nvPr>
        </p:nvSpPr>
        <p:spPr>
          <a:xfrm>
            <a:off x="644771" y="2210080"/>
            <a:ext cx="4572002" cy="3890166"/>
          </a:xfrm>
          <a:prstGeom prst="rect">
            <a:avLst/>
          </a:prstGeom>
        </p:spPr>
        <p:txBody>
          <a:bodyPr/>
          <a:lstStyle>
            <a:lvl2pPr indent="-228600"/>
            <a:lvl3pPr marL="805815" indent="-257175"/>
            <a:lvl4pPr marL="1034413" indent="-257175"/>
            <a:lvl5pPr marL="1345473" indent="-293913"/>
          </a:lstStyle>
          <a:p>
            <a:r>
              <a:t>Click to edit text</a:t>
            </a:r>
          </a:p>
          <a:p>
            <a:pPr lvl="1"/>
            <a:endParaRPr/>
          </a:p>
          <a:p>
            <a:pPr lvl="2"/>
            <a:endParaRPr/>
          </a:p>
          <a:p>
            <a:pPr lvl="3"/>
            <a:endParaRPr/>
          </a:p>
          <a:p>
            <a:pPr lvl="4"/>
            <a:endParaRPr/>
          </a:p>
        </p:txBody>
      </p:sp>
      <p:sp>
        <p:nvSpPr>
          <p:cNvPr id="115" name="Text Placeholder 4"/>
          <p:cNvSpPr>
            <a:spLocks noGrp="1"/>
          </p:cNvSpPr>
          <p:nvPr>
            <p:ph type="body" sz="quarter" idx="21" hasCustomPrompt="1"/>
          </p:nvPr>
        </p:nvSpPr>
        <p:spPr>
          <a:xfrm>
            <a:off x="5359999" y="2210085"/>
            <a:ext cx="2926082" cy="1651807"/>
          </a:xfrm>
          <a:prstGeom prst="rect">
            <a:avLst/>
          </a:prstGeom>
        </p:spPr>
        <p:txBody>
          <a:bodyPr/>
          <a:lstStyle>
            <a:lvl1pPr marL="0" indent="0" algn="ctr">
              <a:buClrTx/>
              <a:buSzTx/>
              <a:buNone/>
            </a:lvl1pPr>
          </a:lstStyle>
          <a:p>
            <a:r>
              <a:t>Click to edit text</a:t>
            </a:r>
          </a:p>
        </p:txBody>
      </p:sp>
      <p:sp>
        <p:nvSpPr>
          <p:cNvPr id="116" name="Text Placeholder 4"/>
          <p:cNvSpPr>
            <a:spLocks noGrp="1"/>
          </p:cNvSpPr>
          <p:nvPr>
            <p:ph type="body" sz="quarter" idx="22" hasCustomPrompt="1"/>
          </p:nvPr>
        </p:nvSpPr>
        <p:spPr>
          <a:xfrm>
            <a:off x="8429307" y="2210086"/>
            <a:ext cx="2926083" cy="1651806"/>
          </a:xfrm>
          <a:prstGeom prst="rect">
            <a:avLst/>
          </a:prstGeom>
        </p:spPr>
        <p:txBody>
          <a:bodyPr/>
          <a:lstStyle>
            <a:lvl1pPr marL="0" indent="0" algn="ctr">
              <a:buClrTx/>
              <a:buSzTx/>
              <a:buNone/>
            </a:lvl1pPr>
          </a:lstStyle>
          <a:p>
            <a:r>
              <a:t>Click to edit text</a:t>
            </a:r>
          </a:p>
        </p:txBody>
      </p:sp>
      <p:sp>
        <p:nvSpPr>
          <p:cNvPr id="117" name="Text Placeholder 4"/>
          <p:cNvSpPr>
            <a:spLocks noGrp="1"/>
          </p:cNvSpPr>
          <p:nvPr>
            <p:ph type="body" sz="quarter" idx="23" hasCustomPrompt="1"/>
          </p:nvPr>
        </p:nvSpPr>
        <p:spPr>
          <a:xfrm>
            <a:off x="5359999" y="4448438"/>
            <a:ext cx="2926082" cy="1651807"/>
          </a:xfrm>
          <a:prstGeom prst="rect">
            <a:avLst/>
          </a:prstGeom>
        </p:spPr>
        <p:txBody>
          <a:bodyPr/>
          <a:lstStyle>
            <a:lvl1pPr marL="0" indent="0" algn="ctr">
              <a:buClrTx/>
              <a:buSzTx/>
              <a:buNone/>
            </a:lvl1pPr>
          </a:lstStyle>
          <a:p>
            <a:r>
              <a:t>Click to edit text</a:t>
            </a:r>
          </a:p>
        </p:txBody>
      </p:sp>
      <p:sp>
        <p:nvSpPr>
          <p:cNvPr id="118" name="Text Placeholder 4"/>
          <p:cNvSpPr>
            <a:spLocks noGrp="1"/>
          </p:cNvSpPr>
          <p:nvPr>
            <p:ph type="body" sz="quarter" idx="24" hasCustomPrompt="1"/>
          </p:nvPr>
        </p:nvSpPr>
        <p:spPr>
          <a:xfrm>
            <a:off x="8429307" y="4448440"/>
            <a:ext cx="2926083" cy="1651807"/>
          </a:xfrm>
          <a:prstGeom prst="rect">
            <a:avLst/>
          </a:prstGeom>
        </p:spPr>
        <p:txBody>
          <a:bodyPr/>
          <a:lstStyle>
            <a:lvl1pPr marL="0" indent="0" algn="ctr">
              <a:buClrTx/>
              <a:buSzTx/>
              <a:buNone/>
            </a:lvl1pPr>
          </a:lstStyle>
          <a:p>
            <a:r>
              <a:t>Click to edit text</a:t>
            </a:r>
          </a:p>
        </p:txBody>
      </p:sp>
      <p:sp>
        <p:nvSpPr>
          <p:cNvPr id="119" name="Slide Number"/>
          <p:cNvSpPr txBox="1">
            <a:spLocks noGrp="1"/>
          </p:cNvSpPr>
          <p:nvPr>
            <p:ph type="sldNum" sz="quarter" idx="2"/>
          </p:nvPr>
        </p:nvSpPr>
        <p:spPr>
          <a:xfrm>
            <a:off x="11845459" y="6324783"/>
            <a:ext cx="273654" cy="269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Five Content and subhead">
    <p:spTree>
      <p:nvGrpSpPr>
        <p:cNvPr id="1" name=""/>
        <p:cNvGrpSpPr/>
        <p:nvPr/>
      </p:nvGrpSpPr>
      <p:grpSpPr>
        <a:xfrm>
          <a:off x="0" y="0"/>
          <a:ext cx="0" cy="0"/>
          <a:chOff x="0" y="0"/>
          <a:chExt cx="0" cy="0"/>
        </a:xfrm>
      </p:grpSpPr>
      <p:pic>
        <p:nvPicPr>
          <p:cNvPr id="126"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127" name="CLICK TO EDIT TITLE"/>
          <p:cNvSpPr txBox="1">
            <a:spLocks noGrp="1"/>
          </p:cNvSpPr>
          <p:nvPr>
            <p:ph type="title" hasCustomPrompt="1"/>
          </p:nvPr>
        </p:nvSpPr>
        <p:spPr>
          <a:xfrm>
            <a:off x="646357" y="365127"/>
            <a:ext cx="10709034" cy="734623"/>
          </a:xfrm>
          <a:prstGeom prst="rect">
            <a:avLst/>
          </a:prstGeom>
        </p:spPr>
        <p:txBody>
          <a:bodyPr/>
          <a:lstStyle/>
          <a:p>
            <a:r>
              <a:t>CLICK TO EDIT TITLE</a:t>
            </a:r>
          </a:p>
        </p:txBody>
      </p:sp>
      <p:sp>
        <p:nvSpPr>
          <p:cNvPr id="128" name="Body Level One…"/>
          <p:cNvSpPr txBox="1">
            <a:spLocks noGrp="1"/>
          </p:cNvSpPr>
          <p:nvPr>
            <p:ph type="body" sz="quarter" idx="1" hasCustomPrompt="1"/>
          </p:nvPr>
        </p:nvSpPr>
        <p:spPr>
          <a:xfrm>
            <a:off x="644771" y="1345482"/>
            <a:ext cx="10709031" cy="734622"/>
          </a:xfrm>
          <a:prstGeom prst="rect">
            <a:avLst/>
          </a:prstGeom>
        </p:spPr>
        <p:txBody>
          <a:bodyPr/>
          <a:lstStyle>
            <a:lvl1pPr marL="0" indent="0">
              <a:buClrTx/>
              <a:buSzTx/>
              <a:buNone/>
              <a:defRPr sz="2000">
                <a:solidFill>
                  <a:schemeClr val="accent1"/>
                </a:solidFill>
                <a:latin typeface="IBM Plex Sans Light"/>
                <a:ea typeface="IBM Plex Sans Light"/>
                <a:cs typeface="IBM Plex Sans Light"/>
                <a:sym typeface="IBM Plex Sans Light"/>
              </a:defRPr>
            </a:lvl1pPr>
            <a:lvl2pPr marL="0" indent="0">
              <a:buClrTx/>
              <a:buSzTx/>
              <a:buNone/>
              <a:defRPr sz="2000">
                <a:solidFill>
                  <a:schemeClr val="accent1"/>
                </a:solidFill>
                <a:latin typeface="IBM Plex Sans Light"/>
                <a:ea typeface="IBM Plex Sans Light"/>
                <a:cs typeface="IBM Plex Sans Light"/>
                <a:sym typeface="IBM Plex Sans Light"/>
              </a:defRPr>
            </a:lvl2pPr>
            <a:lvl3pPr marL="0" indent="0">
              <a:buClrTx/>
              <a:buSzTx/>
              <a:buNone/>
              <a:defRPr sz="2000">
                <a:solidFill>
                  <a:schemeClr val="accent1"/>
                </a:solidFill>
                <a:latin typeface="IBM Plex Sans Light"/>
                <a:ea typeface="IBM Plex Sans Light"/>
                <a:cs typeface="IBM Plex Sans Light"/>
                <a:sym typeface="IBM Plex Sans Light"/>
              </a:defRPr>
            </a:lvl3pPr>
            <a:lvl4pPr marL="0" indent="0">
              <a:buClrTx/>
              <a:buSzTx/>
              <a:buNone/>
              <a:defRPr sz="2000">
                <a:solidFill>
                  <a:schemeClr val="accent1"/>
                </a:solidFill>
                <a:latin typeface="IBM Plex Sans Light"/>
                <a:ea typeface="IBM Plex Sans Light"/>
                <a:cs typeface="IBM Plex Sans Light"/>
                <a:sym typeface="IBM Plex Sans Light"/>
              </a:defRPr>
            </a:lvl4pPr>
            <a:lvl5pPr marL="0" indent="0">
              <a:buClrTx/>
              <a:buSzTx/>
              <a:buNone/>
              <a:defRPr sz="2000">
                <a:solidFill>
                  <a:schemeClr val="accent1"/>
                </a:solidFill>
                <a:latin typeface="IBM Plex Sans Light"/>
                <a:ea typeface="IBM Plex Sans Light"/>
                <a:cs typeface="IBM Plex Sans Light"/>
                <a:sym typeface="IBM Plex Sans Light"/>
              </a:defRPr>
            </a:lvl5pPr>
          </a:lstStyle>
          <a:p>
            <a:r>
              <a:t>Click to edit subhead</a:t>
            </a:r>
          </a:p>
          <a:p>
            <a:pPr lvl="1"/>
            <a:endParaRPr/>
          </a:p>
          <a:p>
            <a:pPr lvl="2"/>
            <a:endParaRPr/>
          </a:p>
          <a:p>
            <a:pPr lvl="3"/>
            <a:endParaRPr/>
          </a:p>
          <a:p>
            <a:pPr lvl="4"/>
            <a:endParaRPr/>
          </a:p>
        </p:txBody>
      </p:sp>
      <p:sp>
        <p:nvSpPr>
          <p:cNvPr id="129" name="Text Placeholder 4"/>
          <p:cNvSpPr>
            <a:spLocks noGrp="1"/>
          </p:cNvSpPr>
          <p:nvPr>
            <p:ph type="body" sz="quarter" idx="21" hasCustomPrompt="1"/>
          </p:nvPr>
        </p:nvSpPr>
        <p:spPr>
          <a:xfrm>
            <a:off x="5359203" y="2210086"/>
            <a:ext cx="2926083" cy="1651806"/>
          </a:xfrm>
          <a:prstGeom prst="rect">
            <a:avLst/>
          </a:prstGeom>
        </p:spPr>
        <p:txBody>
          <a:bodyPr/>
          <a:lstStyle>
            <a:lvl1pPr marL="0" indent="0" algn="ctr">
              <a:buClrTx/>
              <a:buSzTx/>
              <a:buNone/>
            </a:lvl1pPr>
          </a:lstStyle>
          <a:p>
            <a:r>
              <a:t>Click to edit text</a:t>
            </a:r>
          </a:p>
        </p:txBody>
      </p:sp>
      <p:sp>
        <p:nvSpPr>
          <p:cNvPr id="130" name="Text Placeholder 4"/>
          <p:cNvSpPr>
            <a:spLocks noGrp="1"/>
          </p:cNvSpPr>
          <p:nvPr>
            <p:ph type="body" sz="quarter" idx="22" hasCustomPrompt="1"/>
          </p:nvPr>
        </p:nvSpPr>
        <p:spPr>
          <a:xfrm>
            <a:off x="8427718" y="2210086"/>
            <a:ext cx="2926082" cy="1651806"/>
          </a:xfrm>
          <a:prstGeom prst="rect">
            <a:avLst/>
          </a:prstGeom>
        </p:spPr>
        <p:txBody>
          <a:bodyPr/>
          <a:lstStyle>
            <a:lvl1pPr marL="0" indent="0" algn="ctr">
              <a:buClrTx/>
              <a:buSzTx/>
              <a:buNone/>
            </a:lvl1pPr>
          </a:lstStyle>
          <a:p>
            <a:r>
              <a:t>Click to edit text</a:t>
            </a:r>
          </a:p>
        </p:txBody>
      </p:sp>
      <p:sp>
        <p:nvSpPr>
          <p:cNvPr id="131" name="Text Placeholder 4"/>
          <p:cNvSpPr>
            <a:spLocks noGrp="1"/>
          </p:cNvSpPr>
          <p:nvPr>
            <p:ph type="body" sz="quarter" idx="23" hasCustomPrompt="1"/>
          </p:nvPr>
        </p:nvSpPr>
        <p:spPr>
          <a:xfrm>
            <a:off x="5359203" y="4448440"/>
            <a:ext cx="2926083" cy="1651807"/>
          </a:xfrm>
          <a:prstGeom prst="rect">
            <a:avLst/>
          </a:prstGeom>
        </p:spPr>
        <p:txBody>
          <a:bodyPr/>
          <a:lstStyle>
            <a:lvl1pPr marL="0" indent="0" algn="ctr">
              <a:buClrTx/>
              <a:buSzTx/>
              <a:buNone/>
            </a:lvl1pPr>
          </a:lstStyle>
          <a:p>
            <a:r>
              <a:t>Click to edit text</a:t>
            </a:r>
          </a:p>
        </p:txBody>
      </p:sp>
      <p:sp>
        <p:nvSpPr>
          <p:cNvPr id="132" name="Text Placeholder 4"/>
          <p:cNvSpPr>
            <a:spLocks noGrp="1"/>
          </p:cNvSpPr>
          <p:nvPr>
            <p:ph type="body" sz="quarter" idx="24" hasCustomPrompt="1"/>
          </p:nvPr>
        </p:nvSpPr>
        <p:spPr>
          <a:xfrm>
            <a:off x="8427718" y="4448440"/>
            <a:ext cx="2926082" cy="1651807"/>
          </a:xfrm>
          <a:prstGeom prst="rect">
            <a:avLst/>
          </a:prstGeom>
        </p:spPr>
        <p:txBody>
          <a:bodyPr/>
          <a:lstStyle>
            <a:lvl1pPr marL="0" indent="0" algn="ctr">
              <a:buClrTx/>
              <a:buSzTx/>
              <a:buNone/>
            </a:lvl1pPr>
          </a:lstStyle>
          <a:p>
            <a:r>
              <a:t>Click to edit text</a:t>
            </a:r>
          </a:p>
        </p:txBody>
      </p:sp>
      <p:sp>
        <p:nvSpPr>
          <p:cNvPr id="133" name="Slide Number"/>
          <p:cNvSpPr txBox="1">
            <a:spLocks noGrp="1"/>
          </p:cNvSpPr>
          <p:nvPr>
            <p:ph type="sldNum" sz="quarter" idx="2"/>
          </p:nvPr>
        </p:nvSpPr>
        <p:spPr>
          <a:xfrm>
            <a:off x="11845459" y="6324783"/>
            <a:ext cx="273654" cy="269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wo Content, Subhead">
    <p:spTree>
      <p:nvGrpSpPr>
        <p:cNvPr id="1" name=""/>
        <p:cNvGrpSpPr/>
        <p:nvPr/>
      </p:nvGrpSpPr>
      <p:grpSpPr>
        <a:xfrm>
          <a:off x="0" y="0"/>
          <a:ext cx="0" cy="0"/>
          <a:chOff x="0" y="0"/>
          <a:chExt cx="0" cy="0"/>
        </a:xfrm>
      </p:grpSpPr>
      <p:pic>
        <p:nvPicPr>
          <p:cNvPr id="140"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141" name="CLICK TO EDIT TITLE"/>
          <p:cNvSpPr txBox="1">
            <a:spLocks noGrp="1"/>
          </p:cNvSpPr>
          <p:nvPr>
            <p:ph type="title" hasCustomPrompt="1"/>
          </p:nvPr>
        </p:nvSpPr>
        <p:spPr>
          <a:xfrm>
            <a:off x="646357" y="365127"/>
            <a:ext cx="10709034" cy="734623"/>
          </a:xfrm>
          <a:prstGeom prst="rect">
            <a:avLst/>
          </a:prstGeom>
        </p:spPr>
        <p:txBody>
          <a:bodyPr/>
          <a:lstStyle/>
          <a:p>
            <a:r>
              <a:t>CLICK TO EDIT TITLE</a:t>
            </a:r>
          </a:p>
        </p:txBody>
      </p:sp>
      <p:sp>
        <p:nvSpPr>
          <p:cNvPr id="142" name="Body Level One…"/>
          <p:cNvSpPr txBox="1">
            <a:spLocks noGrp="1"/>
          </p:cNvSpPr>
          <p:nvPr>
            <p:ph type="body" sz="quarter" idx="1" hasCustomPrompt="1"/>
          </p:nvPr>
        </p:nvSpPr>
        <p:spPr>
          <a:xfrm>
            <a:off x="644771" y="1345482"/>
            <a:ext cx="10709031" cy="734622"/>
          </a:xfrm>
          <a:prstGeom prst="rect">
            <a:avLst/>
          </a:prstGeom>
        </p:spPr>
        <p:txBody>
          <a:bodyPr/>
          <a:lstStyle>
            <a:lvl1pPr marL="0" indent="0">
              <a:buClrTx/>
              <a:buSzTx/>
              <a:buNone/>
              <a:defRPr sz="2000">
                <a:solidFill>
                  <a:schemeClr val="accent1"/>
                </a:solidFill>
                <a:latin typeface="IBM Plex Sans Light"/>
                <a:ea typeface="IBM Plex Sans Light"/>
                <a:cs typeface="IBM Plex Sans Light"/>
                <a:sym typeface="IBM Plex Sans Light"/>
              </a:defRPr>
            </a:lvl1pPr>
            <a:lvl2pPr marL="0" indent="0">
              <a:buClrTx/>
              <a:buSzTx/>
              <a:buNone/>
              <a:defRPr sz="2000">
                <a:solidFill>
                  <a:schemeClr val="accent1"/>
                </a:solidFill>
                <a:latin typeface="IBM Plex Sans Light"/>
                <a:ea typeface="IBM Plex Sans Light"/>
                <a:cs typeface="IBM Plex Sans Light"/>
                <a:sym typeface="IBM Plex Sans Light"/>
              </a:defRPr>
            </a:lvl2pPr>
            <a:lvl3pPr marL="0" indent="0">
              <a:buClrTx/>
              <a:buSzTx/>
              <a:buNone/>
              <a:defRPr sz="2000">
                <a:solidFill>
                  <a:schemeClr val="accent1"/>
                </a:solidFill>
                <a:latin typeface="IBM Plex Sans Light"/>
                <a:ea typeface="IBM Plex Sans Light"/>
                <a:cs typeface="IBM Plex Sans Light"/>
                <a:sym typeface="IBM Plex Sans Light"/>
              </a:defRPr>
            </a:lvl3pPr>
            <a:lvl4pPr marL="0" indent="0">
              <a:buClrTx/>
              <a:buSzTx/>
              <a:buNone/>
              <a:defRPr sz="2000">
                <a:solidFill>
                  <a:schemeClr val="accent1"/>
                </a:solidFill>
                <a:latin typeface="IBM Plex Sans Light"/>
                <a:ea typeface="IBM Plex Sans Light"/>
                <a:cs typeface="IBM Plex Sans Light"/>
                <a:sym typeface="IBM Plex Sans Light"/>
              </a:defRPr>
            </a:lvl4pPr>
            <a:lvl5pPr marL="0" indent="0">
              <a:buClrTx/>
              <a:buSzTx/>
              <a:buNone/>
              <a:defRPr sz="2000">
                <a:solidFill>
                  <a:schemeClr val="accent1"/>
                </a:solidFill>
                <a:latin typeface="IBM Plex Sans Light"/>
                <a:ea typeface="IBM Plex Sans Light"/>
                <a:cs typeface="IBM Plex Sans Light"/>
                <a:sym typeface="IBM Plex Sans Light"/>
              </a:defRPr>
            </a:lvl5pPr>
          </a:lstStyle>
          <a:p>
            <a:r>
              <a:t>Click to edit subhead</a:t>
            </a:r>
          </a:p>
          <a:p>
            <a:pPr lvl="1"/>
            <a:endParaRPr/>
          </a:p>
          <a:p>
            <a:pPr lvl="2"/>
            <a:endParaRPr/>
          </a:p>
          <a:p>
            <a:pPr lvl="3"/>
            <a:endParaRPr/>
          </a:p>
          <a:p>
            <a:pPr lvl="4"/>
            <a:endParaRPr/>
          </a:p>
        </p:txBody>
      </p:sp>
      <p:sp>
        <p:nvSpPr>
          <p:cNvPr id="143" name="Slide Number"/>
          <p:cNvSpPr txBox="1">
            <a:spLocks noGrp="1"/>
          </p:cNvSpPr>
          <p:nvPr>
            <p:ph type="sldNum" sz="quarter" idx="2"/>
          </p:nvPr>
        </p:nvSpPr>
        <p:spPr>
          <a:xfrm>
            <a:off x="11845459" y="6324783"/>
            <a:ext cx="273654" cy="269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150"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151" name="CLICK TO EDIT TITLE"/>
          <p:cNvSpPr txBox="1">
            <a:spLocks noGrp="1"/>
          </p:cNvSpPr>
          <p:nvPr>
            <p:ph type="title" hasCustomPrompt="1"/>
          </p:nvPr>
        </p:nvSpPr>
        <p:spPr>
          <a:prstGeom prst="rect">
            <a:avLst/>
          </a:prstGeom>
        </p:spPr>
        <p:txBody>
          <a:bodyPr/>
          <a:lstStyle/>
          <a:p>
            <a:r>
              <a:t>CLICK TO EDIT TITLE</a:t>
            </a:r>
          </a:p>
        </p:txBody>
      </p:sp>
      <p:sp>
        <p:nvSpPr>
          <p:cNvPr id="152" name="Body Level One…"/>
          <p:cNvSpPr txBox="1">
            <a:spLocks noGrp="1"/>
          </p:cNvSpPr>
          <p:nvPr>
            <p:ph type="body" sz="quarter" idx="1" hasCustomPrompt="1"/>
          </p:nvPr>
        </p:nvSpPr>
        <p:spPr>
          <a:xfrm>
            <a:off x="644771" y="1681163"/>
            <a:ext cx="5157790" cy="823914"/>
          </a:xfrm>
          <a:prstGeom prst="rect">
            <a:avLst/>
          </a:prstGeom>
        </p:spPr>
        <p:txBody>
          <a:bodyPr anchor="b"/>
          <a:lstStyle>
            <a:lvl1pPr marL="0" indent="0">
              <a:buClrTx/>
              <a:buSzTx/>
              <a:buNone/>
              <a:defRPr sz="2400" b="1"/>
            </a:lvl1pPr>
            <a:lvl2pPr marL="0" indent="0">
              <a:buClrTx/>
              <a:buSzTx/>
              <a:buNone/>
              <a:defRPr sz="2400" b="1"/>
            </a:lvl2pPr>
            <a:lvl3pPr marL="0" indent="0">
              <a:buClrTx/>
              <a:buSzTx/>
              <a:buNone/>
              <a:defRPr sz="2400" b="1"/>
            </a:lvl3pPr>
            <a:lvl4pPr marL="0" indent="0">
              <a:buClrTx/>
              <a:buSzTx/>
              <a:buNone/>
              <a:defRPr sz="2400" b="1"/>
            </a:lvl4pPr>
            <a:lvl5pPr marL="0" indent="0">
              <a:buClrTx/>
              <a:buSzTx/>
              <a:buNone/>
              <a:defRPr sz="2400" b="1"/>
            </a:lvl5pPr>
          </a:lstStyle>
          <a:p>
            <a:r>
              <a:t>Click to edit text</a:t>
            </a:r>
          </a:p>
          <a:p>
            <a:pPr lvl="1"/>
            <a:endParaRPr/>
          </a:p>
          <a:p>
            <a:pPr lvl="2"/>
            <a:endParaRPr/>
          </a:p>
          <a:p>
            <a:pPr lvl="3"/>
            <a:endParaRPr/>
          </a:p>
          <a:p>
            <a:pPr lvl="4"/>
            <a:endParaRPr/>
          </a:p>
        </p:txBody>
      </p:sp>
      <p:sp>
        <p:nvSpPr>
          <p:cNvPr id="153" name="Text Placeholder 4"/>
          <p:cNvSpPr>
            <a:spLocks noGrp="1"/>
          </p:cNvSpPr>
          <p:nvPr>
            <p:ph type="body" sz="quarter" idx="21" hasCustomPrompt="1"/>
          </p:nvPr>
        </p:nvSpPr>
        <p:spPr>
          <a:xfrm>
            <a:off x="6172201" y="1681163"/>
            <a:ext cx="5183190" cy="823914"/>
          </a:xfrm>
          <a:prstGeom prst="rect">
            <a:avLst/>
          </a:prstGeom>
        </p:spPr>
        <p:txBody>
          <a:bodyPr anchor="b"/>
          <a:lstStyle>
            <a:lvl1pPr marL="0" indent="0">
              <a:buClrTx/>
              <a:buSzTx/>
              <a:buNone/>
              <a:defRPr sz="2400" b="1"/>
            </a:lvl1pPr>
          </a:lstStyle>
          <a:p>
            <a:r>
              <a:t>Click to edit text</a:t>
            </a:r>
          </a:p>
        </p:txBody>
      </p:sp>
      <p:sp>
        <p:nvSpPr>
          <p:cNvPr id="154" name="Slide Number"/>
          <p:cNvSpPr txBox="1">
            <a:spLocks noGrp="1"/>
          </p:cNvSpPr>
          <p:nvPr>
            <p:ph type="sldNum" sz="quarter" idx="2"/>
          </p:nvPr>
        </p:nvSpPr>
        <p:spPr>
          <a:xfrm>
            <a:off x="11845459" y="6324783"/>
            <a:ext cx="273654" cy="269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161"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162" name="CLICK TO EDIT TITLE"/>
          <p:cNvSpPr txBox="1">
            <a:spLocks noGrp="1"/>
          </p:cNvSpPr>
          <p:nvPr>
            <p:ph type="title" hasCustomPrompt="1"/>
          </p:nvPr>
        </p:nvSpPr>
        <p:spPr>
          <a:xfrm>
            <a:off x="644771" y="365125"/>
            <a:ext cx="10709031" cy="1325563"/>
          </a:xfrm>
          <a:prstGeom prst="rect">
            <a:avLst/>
          </a:prstGeom>
        </p:spPr>
        <p:txBody>
          <a:bodyPr/>
          <a:lstStyle/>
          <a:p>
            <a:r>
              <a:t>CLICK TO EDIT TITLE</a:t>
            </a:r>
          </a:p>
        </p:txBody>
      </p:sp>
      <p:sp>
        <p:nvSpPr>
          <p:cNvPr id="163" name="Slide Number"/>
          <p:cNvSpPr txBox="1">
            <a:spLocks noGrp="1"/>
          </p:cNvSpPr>
          <p:nvPr>
            <p:ph type="sldNum" sz="quarter" idx="2"/>
          </p:nvPr>
        </p:nvSpPr>
        <p:spPr>
          <a:xfrm>
            <a:off x="11845459" y="6324783"/>
            <a:ext cx="273654" cy="269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170"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171" name="Slide Number"/>
          <p:cNvSpPr txBox="1">
            <a:spLocks noGrp="1"/>
          </p:cNvSpPr>
          <p:nvPr>
            <p:ph type="sldNum" sz="quarter" idx="2"/>
          </p:nvPr>
        </p:nvSpPr>
        <p:spPr>
          <a:xfrm>
            <a:off x="11845459" y="6324783"/>
            <a:ext cx="273654" cy="269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1_Blank">
    <p:spTree>
      <p:nvGrpSpPr>
        <p:cNvPr id="1" name=""/>
        <p:cNvGrpSpPr/>
        <p:nvPr/>
      </p:nvGrpSpPr>
      <p:grpSpPr>
        <a:xfrm>
          <a:off x="0" y="0"/>
          <a:ext cx="0" cy="0"/>
          <a:chOff x="0" y="0"/>
          <a:chExt cx="0" cy="0"/>
        </a:xfrm>
      </p:grpSpPr>
      <p:pic>
        <p:nvPicPr>
          <p:cNvPr id="178"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179" name="Rectangle 1"/>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sz="1300">
                <a:solidFill>
                  <a:srgbClr val="FFFFFF"/>
                </a:solidFill>
              </a:defRPr>
            </a:pPr>
            <a:endParaRPr/>
          </a:p>
        </p:txBody>
      </p:sp>
      <p:sp>
        <p:nvSpPr>
          <p:cNvPr id="180" name="Slide Number"/>
          <p:cNvSpPr txBox="1">
            <a:spLocks noGrp="1"/>
          </p:cNvSpPr>
          <p:nvPr>
            <p:ph type="sldNum" sz="quarter" idx="2"/>
          </p:nvPr>
        </p:nvSpPr>
        <p:spPr>
          <a:xfrm>
            <a:off x="8463946" y="6221731"/>
            <a:ext cx="273654" cy="269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187"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188" name="Body Level One…"/>
          <p:cNvSpPr txBox="1">
            <a:spLocks noGrp="1"/>
          </p:cNvSpPr>
          <p:nvPr>
            <p:ph type="body" sz="half" idx="1" hasCustomPrompt="1"/>
          </p:nvPr>
        </p:nvSpPr>
        <p:spPr>
          <a:xfrm>
            <a:off x="5183187" y="987428"/>
            <a:ext cx="6172202" cy="4873627"/>
          </a:xfrm>
          <a:prstGeom prst="rect">
            <a:avLst/>
          </a:prstGeom>
        </p:spPr>
        <p:txBody>
          <a:bodyPr/>
          <a:lstStyle>
            <a:lvl1pPr>
              <a:defRPr sz="3200"/>
            </a:lvl1pPr>
            <a:lvl2pPr marL="535576" indent="-261256">
              <a:defRPr sz="3200"/>
            </a:lvl2pPr>
            <a:lvl3pPr marL="853438" indent="-304799">
              <a:defRPr sz="3200"/>
            </a:lvl3pPr>
            <a:lvl4pPr marL="1143000" indent="-365759">
              <a:defRPr sz="3200"/>
            </a:lvl4pPr>
            <a:lvl5pPr marL="1417319" indent="-365759">
              <a:defRPr sz="3200"/>
            </a:lvl5pPr>
          </a:lstStyle>
          <a:p>
            <a:r>
              <a:t>Click to edit text</a:t>
            </a:r>
          </a:p>
          <a:p>
            <a:pPr lvl="1"/>
            <a:endParaRPr/>
          </a:p>
          <a:p>
            <a:pPr lvl="2"/>
            <a:endParaRPr/>
          </a:p>
          <a:p>
            <a:pPr lvl="3"/>
            <a:endParaRPr/>
          </a:p>
          <a:p>
            <a:pPr lvl="4"/>
            <a:endParaRPr/>
          </a:p>
        </p:txBody>
      </p:sp>
      <p:sp>
        <p:nvSpPr>
          <p:cNvPr id="189" name="Text Placeholder 3"/>
          <p:cNvSpPr>
            <a:spLocks noGrp="1"/>
          </p:cNvSpPr>
          <p:nvPr>
            <p:ph type="body" sz="quarter" idx="21" hasCustomPrompt="1"/>
          </p:nvPr>
        </p:nvSpPr>
        <p:spPr>
          <a:xfrm>
            <a:off x="644771" y="2057400"/>
            <a:ext cx="4127258" cy="3811591"/>
          </a:xfrm>
          <a:prstGeom prst="rect">
            <a:avLst/>
          </a:prstGeom>
        </p:spPr>
        <p:txBody>
          <a:bodyPr/>
          <a:lstStyle>
            <a:lvl1pPr marL="0" indent="0">
              <a:buClrTx/>
              <a:buSzTx/>
              <a:buNone/>
              <a:defRPr sz="1600"/>
            </a:lvl1pPr>
          </a:lstStyle>
          <a:p>
            <a:r>
              <a:t>Click to edit text</a:t>
            </a:r>
          </a:p>
        </p:txBody>
      </p:sp>
      <p:sp>
        <p:nvSpPr>
          <p:cNvPr id="190" name="CLICK TO EDIT TITLE"/>
          <p:cNvSpPr txBox="1">
            <a:spLocks noGrp="1"/>
          </p:cNvSpPr>
          <p:nvPr>
            <p:ph type="title" hasCustomPrompt="1"/>
          </p:nvPr>
        </p:nvSpPr>
        <p:spPr>
          <a:xfrm>
            <a:off x="644771" y="457200"/>
            <a:ext cx="4127258" cy="1600200"/>
          </a:xfrm>
          <a:prstGeom prst="rect">
            <a:avLst/>
          </a:prstGeom>
        </p:spPr>
        <p:txBody>
          <a:bodyPr anchor="b"/>
          <a:lstStyle>
            <a:lvl1pPr>
              <a:defRPr sz="3200"/>
            </a:lvl1pPr>
          </a:lstStyle>
          <a:p>
            <a:r>
              <a:t>CLICK TO EDIT TITLE</a:t>
            </a:r>
          </a:p>
        </p:txBody>
      </p:sp>
      <p:sp>
        <p:nvSpPr>
          <p:cNvPr id="191" name="Slide Number"/>
          <p:cNvSpPr txBox="1">
            <a:spLocks noGrp="1"/>
          </p:cNvSpPr>
          <p:nvPr>
            <p:ph type="sldNum" sz="quarter" idx="2"/>
          </p:nvPr>
        </p:nvSpPr>
        <p:spPr>
          <a:xfrm>
            <a:off x="11845459" y="6324783"/>
            <a:ext cx="273654" cy="269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198"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199" name="Click to edit title"/>
          <p:cNvSpPr txBox="1">
            <a:spLocks noGrp="1"/>
          </p:cNvSpPr>
          <p:nvPr>
            <p:ph type="title" hasCustomPrompt="1"/>
          </p:nvPr>
        </p:nvSpPr>
        <p:spPr>
          <a:xfrm>
            <a:off x="644771" y="457200"/>
            <a:ext cx="4127258" cy="1600200"/>
          </a:xfrm>
          <a:prstGeom prst="rect">
            <a:avLst/>
          </a:prstGeom>
        </p:spPr>
        <p:txBody>
          <a:bodyPr anchor="b"/>
          <a:lstStyle>
            <a:lvl1pPr>
              <a:defRPr sz="3200"/>
            </a:lvl1pPr>
          </a:lstStyle>
          <a:p>
            <a:r>
              <a:t>Click to edit title</a:t>
            </a:r>
          </a:p>
        </p:txBody>
      </p:sp>
      <p:sp>
        <p:nvSpPr>
          <p:cNvPr id="200" name="Body Level One…"/>
          <p:cNvSpPr txBox="1">
            <a:spLocks noGrp="1"/>
          </p:cNvSpPr>
          <p:nvPr>
            <p:ph type="body" sz="quarter" idx="1" hasCustomPrompt="1"/>
          </p:nvPr>
        </p:nvSpPr>
        <p:spPr>
          <a:xfrm>
            <a:off x="644771" y="2057400"/>
            <a:ext cx="4127258" cy="3811591"/>
          </a:xfrm>
          <a:prstGeom prst="rect">
            <a:avLst/>
          </a:prstGeom>
        </p:spPr>
        <p:txBody>
          <a:bodyPr/>
          <a:lstStyle>
            <a:lvl1pPr marL="0" indent="0">
              <a:buClrTx/>
              <a:buSzTx/>
              <a:buNone/>
              <a:defRPr sz="1600"/>
            </a:lvl1pPr>
            <a:lvl2pPr marL="0" indent="0">
              <a:buClrTx/>
              <a:buSzTx/>
              <a:buNone/>
              <a:defRPr sz="1600"/>
            </a:lvl2pPr>
            <a:lvl3pPr marL="0" indent="0">
              <a:buClrTx/>
              <a:buSzTx/>
              <a:buNone/>
              <a:defRPr sz="1600"/>
            </a:lvl3pPr>
            <a:lvl4pPr marL="0" indent="0">
              <a:buClrTx/>
              <a:buSzTx/>
              <a:buNone/>
              <a:defRPr sz="1600"/>
            </a:lvl4pPr>
            <a:lvl5pPr marL="0" indent="0">
              <a:buClrTx/>
              <a:buSzTx/>
              <a:buNone/>
              <a:defRPr sz="1600"/>
            </a:lvl5pPr>
          </a:lstStyle>
          <a:p>
            <a:r>
              <a:t>Click to edit text</a:t>
            </a:r>
          </a:p>
          <a:p>
            <a:pPr lvl="1"/>
            <a:endParaRPr/>
          </a:p>
          <a:p>
            <a:pPr lvl="2"/>
            <a:endParaRPr/>
          </a:p>
          <a:p>
            <a:pPr lvl="3"/>
            <a:endParaRPr/>
          </a:p>
          <a:p>
            <a:pPr lvl="4"/>
            <a:endParaRPr/>
          </a:p>
        </p:txBody>
      </p:sp>
      <p:sp>
        <p:nvSpPr>
          <p:cNvPr id="201" name="Picture Placeholder 2"/>
          <p:cNvSpPr>
            <a:spLocks noGrp="1"/>
          </p:cNvSpPr>
          <p:nvPr>
            <p:ph type="pic" sz="half" idx="21"/>
          </p:nvPr>
        </p:nvSpPr>
        <p:spPr>
          <a:xfrm>
            <a:off x="5183187" y="987428"/>
            <a:ext cx="6172202" cy="4873627"/>
          </a:xfrm>
          <a:prstGeom prst="rect">
            <a:avLst/>
          </a:prstGeom>
        </p:spPr>
        <p:txBody>
          <a:bodyPr lIns="91439" tIns="45719" rIns="91439" bIns="45719">
            <a:noAutofit/>
          </a:bodyPr>
          <a:lstStyle/>
          <a:p>
            <a:endParaRPr/>
          </a:p>
        </p:txBody>
      </p:sp>
      <p:sp>
        <p:nvSpPr>
          <p:cNvPr id="202" name="Slide Number"/>
          <p:cNvSpPr txBox="1">
            <a:spLocks noGrp="1"/>
          </p:cNvSpPr>
          <p:nvPr>
            <p:ph type="sldNum" sz="quarter" idx="2"/>
          </p:nvPr>
        </p:nvSpPr>
        <p:spPr>
          <a:xfrm>
            <a:off x="11845459" y="6324783"/>
            <a:ext cx="273654" cy="269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hank You Slide">
    <p:spTree>
      <p:nvGrpSpPr>
        <p:cNvPr id="1" name=""/>
        <p:cNvGrpSpPr/>
        <p:nvPr/>
      </p:nvGrpSpPr>
      <p:grpSpPr>
        <a:xfrm>
          <a:off x="0" y="0"/>
          <a:ext cx="0" cy="0"/>
          <a:chOff x="0" y="0"/>
          <a:chExt cx="0" cy="0"/>
        </a:xfrm>
      </p:grpSpPr>
      <p:pic>
        <p:nvPicPr>
          <p:cNvPr id="209" name="Picture 5" descr="Picture 5"/>
          <p:cNvPicPr>
            <a:picLocks noChangeAspect="1"/>
          </p:cNvPicPr>
          <p:nvPr/>
        </p:nvPicPr>
        <p:blipFill>
          <a:blip r:embed="rId2"/>
          <a:srcRect l="28985"/>
          <a:stretch>
            <a:fillRect/>
          </a:stretch>
        </p:blipFill>
        <p:spPr>
          <a:xfrm>
            <a:off x="1" y="0"/>
            <a:ext cx="7305263" cy="6858000"/>
          </a:xfrm>
          <a:prstGeom prst="rect">
            <a:avLst/>
          </a:prstGeom>
          <a:ln w="12700">
            <a:miter lim="400000"/>
          </a:ln>
        </p:spPr>
      </p:pic>
      <p:pic>
        <p:nvPicPr>
          <p:cNvPr id="210" name="Picture 2" descr="Picture 2"/>
          <p:cNvPicPr>
            <a:picLocks noChangeAspect="1"/>
          </p:cNvPicPr>
          <p:nvPr/>
        </p:nvPicPr>
        <p:blipFill>
          <a:blip r:embed="rId3"/>
          <a:stretch>
            <a:fillRect/>
          </a:stretch>
        </p:blipFill>
        <p:spPr>
          <a:xfrm>
            <a:off x="0" y="0"/>
            <a:ext cx="12192000" cy="6858000"/>
          </a:xfrm>
          <a:prstGeom prst="rect">
            <a:avLst/>
          </a:prstGeom>
          <a:ln w="12700">
            <a:miter lim="400000"/>
          </a:ln>
        </p:spPr>
      </p:pic>
      <p:sp>
        <p:nvSpPr>
          <p:cNvPr id="211" name="TextBox 4"/>
          <p:cNvSpPr txBox="1"/>
          <p:nvPr/>
        </p:nvSpPr>
        <p:spPr>
          <a:xfrm>
            <a:off x="7330440" y="3144278"/>
            <a:ext cx="4154458" cy="9169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5400">
                <a:solidFill>
                  <a:srgbClr val="FFFFFF"/>
                </a:solidFill>
                <a:latin typeface="Saira Condensed Condensed Light"/>
                <a:ea typeface="Saira Condensed Condensed Light"/>
                <a:cs typeface="Saira Condensed Condensed Light"/>
                <a:sym typeface="Saira Condensed Condensed Light"/>
              </a:defRPr>
            </a:pPr>
            <a:r>
              <a:t>THANK </a:t>
            </a:r>
            <a:r>
              <a:rPr b="1"/>
              <a:t>YOU</a:t>
            </a:r>
          </a:p>
        </p:txBody>
      </p:sp>
      <p:sp>
        <p:nvSpPr>
          <p:cNvPr id="212" name="TextBox 8"/>
          <p:cNvSpPr txBox="1"/>
          <p:nvPr/>
        </p:nvSpPr>
        <p:spPr>
          <a:xfrm>
            <a:off x="6141720" y="5170419"/>
            <a:ext cx="5343178" cy="5740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1600" b="1">
                <a:solidFill>
                  <a:srgbClr val="FFFFFF"/>
                </a:solidFill>
                <a:latin typeface="IBM Plex Sans"/>
                <a:ea typeface="IBM Plex Sans"/>
                <a:cs typeface="IBM Plex Sans"/>
                <a:sym typeface="IBM Plex Sans"/>
              </a:defRPr>
            </a:pPr>
            <a:r>
              <a:t>Stevens Institute of Technology</a:t>
            </a:r>
            <a:br/>
            <a:r>
              <a:rPr b="0"/>
              <a:t>1 Castle Point Terrace, Hoboken, NJ 07030</a:t>
            </a:r>
          </a:p>
        </p:txBody>
      </p:sp>
      <p:sp>
        <p:nvSpPr>
          <p:cNvPr id="213" name="Slide Number"/>
          <p:cNvSpPr txBox="1">
            <a:spLocks noGrp="1"/>
          </p:cNvSpPr>
          <p:nvPr>
            <p:ph type="sldNum" sz="quarter" idx="2"/>
          </p:nvPr>
        </p:nvSpPr>
        <p:spPr>
          <a:xfrm>
            <a:off x="8463946" y="6221731"/>
            <a:ext cx="273654" cy="269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 Custom Image">
    <p:spTree>
      <p:nvGrpSpPr>
        <p:cNvPr id="1" name=""/>
        <p:cNvGrpSpPr/>
        <p:nvPr/>
      </p:nvGrpSpPr>
      <p:grpSpPr>
        <a:xfrm>
          <a:off x="0" y="0"/>
          <a:ext cx="0" cy="0"/>
          <a:chOff x="0" y="0"/>
          <a:chExt cx="0" cy="0"/>
        </a:xfrm>
      </p:grpSpPr>
      <p:pic>
        <p:nvPicPr>
          <p:cNvPr id="25"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26" name="Picture 7" descr="Picture 7"/>
          <p:cNvPicPr>
            <a:picLocks noChangeAspect="1"/>
          </p:cNvPicPr>
          <p:nvPr/>
        </p:nvPicPr>
        <p:blipFill>
          <a:blip r:embed="rId3"/>
          <a:srcRect l="103" r="14568"/>
          <a:stretch>
            <a:fillRect/>
          </a:stretch>
        </p:blipFill>
        <p:spPr>
          <a:xfrm>
            <a:off x="-2033458" y="0"/>
            <a:ext cx="10392408" cy="6858000"/>
          </a:xfrm>
          <a:prstGeom prst="rect">
            <a:avLst/>
          </a:prstGeom>
          <a:ln w="12700">
            <a:miter lim="400000"/>
          </a:ln>
        </p:spPr>
      </p:pic>
      <p:pic>
        <p:nvPicPr>
          <p:cNvPr id="27" name="Picture 8" descr="Picture 8"/>
          <p:cNvPicPr>
            <a:picLocks noChangeAspect="1"/>
          </p:cNvPicPr>
          <p:nvPr/>
        </p:nvPicPr>
        <p:blipFill>
          <a:blip r:embed="rId4"/>
          <a:stretch>
            <a:fillRect/>
          </a:stretch>
        </p:blipFill>
        <p:spPr>
          <a:xfrm>
            <a:off x="298449" y="0"/>
            <a:ext cx="11893551" cy="6858000"/>
          </a:xfrm>
          <a:prstGeom prst="rect">
            <a:avLst/>
          </a:prstGeom>
          <a:ln w="12700">
            <a:miter lim="400000"/>
          </a:ln>
        </p:spPr>
      </p:pic>
      <p:sp>
        <p:nvSpPr>
          <p:cNvPr id="28" name="CLICK TO EDIT TITLE"/>
          <p:cNvSpPr txBox="1">
            <a:spLocks noGrp="1"/>
          </p:cNvSpPr>
          <p:nvPr>
            <p:ph type="title" hasCustomPrompt="1"/>
          </p:nvPr>
        </p:nvSpPr>
        <p:spPr>
          <a:xfrm>
            <a:off x="6324601" y="2504919"/>
            <a:ext cx="5206018" cy="2061533"/>
          </a:xfrm>
          <a:prstGeom prst="rect">
            <a:avLst/>
          </a:prstGeom>
        </p:spPr>
        <p:txBody>
          <a:bodyPr anchor="b"/>
          <a:lstStyle>
            <a:lvl1pPr algn="r">
              <a:defRPr sz="5400" b="0">
                <a:solidFill>
                  <a:srgbClr val="FFFFFF"/>
                </a:solidFill>
                <a:latin typeface="Saira Condensed Condensed Light"/>
                <a:ea typeface="Saira Condensed Condensed Light"/>
                <a:cs typeface="Saira Condensed Condensed Light"/>
                <a:sym typeface="Saira Condensed Condensed Light"/>
              </a:defRPr>
            </a:lvl1pPr>
          </a:lstStyle>
          <a:p>
            <a:r>
              <a:t>CLICK TO EDIT TITLE</a:t>
            </a:r>
          </a:p>
        </p:txBody>
      </p:sp>
      <p:sp>
        <p:nvSpPr>
          <p:cNvPr id="29" name="Body Level One…"/>
          <p:cNvSpPr txBox="1">
            <a:spLocks noGrp="1"/>
          </p:cNvSpPr>
          <p:nvPr>
            <p:ph type="body" sz="quarter" idx="1" hasCustomPrompt="1"/>
          </p:nvPr>
        </p:nvSpPr>
        <p:spPr>
          <a:xfrm>
            <a:off x="6616700" y="4591367"/>
            <a:ext cx="4913916" cy="934637"/>
          </a:xfrm>
          <a:prstGeom prst="rect">
            <a:avLst/>
          </a:prstGeom>
        </p:spPr>
        <p:txBody>
          <a:bodyPr/>
          <a:lstStyle>
            <a:lvl1pPr marL="0" indent="0" algn="r">
              <a:buClrTx/>
              <a:buSzTx/>
              <a:buNone/>
              <a:defRPr sz="2000">
                <a:solidFill>
                  <a:srgbClr val="FFFFFF"/>
                </a:solidFill>
              </a:defRPr>
            </a:lvl1pPr>
            <a:lvl2pPr marL="0" indent="0" algn="r">
              <a:buClrTx/>
              <a:buSzTx/>
              <a:buNone/>
              <a:defRPr sz="2000">
                <a:solidFill>
                  <a:srgbClr val="FFFFFF"/>
                </a:solidFill>
              </a:defRPr>
            </a:lvl2pPr>
            <a:lvl3pPr marL="0" indent="0" algn="r">
              <a:buClrTx/>
              <a:buSzTx/>
              <a:buNone/>
              <a:defRPr sz="2000">
                <a:solidFill>
                  <a:srgbClr val="FFFFFF"/>
                </a:solidFill>
              </a:defRPr>
            </a:lvl3pPr>
            <a:lvl4pPr marL="0" indent="0" algn="r">
              <a:buClrTx/>
              <a:buSzTx/>
              <a:buNone/>
              <a:defRPr sz="2000">
                <a:solidFill>
                  <a:srgbClr val="FFFFFF"/>
                </a:solidFill>
              </a:defRPr>
            </a:lvl4pPr>
            <a:lvl5pPr marL="0" indent="0" algn="r">
              <a:buClrTx/>
              <a:buSzTx/>
              <a:buNone/>
              <a:defRPr sz="2000">
                <a:solidFill>
                  <a:srgbClr val="FFFFFF"/>
                </a:solidFill>
              </a:defRPr>
            </a:lvl5pPr>
          </a:lstStyle>
          <a:p>
            <a:r>
              <a:t>Click to edit subtitle</a:t>
            </a:r>
          </a:p>
          <a:p>
            <a:pPr lvl="1"/>
            <a:endParaRPr/>
          </a:p>
          <a:p>
            <a:pPr lvl="2"/>
            <a:endParaRPr/>
          </a:p>
          <a:p>
            <a:pPr lvl="3"/>
            <a:endParaRPr/>
          </a:p>
          <a:p>
            <a:pPr lvl="4"/>
            <a:endParaRPr/>
          </a:p>
        </p:txBody>
      </p:sp>
      <p:sp>
        <p:nvSpPr>
          <p:cNvPr id="30" name="Text Placeholder 16"/>
          <p:cNvSpPr>
            <a:spLocks noGrp="1"/>
          </p:cNvSpPr>
          <p:nvPr>
            <p:ph type="body" sz="quarter" idx="21" hasCustomPrompt="1"/>
          </p:nvPr>
        </p:nvSpPr>
        <p:spPr>
          <a:xfrm>
            <a:off x="6794500" y="5690084"/>
            <a:ext cx="4736116" cy="422508"/>
          </a:xfrm>
          <a:prstGeom prst="rect">
            <a:avLst/>
          </a:prstGeom>
        </p:spPr>
        <p:txBody>
          <a:bodyPr/>
          <a:lstStyle>
            <a:lvl1pPr marL="0" indent="0" algn="r">
              <a:buClrTx/>
              <a:buSzTx/>
              <a:buNone/>
              <a:defRPr b="1">
                <a:solidFill>
                  <a:srgbClr val="FFFFFF"/>
                </a:solidFill>
                <a:latin typeface="IBM Plex Sans SemiBold"/>
                <a:ea typeface="IBM Plex Sans SemiBold"/>
                <a:cs typeface="IBM Plex Sans SemiBold"/>
                <a:sym typeface="IBM Plex Sans SemiBold"/>
              </a:defRPr>
            </a:lvl1pPr>
          </a:lstStyle>
          <a:p>
            <a:r>
              <a:t>PRESENTER’S NAME</a:t>
            </a:r>
          </a:p>
        </p:txBody>
      </p:sp>
      <p:sp>
        <p:nvSpPr>
          <p:cNvPr id="31" name="TextBox 14"/>
          <p:cNvSpPr txBox="1"/>
          <p:nvPr/>
        </p:nvSpPr>
        <p:spPr>
          <a:xfrm>
            <a:off x="958534" y="1325690"/>
            <a:ext cx="4124339" cy="5355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b="1">
                <a:latin typeface="IBM Plex Sans"/>
                <a:ea typeface="IBM Plex Sans"/>
                <a:cs typeface="IBM Plex Sans"/>
                <a:sym typeface="IBM Plex Sans"/>
              </a:defRPr>
            </a:pPr>
            <a:r>
              <a:t>INSTRUCTIONS TO REPLACE IMAGE:</a:t>
            </a:r>
          </a:p>
          <a:p>
            <a:pPr>
              <a:defRPr b="1">
                <a:latin typeface="IBM Plex Sans"/>
                <a:ea typeface="IBM Plex Sans"/>
                <a:cs typeface="IBM Plex Sans"/>
                <a:sym typeface="IBM Plex Sans"/>
              </a:defRPr>
            </a:pPr>
            <a:endParaRPr/>
          </a:p>
          <a:p>
            <a:pPr marL="342900" indent="-342900">
              <a:lnSpc>
                <a:spcPct val="150000"/>
              </a:lnSpc>
              <a:buSzPct val="100000"/>
              <a:buAutoNum type="arabicPeriod"/>
              <a:defRPr sz="1400">
                <a:latin typeface="IBM Plex Sans"/>
                <a:ea typeface="IBM Plex Sans"/>
                <a:cs typeface="IBM Plex Sans"/>
                <a:sym typeface="IBM Plex Sans"/>
              </a:defRPr>
            </a:pPr>
            <a:r>
              <a:t>Go to View&gt;Slide Master</a:t>
            </a:r>
          </a:p>
          <a:p>
            <a:pPr marL="342900" indent="-342900">
              <a:lnSpc>
                <a:spcPct val="150000"/>
              </a:lnSpc>
              <a:buSzPct val="100000"/>
              <a:buAutoNum type="arabicPeriod"/>
              <a:defRPr sz="1400">
                <a:latin typeface="IBM Plex Sans"/>
                <a:ea typeface="IBM Plex Sans"/>
                <a:cs typeface="IBM Plex Sans"/>
                <a:sym typeface="IBM Plex Sans"/>
              </a:defRPr>
            </a:pPr>
            <a:r>
              <a:t>Locate this layout and duplicate it</a:t>
            </a:r>
          </a:p>
          <a:p>
            <a:pPr marL="342900" indent="-342900">
              <a:lnSpc>
                <a:spcPct val="150000"/>
              </a:lnSpc>
              <a:buSzPct val="100000"/>
              <a:buAutoNum type="arabicPeriod"/>
              <a:defRPr sz="1400">
                <a:latin typeface="IBM Plex Sans"/>
                <a:ea typeface="IBM Plex Sans"/>
                <a:cs typeface="IBM Plex Sans"/>
                <a:sym typeface="IBM Plex Sans"/>
              </a:defRPr>
            </a:pPr>
            <a:r>
              <a:t>Right-click the orange circle on the far-left side of this image</a:t>
            </a:r>
          </a:p>
          <a:p>
            <a:pPr marL="342900" indent="-342900">
              <a:lnSpc>
                <a:spcPct val="150000"/>
              </a:lnSpc>
              <a:buSzPct val="100000"/>
              <a:buAutoNum type="arabicPeriod"/>
              <a:defRPr sz="1400">
                <a:latin typeface="IBM Plex Sans"/>
                <a:ea typeface="IBM Plex Sans"/>
                <a:cs typeface="IBM Plex Sans"/>
                <a:sym typeface="IBM Plex Sans"/>
              </a:defRPr>
            </a:pPr>
            <a:r>
              <a:t>Scroll to “Change Picture”</a:t>
            </a:r>
          </a:p>
          <a:p>
            <a:pPr marL="342900" indent="-342900">
              <a:lnSpc>
                <a:spcPct val="150000"/>
              </a:lnSpc>
              <a:buSzPct val="100000"/>
              <a:buAutoNum type="arabicPeriod"/>
              <a:defRPr sz="1400">
                <a:latin typeface="IBM Plex Sans"/>
                <a:ea typeface="IBM Plex Sans"/>
                <a:cs typeface="IBM Plex Sans"/>
                <a:sym typeface="IBM Plex Sans"/>
              </a:defRPr>
            </a:pPr>
            <a:r>
              <a:t>Select “From File” (note that your version of PowerPoint may use different menu language)</a:t>
            </a:r>
          </a:p>
          <a:p>
            <a:pPr marL="342900" indent="-342900">
              <a:lnSpc>
                <a:spcPct val="150000"/>
              </a:lnSpc>
              <a:buSzPct val="100000"/>
              <a:buAutoNum type="arabicPeriod"/>
              <a:defRPr sz="1400">
                <a:latin typeface="IBM Plex Sans"/>
                <a:ea typeface="IBM Plex Sans"/>
                <a:cs typeface="IBM Plex Sans"/>
                <a:sym typeface="IBM Plex Sans"/>
              </a:defRPr>
            </a:pPr>
            <a:r>
              <a:t>Select desired image</a:t>
            </a:r>
          </a:p>
          <a:p>
            <a:pPr marL="342900" indent="-342900">
              <a:lnSpc>
                <a:spcPct val="150000"/>
              </a:lnSpc>
              <a:buSzPct val="100000"/>
              <a:buAutoNum type="arabicPeriod"/>
              <a:defRPr sz="1400">
                <a:latin typeface="IBM Plex Sans"/>
                <a:ea typeface="IBM Plex Sans"/>
                <a:cs typeface="IBM Plex Sans"/>
                <a:sym typeface="IBM Plex Sans"/>
              </a:defRPr>
            </a:pPr>
            <a:r>
              <a:t>Resize and crop image as necessary</a:t>
            </a:r>
          </a:p>
          <a:p>
            <a:pPr marL="342900" indent="-342900">
              <a:lnSpc>
                <a:spcPct val="150000"/>
              </a:lnSpc>
              <a:buSzPct val="100000"/>
              <a:buAutoNum type="arabicPeriod"/>
              <a:defRPr sz="1400">
                <a:latin typeface="IBM Plex Sans"/>
                <a:ea typeface="IBM Plex Sans"/>
                <a:cs typeface="IBM Plex Sans"/>
                <a:sym typeface="IBM Plex Sans"/>
              </a:defRPr>
            </a:pPr>
            <a:r>
              <a:t>Make sure image is sent to back (right click on image)</a:t>
            </a:r>
          </a:p>
          <a:p>
            <a:pPr marL="342900" indent="-342900">
              <a:lnSpc>
                <a:spcPct val="150000"/>
              </a:lnSpc>
              <a:buSzPct val="100000"/>
              <a:buAutoNum type="arabicPeriod"/>
              <a:defRPr sz="1400">
                <a:latin typeface="IBM Plex Sans"/>
                <a:ea typeface="IBM Plex Sans"/>
                <a:cs typeface="IBM Plex Sans"/>
                <a:sym typeface="IBM Plex Sans"/>
              </a:defRPr>
            </a:pPr>
            <a:r>
              <a:t>Close slide master and insert a new slide using the new, then delete this text box from your presentation slide.</a:t>
            </a:r>
          </a:p>
        </p:txBody>
      </p:sp>
      <p:sp>
        <p:nvSpPr>
          <p:cNvPr id="32" name="Slide Number"/>
          <p:cNvSpPr txBox="1">
            <a:spLocks noGrp="1"/>
          </p:cNvSpPr>
          <p:nvPr>
            <p:ph type="sldNum" sz="quarter" idx="2"/>
          </p:nvPr>
        </p:nvSpPr>
        <p:spPr>
          <a:xfrm>
            <a:off x="8463946" y="6221731"/>
            <a:ext cx="273654" cy="269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pic>
        <p:nvPicPr>
          <p:cNvPr id="220" name="Picture 6" descr="Picture 6"/>
          <p:cNvPicPr>
            <a:picLocks noChangeAspect="1"/>
          </p:cNvPicPr>
          <p:nvPr/>
        </p:nvPicPr>
        <p:blipFill>
          <a:blip r:embed="rId2"/>
          <a:srcRect l="8816" r="8815"/>
          <a:stretch>
            <a:fillRect/>
          </a:stretch>
        </p:blipFill>
        <p:spPr>
          <a:xfrm>
            <a:off x="-1" y="0"/>
            <a:ext cx="7531772" cy="6858000"/>
          </a:xfrm>
          <a:prstGeom prst="rect">
            <a:avLst/>
          </a:prstGeom>
          <a:ln w="12700">
            <a:miter lim="400000"/>
          </a:ln>
        </p:spPr>
      </p:pic>
      <p:pic>
        <p:nvPicPr>
          <p:cNvPr id="221" name="Picture 5" descr="Picture 5"/>
          <p:cNvPicPr>
            <a:picLocks noChangeAspect="1"/>
          </p:cNvPicPr>
          <p:nvPr/>
        </p:nvPicPr>
        <p:blipFill>
          <a:blip r:embed="rId3"/>
          <a:stretch>
            <a:fillRect/>
          </a:stretch>
        </p:blipFill>
        <p:spPr>
          <a:xfrm>
            <a:off x="298449" y="0"/>
            <a:ext cx="11893551" cy="6858000"/>
          </a:xfrm>
          <a:prstGeom prst="rect">
            <a:avLst/>
          </a:prstGeom>
          <a:ln w="12700">
            <a:miter lim="400000"/>
          </a:ln>
        </p:spPr>
      </p:pic>
      <p:sp>
        <p:nvSpPr>
          <p:cNvPr id="222" name="Title Text"/>
          <p:cNvSpPr txBox="1">
            <a:spLocks noGrp="1"/>
          </p:cNvSpPr>
          <p:nvPr>
            <p:ph type="title"/>
          </p:nvPr>
        </p:nvSpPr>
        <p:spPr>
          <a:xfrm>
            <a:off x="6324601" y="2504920"/>
            <a:ext cx="5568950" cy="2061532"/>
          </a:xfrm>
          <a:prstGeom prst="rect">
            <a:avLst/>
          </a:prstGeom>
        </p:spPr>
        <p:txBody>
          <a:bodyPr anchor="b"/>
          <a:lstStyle>
            <a:lvl1pPr algn="r">
              <a:defRPr sz="5400" b="0">
                <a:solidFill>
                  <a:srgbClr val="FFFFFF"/>
                </a:solidFill>
                <a:latin typeface="Saira Condensed Condensed Light"/>
                <a:ea typeface="Saira Condensed Condensed Light"/>
                <a:cs typeface="Saira Condensed Condensed Light"/>
                <a:sym typeface="Saira Condensed Condensed Light"/>
              </a:defRPr>
            </a:lvl1pPr>
          </a:lstStyle>
          <a:p>
            <a:r>
              <a:t>Title Text</a:t>
            </a:r>
          </a:p>
        </p:txBody>
      </p:sp>
      <p:sp>
        <p:nvSpPr>
          <p:cNvPr id="223" name="Body Level One…"/>
          <p:cNvSpPr txBox="1">
            <a:spLocks noGrp="1"/>
          </p:cNvSpPr>
          <p:nvPr>
            <p:ph type="body" sz="quarter" idx="1" hasCustomPrompt="1"/>
          </p:nvPr>
        </p:nvSpPr>
        <p:spPr>
          <a:xfrm>
            <a:off x="6616700" y="4591368"/>
            <a:ext cx="5276851" cy="934636"/>
          </a:xfrm>
          <a:prstGeom prst="rect">
            <a:avLst/>
          </a:prstGeom>
        </p:spPr>
        <p:txBody>
          <a:bodyPr/>
          <a:lstStyle>
            <a:lvl1pPr marL="0" indent="0" algn="r">
              <a:buClrTx/>
              <a:buSzTx/>
              <a:buNone/>
              <a:defRPr sz="2000">
                <a:solidFill>
                  <a:srgbClr val="FFFFFF"/>
                </a:solidFill>
              </a:defRPr>
            </a:lvl1pPr>
            <a:lvl2pPr marL="0" indent="457178" algn="r">
              <a:buClrTx/>
              <a:buSzTx/>
              <a:buNone/>
              <a:defRPr sz="2000">
                <a:solidFill>
                  <a:srgbClr val="FFFFFF"/>
                </a:solidFill>
              </a:defRPr>
            </a:lvl2pPr>
            <a:lvl3pPr marL="0" indent="914353" algn="r">
              <a:buClrTx/>
              <a:buSzTx/>
              <a:buNone/>
              <a:defRPr sz="2000">
                <a:solidFill>
                  <a:srgbClr val="FFFFFF"/>
                </a:solidFill>
              </a:defRPr>
            </a:lvl3pPr>
            <a:lvl4pPr marL="0" indent="1371531" algn="r">
              <a:buClrTx/>
              <a:buSzTx/>
              <a:buNone/>
              <a:defRPr sz="2000">
                <a:solidFill>
                  <a:srgbClr val="FFFFFF"/>
                </a:solidFill>
              </a:defRPr>
            </a:lvl4pPr>
            <a:lvl5pPr marL="0" indent="1828708" algn="r">
              <a:buClrTx/>
              <a:buSzTx/>
              <a:buNone/>
              <a:defRPr sz="2000">
                <a:solidFill>
                  <a:srgbClr val="FFFFFF"/>
                </a:solidFill>
              </a:defRPr>
            </a:lvl5pPr>
          </a:lstStyle>
          <a:p>
            <a:r>
              <a:t>Click to edit subtitle</a:t>
            </a:r>
          </a:p>
          <a:p>
            <a:pPr lvl="1"/>
            <a:endParaRPr/>
          </a:p>
          <a:p>
            <a:pPr lvl="2"/>
            <a:endParaRPr/>
          </a:p>
          <a:p>
            <a:pPr lvl="3"/>
            <a:endParaRPr/>
          </a:p>
          <a:p>
            <a:pPr lvl="4"/>
            <a:endParaRPr/>
          </a:p>
        </p:txBody>
      </p:sp>
      <p:sp>
        <p:nvSpPr>
          <p:cNvPr id="224" name="Text Placeholder 16"/>
          <p:cNvSpPr>
            <a:spLocks noGrp="1"/>
          </p:cNvSpPr>
          <p:nvPr>
            <p:ph type="body" sz="quarter" idx="21" hasCustomPrompt="1"/>
          </p:nvPr>
        </p:nvSpPr>
        <p:spPr>
          <a:xfrm>
            <a:off x="6794500" y="5690084"/>
            <a:ext cx="5099051" cy="422508"/>
          </a:xfrm>
          <a:prstGeom prst="rect">
            <a:avLst/>
          </a:prstGeom>
        </p:spPr>
        <p:txBody>
          <a:bodyPr/>
          <a:lstStyle>
            <a:lvl1pPr marL="0" indent="0" algn="r">
              <a:buClrTx/>
              <a:buSzTx/>
              <a:buNone/>
              <a:defRPr b="1">
                <a:solidFill>
                  <a:srgbClr val="FFFFFF"/>
                </a:solidFill>
                <a:latin typeface="IBM Plex Sans SemiBold"/>
                <a:ea typeface="IBM Plex Sans SemiBold"/>
                <a:cs typeface="IBM Plex Sans SemiBold"/>
                <a:sym typeface="IBM Plex Sans SemiBold"/>
              </a:defRPr>
            </a:lvl1pPr>
          </a:lstStyle>
          <a:p>
            <a:r>
              <a:t>PRESENTER’S NAME</a:t>
            </a:r>
          </a:p>
        </p:txBody>
      </p:sp>
      <p:sp>
        <p:nvSpPr>
          <p:cNvPr id="225"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32" name="CLICK TO EDIT TITLE"/>
          <p:cNvSpPr txBox="1">
            <a:spLocks noGrp="1"/>
          </p:cNvSpPr>
          <p:nvPr>
            <p:ph type="title" hasCustomPrompt="1"/>
          </p:nvPr>
        </p:nvSpPr>
        <p:spPr>
          <a:prstGeom prst="rect">
            <a:avLst/>
          </a:prstGeom>
        </p:spPr>
        <p:txBody>
          <a:bodyPr lIns="45718" tIns="45718" rIns="45718" bIns="45718"/>
          <a:lstStyle/>
          <a:p>
            <a:r>
              <a:t>CLICK TO EDIT TITLE</a:t>
            </a:r>
          </a:p>
        </p:txBody>
      </p:sp>
      <p:sp>
        <p:nvSpPr>
          <p:cNvPr id="233" name="Body Level One…"/>
          <p:cNvSpPr txBox="1">
            <a:spLocks noGrp="1"/>
          </p:cNvSpPr>
          <p:nvPr>
            <p:ph type="body" idx="1" hasCustomPrompt="1"/>
          </p:nvPr>
        </p:nvSpPr>
        <p:spPr>
          <a:prstGeom prst="rect">
            <a:avLst/>
          </a:prstGeom>
        </p:spPr>
        <p:txBody>
          <a:bodyPr lIns="45718" tIns="45718" rIns="45718" bIns="45718"/>
          <a:lstStyle>
            <a:lvl5pPr marL="1345470" indent="-293899"/>
          </a:lstStyle>
          <a:p>
            <a:r>
              <a:t>Click to edit text</a:t>
            </a:r>
          </a:p>
          <a:p>
            <a:pPr lvl="1"/>
            <a:endParaRPr/>
          </a:p>
          <a:p>
            <a:pPr lvl="2"/>
            <a:endParaRPr/>
          </a:p>
          <a:p>
            <a:pPr lvl="3"/>
            <a:endParaRPr/>
          </a:p>
          <a:p>
            <a:pPr lvl="4"/>
            <a:endParaRPr/>
          </a:p>
        </p:txBody>
      </p:sp>
      <p:sp>
        <p:nvSpPr>
          <p:cNvPr id="234" name="Slide Number"/>
          <p:cNvSpPr txBox="1">
            <a:spLocks noGrp="1"/>
          </p:cNvSpPr>
          <p:nvPr>
            <p:ph type="sldNum" sz="quarter" idx="2"/>
          </p:nvPr>
        </p:nvSpPr>
        <p:spPr>
          <a:xfrm>
            <a:off x="11845461" y="6324784"/>
            <a:ext cx="273652" cy="269237"/>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ubhead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907F06-D602-4071-33E4-C472B24F1ACC}"/>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4" name="Text Placeholder 3">
            <a:extLst>
              <a:ext uri="{FF2B5EF4-FFF2-40B4-BE49-F238E27FC236}">
                <a16:creationId xmlns:a16="http://schemas.microsoft.com/office/drawing/2014/main" id="{B7F9FF48-9E75-6C88-7706-B4D4B29E8027}"/>
              </a:ext>
            </a:extLst>
          </p:cNvPr>
          <p:cNvSpPr>
            <a:spLocks noGrp="1"/>
          </p:cNvSpPr>
          <p:nvPr>
            <p:ph type="body" sz="quarter" idx="13"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Make sure to use brand colors when creating tables and graphs. If graphs are placed from an outside source, please reformat to use the Stevens Theme Colors set in this template.</a:t>
            </a:r>
          </a:p>
        </p:txBody>
      </p:sp>
      <p:sp>
        <p:nvSpPr>
          <p:cNvPr id="3" name="Content Placeholder 2">
            <a:extLst>
              <a:ext uri="{FF2B5EF4-FFF2-40B4-BE49-F238E27FC236}">
                <a16:creationId xmlns:a16="http://schemas.microsoft.com/office/drawing/2014/main" id="{7091BE1E-C7BA-1F2A-DB51-F2BDF8885EBC}"/>
              </a:ext>
            </a:extLst>
          </p:cNvPr>
          <p:cNvSpPr>
            <a:spLocks noGrp="1"/>
          </p:cNvSpPr>
          <p:nvPr>
            <p:ph idx="1" hasCustomPrompt="1"/>
          </p:nvPr>
        </p:nvSpPr>
        <p:spPr>
          <a:xfrm>
            <a:off x="644771" y="2202874"/>
            <a:ext cx="10709031" cy="3879273"/>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59B86B0-6C6C-3FCD-0D64-D84FBF647614}"/>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678717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9"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40" name="Picture 4" descr="Picture 4"/>
          <p:cNvPicPr>
            <a:picLocks noChangeAspect="1"/>
          </p:cNvPicPr>
          <p:nvPr/>
        </p:nvPicPr>
        <p:blipFill>
          <a:blip r:embed="rId3"/>
          <a:stretch>
            <a:fillRect/>
          </a:stretch>
        </p:blipFill>
        <p:spPr>
          <a:xfrm>
            <a:off x="0" y="0"/>
            <a:ext cx="12090400" cy="6858000"/>
          </a:xfrm>
          <a:prstGeom prst="rect">
            <a:avLst/>
          </a:prstGeom>
          <a:ln w="12700">
            <a:miter lim="400000"/>
          </a:ln>
        </p:spPr>
      </p:pic>
      <p:pic>
        <p:nvPicPr>
          <p:cNvPr id="41" name="Picture 6" descr="Picture 6"/>
          <p:cNvPicPr>
            <a:picLocks noChangeAspect="1"/>
          </p:cNvPicPr>
          <p:nvPr/>
        </p:nvPicPr>
        <p:blipFill>
          <a:blip r:embed="rId4"/>
          <a:stretch>
            <a:fillRect/>
          </a:stretch>
        </p:blipFill>
        <p:spPr>
          <a:xfrm>
            <a:off x="298450" y="0"/>
            <a:ext cx="11893553" cy="6858000"/>
          </a:xfrm>
          <a:prstGeom prst="rect">
            <a:avLst/>
          </a:prstGeom>
          <a:ln w="12700">
            <a:miter lim="400000"/>
          </a:ln>
        </p:spPr>
      </p:pic>
      <p:sp>
        <p:nvSpPr>
          <p:cNvPr id="42" name="CLICK TO EDIT TITLE"/>
          <p:cNvSpPr txBox="1">
            <a:spLocks noGrp="1"/>
          </p:cNvSpPr>
          <p:nvPr>
            <p:ph type="title" hasCustomPrompt="1"/>
          </p:nvPr>
        </p:nvSpPr>
        <p:spPr>
          <a:xfrm>
            <a:off x="6617372" y="974035"/>
            <a:ext cx="4913244" cy="4254367"/>
          </a:xfrm>
          <a:prstGeom prst="rect">
            <a:avLst/>
          </a:prstGeom>
        </p:spPr>
        <p:txBody>
          <a:bodyPr anchor="b"/>
          <a:lstStyle>
            <a:lvl1pPr algn="r">
              <a:defRPr sz="5400"/>
            </a:lvl1pPr>
          </a:lstStyle>
          <a:p>
            <a:r>
              <a:t>CLICK TO EDIT TITLE</a:t>
            </a:r>
          </a:p>
        </p:txBody>
      </p:sp>
      <p:sp>
        <p:nvSpPr>
          <p:cNvPr id="43" name="Body Level One…"/>
          <p:cNvSpPr txBox="1">
            <a:spLocks noGrp="1"/>
          </p:cNvSpPr>
          <p:nvPr>
            <p:ph type="body" sz="quarter" idx="1" hasCustomPrompt="1"/>
          </p:nvPr>
        </p:nvSpPr>
        <p:spPr>
          <a:xfrm>
            <a:off x="6858002" y="5394964"/>
            <a:ext cx="4672617" cy="931501"/>
          </a:xfrm>
          <a:prstGeom prst="rect">
            <a:avLst/>
          </a:prstGeom>
        </p:spPr>
        <p:txBody>
          <a:bodyPr/>
          <a:lstStyle>
            <a:lvl1pPr marL="0" indent="0" algn="r">
              <a:buClrTx/>
              <a:buSzTx/>
              <a:buNone/>
              <a:defRPr sz="2000"/>
            </a:lvl1pPr>
            <a:lvl2pPr marL="0" indent="0" algn="r">
              <a:buClrTx/>
              <a:buSzTx/>
              <a:buNone/>
              <a:defRPr sz="2000"/>
            </a:lvl2pPr>
            <a:lvl3pPr marL="0" indent="0" algn="r">
              <a:buClrTx/>
              <a:buSzTx/>
              <a:buNone/>
              <a:defRPr sz="2000"/>
            </a:lvl3pPr>
            <a:lvl4pPr marL="0" indent="0" algn="r">
              <a:buClrTx/>
              <a:buSzTx/>
              <a:buNone/>
              <a:defRPr sz="2000"/>
            </a:lvl4pPr>
            <a:lvl5pPr marL="0" indent="0" algn="r">
              <a:buClrTx/>
              <a:buSzTx/>
              <a:buNone/>
              <a:defRPr sz="2000"/>
            </a:lvl5pPr>
          </a:lstStyle>
          <a:p>
            <a:r>
              <a:t>Click to edit text</a:t>
            </a:r>
          </a:p>
          <a:p>
            <a:pPr lvl="1"/>
            <a:endParaRPr/>
          </a:p>
          <a:p>
            <a:pPr lvl="2"/>
            <a:endParaRPr/>
          </a:p>
          <a:p>
            <a:pPr lvl="3"/>
            <a:endParaRPr/>
          </a:p>
          <a:p>
            <a:pPr lvl="4"/>
            <a:endParaRPr/>
          </a:p>
        </p:txBody>
      </p:sp>
      <p:sp>
        <p:nvSpPr>
          <p:cNvPr id="44" name="Slide Number"/>
          <p:cNvSpPr txBox="1">
            <a:spLocks noGrp="1"/>
          </p:cNvSpPr>
          <p:nvPr>
            <p:ph type="sldNum" sz="quarter" idx="2"/>
          </p:nvPr>
        </p:nvSpPr>
        <p:spPr>
          <a:xfrm>
            <a:off x="8463946" y="6221731"/>
            <a:ext cx="273654" cy="269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51" name="CLICK TO EDIT TITLE"/>
          <p:cNvSpPr txBox="1">
            <a:spLocks noGrp="1"/>
          </p:cNvSpPr>
          <p:nvPr>
            <p:ph type="title" hasCustomPrompt="1"/>
          </p:nvPr>
        </p:nvSpPr>
        <p:spPr>
          <a:prstGeom prst="rect">
            <a:avLst/>
          </a:prstGeom>
        </p:spPr>
        <p:txBody>
          <a:bodyPr/>
          <a:lstStyle/>
          <a:p>
            <a:r>
              <a:t>CLICK TO EDIT TITLE</a:t>
            </a:r>
          </a:p>
        </p:txBody>
      </p:sp>
      <p:sp>
        <p:nvSpPr>
          <p:cNvPr id="52" name="Body Level One…"/>
          <p:cNvSpPr txBox="1">
            <a:spLocks noGrp="1"/>
          </p:cNvSpPr>
          <p:nvPr>
            <p:ph type="body" idx="1" hasCustomPrompt="1"/>
          </p:nvPr>
        </p:nvSpPr>
        <p:spPr>
          <a:prstGeom prst="rect">
            <a:avLst/>
          </a:prstGeom>
        </p:spPr>
        <p:txBody>
          <a:bodyPr/>
          <a:lstStyle/>
          <a:p>
            <a:r>
              <a:t>Click to edit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Subhead and Content">
    <p:spTree>
      <p:nvGrpSpPr>
        <p:cNvPr id="1" name=""/>
        <p:cNvGrpSpPr/>
        <p:nvPr/>
      </p:nvGrpSpPr>
      <p:grpSpPr>
        <a:xfrm>
          <a:off x="0" y="0"/>
          <a:ext cx="0" cy="0"/>
          <a:chOff x="0" y="0"/>
          <a:chExt cx="0" cy="0"/>
        </a:xfrm>
      </p:grpSpPr>
      <p:pic>
        <p:nvPicPr>
          <p:cNvPr id="60"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61" name="CLICK TO EDIT TITLE"/>
          <p:cNvSpPr txBox="1">
            <a:spLocks noGrp="1"/>
          </p:cNvSpPr>
          <p:nvPr>
            <p:ph type="title" hasCustomPrompt="1"/>
          </p:nvPr>
        </p:nvSpPr>
        <p:spPr>
          <a:xfrm>
            <a:off x="646357" y="365127"/>
            <a:ext cx="10709034" cy="734623"/>
          </a:xfrm>
          <a:prstGeom prst="rect">
            <a:avLst/>
          </a:prstGeom>
        </p:spPr>
        <p:txBody>
          <a:bodyPr/>
          <a:lstStyle/>
          <a:p>
            <a:r>
              <a:t>CLICK TO EDIT TITLE</a:t>
            </a:r>
          </a:p>
        </p:txBody>
      </p:sp>
      <p:sp>
        <p:nvSpPr>
          <p:cNvPr id="62" name="Body Level One…"/>
          <p:cNvSpPr txBox="1">
            <a:spLocks noGrp="1"/>
          </p:cNvSpPr>
          <p:nvPr>
            <p:ph type="body" sz="quarter" idx="1" hasCustomPrompt="1"/>
          </p:nvPr>
        </p:nvSpPr>
        <p:spPr>
          <a:xfrm>
            <a:off x="644771" y="1345482"/>
            <a:ext cx="10709031" cy="734622"/>
          </a:xfrm>
          <a:prstGeom prst="rect">
            <a:avLst/>
          </a:prstGeom>
        </p:spPr>
        <p:txBody>
          <a:bodyPr/>
          <a:lstStyle>
            <a:lvl1pPr marL="0" indent="0">
              <a:buClrTx/>
              <a:buSzTx/>
              <a:buNone/>
              <a:defRPr sz="2000">
                <a:solidFill>
                  <a:schemeClr val="accent1"/>
                </a:solidFill>
                <a:latin typeface="IBM Plex Sans Light"/>
                <a:ea typeface="IBM Plex Sans Light"/>
                <a:cs typeface="IBM Plex Sans Light"/>
                <a:sym typeface="IBM Plex Sans Light"/>
              </a:defRPr>
            </a:lvl1pPr>
            <a:lvl2pPr marL="0" indent="0">
              <a:buClrTx/>
              <a:buSzTx/>
              <a:buNone/>
              <a:defRPr sz="2000">
                <a:solidFill>
                  <a:schemeClr val="accent1"/>
                </a:solidFill>
                <a:latin typeface="IBM Plex Sans Light"/>
                <a:ea typeface="IBM Plex Sans Light"/>
                <a:cs typeface="IBM Plex Sans Light"/>
                <a:sym typeface="IBM Plex Sans Light"/>
              </a:defRPr>
            </a:lvl2pPr>
            <a:lvl3pPr marL="0" indent="0">
              <a:buClrTx/>
              <a:buSzTx/>
              <a:buNone/>
              <a:defRPr sz="2000">
                <a:solidFill>
                  <a:schemeClr val="accent1"/>
                </a:solidFill>
                <a:latin typeface="IBM Plex Sans Light"/>
                <a:ea typeface="IBM Plex Sans Light"/>
                <a:cs typeface="IBM Plex Sans Light"/>
                <a:sym typeface="IBM Plex Sans Light"/>
              </a:defRPr>
            </a:lvl3pPr>
            <a:lvl4pPr marL="0" indent="0">
              <a:buClrTx/>
              <a:buSzTx/>
              <a:buNone/>
              <a:defRPr sz="2000">
                <a:solidFill>
                  <a:schemeClr val="accent1"/>
                </a:solidFill>
                <a:latin typeface="IBM Plex Sans Light"/>
                <a:ea typeface="IBM Plex Sans Light"/>
                <a:cs typeface="IBM Plex Sans Light"/>
                <a:sym typeface="IBM Plex Sans Light"/>
              </a:defRPr>
            </a:lvl4pPr>
            <a:lvl5pPr marL="0" indent="0">
              <a:buClrTx/>
              <a:buSzTx/>
              <a:buNone/>
              <a:defRPr sz="2000">
                <a:solidFill>
                  <a:schemeClr val="accent1"/>
                </a:solidFill>
                <a:latin typeface="IBM Plex Sans Light"/>
                <a:ea typeface="IBM Plex Sans Light"/>
                <a:cs typeface="IBM Plex Sans Light"/>
                <a:sym typeface="IBM Plex Sans Light"/>
              </a:defRPr>
            </a:lvl5pPr>
          </a:lstStyle>
          <a:p>
            <a:r>
              <a:t>Make sure to use brand colors when creating tables and graphs. If graphs are placed from an outside source, please reformat to use the Stevens Theme Colors set in this template.</a:t>
            </a:r>
          </a:p>
          <a:p>
            <a:pPr lvl="1"/>
            <a:endParaRPr/>
          </a:p>
          <a:p>
            <a:pPr lvl="2"/>
            <a:endParaRPr/>
          </a:p>
          <a:p>
            <a:pPr lvl="3"/>
            <a:endParaRPr/>
          </a:p>
          <a:p>
            <a:pPr lvl="4"/>
            <a:endParaRPr/>
          </a:p>
        </p:txBody>
      </p:sp>
      <p:sp>
        <p:nvSpPr>
          <p:cNvPr id="63" name="Slide Number"/>
          <p:cNvSpPr txBox="1">
            <a:spLocks noGrp="1"/>
          </p:cNvSpPr>
          <p:nvPr>
            <p:ph type="sldNum" sz="quarter" idx="2"/>
          </p:nvPr>
        </p:nvSpPr>
        <p:spPr>
          <a:xfrm>
            <a:off x="11845459" y="6324783"/>
            <a:ext cx="273654" cy="269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70"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71" name="CLICK TO EDIT TITLE"/>
          <p:cNvSpPr txBox="1">
            <a:spLocks noGrp="1"/>
          </p:cNvSpPr>
          <p:nvPr>
            <p:ph type="title" hasCustomPrompt="1"/>
          </p:nvPr>
        </p:nvSpPr>
        <p:spPr>
          <a:prstGeom prst="rect">
            <a:avLst/>
          </a:prstGeom>
        </p:spPr>
        <p:txBody>
          <a:bodyPr/>
          <a:lstStyle/>
          <a:p>
            <a:r>
              <a:t>CLICK TO EDIT TITLE</a:t>
            </a:r>
          </a:p>
        </p:txBody>
      </p:sp>
      <p:sp>
        <p:nvSpPr>
          <p:cNvPr id="72" name="Body Level One…"/>
          <p:cNvSpPr txBox="1">
            <a:spLocks noGrp="1"/>
          </p:cNvSpPr>
          <p:nvPr>
            <p:ph type="body" sz="half" idx="1" hasCustomPrompt="1"/>
          </p:nvPr>
        </p:nvSpPr>
        <p:spPr>
          <a:xfrm>
            <a:off x="644768" y="1825625"/>
            <a:ext cx="5181602" cy="4351340"/>
          </a:xfrm>
          <a:prstGeom prst="rect">
            <a:avLst/>
          </a:prstGeom>
        </p:spPr>
        <p:txBody>
          <a:bodyPr/>
          <a:lstStyle>
            <a:lvl2pPr indent="-228600"/>
            <a:lvl3pPr marL="805815" indent="-257175"/>
            <a:lvl4pPr marL="1034413" indent="-257175"/>
            <a:lvl5pPr marL="1345473" indent="-293913"/>
          </a:lstStyle>
          <a:p>
            <a:r>
              <a:t>Click to edit text</a:t>
            </a:r>
          </a:p>
          <a:p>
            <a:pPr lvl="1"/>
            <a:endParaRPr/>
          </a:p>
          <a:p>
            <a:pPr lvl="2"/>
            <a:endParaRPr/>
          </a:p>
          <a:p>
            <a:pPr lvl="3"/>
            <a:endParaRPr/>
          </a:p>
          <a:p>
            <a:pPr lvl="4"/>
            <a:endParaRPr/>
          </a:p>
        </p:txBody>
      </p:sp>
      <p:sp>
        <p:nvSpPr>
          <p:cNvPr id="73" name="Slide Number"/>
          <p:cNvSpPr txBox="1">
            <a:spLocks noGrp="1"/>
          </p:cNvSpPr>
          <p:nvPr>
            <p:ph type="sldNum" sz="quarter" idx="2"/>
          </p:nvPr>
        </p:nvSpPr>
        <p:spPr>
          <a:xfrm>
            <a:off x="11845459" y="6324783"/>
            <a:ext cx="273654" cy="269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hree Content">
    <p:spTree>
      <p:nvGrpSpPr>
        <p:cNvPr id="1" name=""/>
        <p:cNvGrpSpPr/>
        <p:nvPr/>
      </p:nvGrpSpPr>
      <p:grpSpPr>
        <a:xfrm>
          <a:off x="0" y="0"/>
          <a:ext cx="0" cy="0"/>
          <a:chOff x="0" y="0"/>
          <a:chExt cx="0" cy="0"/>
        </a:xfrm>
      </p:grpSpPr>
      <p:sp>
        <p:nvSpPr>
          <p:cNvPr id="80" name="CLICK TO EDIT TITLE"/>
          <p:cNvSpPr txBox="1">
            <a:spLocks noGrp="1"/>
          </p:cNvSpPr>
          <p:nvPr>
            <p:ph type="title" hasCustomPrompt="1"/>
          </p:nvPr>
        </p:nvSpPr>
        <p:spPr>
          <a:prstGeom prst="rect">
            <a:avLst/>
          </a:prstGeom>
        </p:spPr>
        <p:txBody>
          <a:bodyPr/>
          <a:lstStyle/>
          <a:p>
            <a:r>
              <a:t>CLICK TO EDIT TITLE</a:t>
            </a:r>
          </a:p>
        </p:txBody>
      </p:sp>
      <p:sp>
        <p:nvSpPr>
          <p:cNvPr id="81" name="Body Level One…"/>
          <p:cNvSpPr txBox="1">
            <a:spLocks noGrp="1"/>
          </p:cNvSpPr>
          <p:nvPr>
            <p:ph type="body" sz="quarter" idx="1" hasCustomPrompt="1"/>
          </p:nvPr>
        </p:nvSpPr>
        <p:spPr>
          <a:xfrm>
            <a:off x="644771" y="1825625"/>
            <a:ext cx="3296922" cy="4351340"/>
          </a:xfrm>
          <a:prstGeom prst="rect">
            <a:avLst/>
          </a:prstGeom>
        </p:spPr>
        <p:txBody>
          <a:bodyPr/>
          <a:lstStyle>
            <a:lvl2pPr indent="-228600"/>
            <a:lvl3pPr marL="805815" indent="-257175"/>
            <a:lvl4pPr marL="1034413" indent="-257175"/>
            <a:lvl5pPr marL="1345473" indent="-293913"/>
          </a:lstStyle>
          <a:p>
            <a:r>
              <a:t>Click to edit text</a:t>
            </a:r>
          </a:p>
          <a:p>
            <a:pPr lvl="1"/>
            <a:endParaRPr/>
          </a:p>
          <a:p>
            <a:pPr lvl="2"/>
            <a:endParaRPr/>
          </a:p>
          <a:p>
            <a:pPr lvl="3"/>
            <a:endParaRPr/>
          </a:p>
          <a:p>
            <a:pPr lvl="4"/>
            <a:endParaRPr/>
          </a:p>
        </p:txBody>
      </p:sp>
      <p:sp>
        <p:nvSpPr>
          <p:cNvPr id="82" name="Slide Number"/>
          <p:cNvSpPr txBox="1">
            <a:spLocks noGrp="1"/>
          </p:cNvSpPr>
          <p:nvPr>
            <p:ph type="sldNum" sz="quarter" idx="2"/>
          </p:nvPr>
        </p:nvSpPr>
        <p:spPr>
          <a:xfrm>
            <a:off x="11845459" y="6324783"/>
            <a:ext cx="273654" cy="269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hree Content and Subhead">
    <p:spTree>
      <p:nvGrpSpPr>
        <p:cNvPr id="1" name=""/>
        <p:cNvGrpSpPr/>
        <p:nvPr/>
      </p:nvGrpSpPr>
      <p:grpSpPr>
        <a:xfrm>
          <a:off x="0" y="0"/>
          <a:ext cx="0" cy="0"/>
          <a:chOff x="0" y="0"/>
          <a:chExt cx="0" cy="0"/>
        </a:xfrm>
      </p:grpSpPr>
      <p:pic>
        <p:nvPicPr>
          <p:cNvPr id="89"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90" name="CLICK TO EDIT TITLE"/>
          <p:cNvSpPr txBox="1">
            <a:spLocks noGrp="1"/>
          </p:cNvSpPr>
          <p:nvPr>
            <p:ph type="title" hasCustomPrompt="1"/>
          </p:nvPr>
        </p:nvSpPr>
        <p:spPr>
          <a:xfrm>
            <a:off x="646357" y="365127"/>
            <a:ext cx="10709034" cy="734623"/>
          </a:xfrm>
          <a:prstGeom prst="rect">
            <a:avLst/>
          </a:prstGeom>
        </p:spPr>
        <p:txBody>
          <a:bodyPr/>
          <a:lstStyle/>
          <a:p>
            <a:r>
              <a:t>CLICK TO EDIT TITLE</a:t>
            </a:r>
          </a:p>
        </p:txBody>
      </p:sp>
      <p:sp>
        <p:nvSpPr>
          <p:cNvPr id="91" name="Body Level One…"/>
          <p:cNvSpPr txBox="1">
            <a:spLocks noGrp="1"/>
          </p:cNvSpPr>
          <p:nvPr>
            <p:ph type="body" sz="quarter" idx="1"/>
          </p:nvPr>
        </p:nvSpPr>
        <p:spPr>
          <a:xfrm>
            <a:off x="644771" y="1345482"/>
            <a:ext cx="10709031" cy="734622"/>
          </a:xfrm>
          <a:prstGeom prst="rect">
            <a:avLst/>
          </a:prstGeom>
        </p:spPr>
        <p:txBody>
          <a:bodyPr/>
          <a:lstStyle>
            <a:lvl1pPr marL="0" indent="0">
              <a:buClrTx/>
              <a:buSzTx/>
              <a:buNone/>
              <a:defRPr sz="2000">
                <a:solidFill>
                  <a:schemeClr val="accent1"/>
                </a:solidFill>
                <a:latin typeface="IBM Plex Sans Light"/>
                <a:ea typeface="IBM Plex Sans Light"/>
                <a:cs typeface="IBM Plex Sans Light"/>
                <a:sym typeface="IBM Plex Sans Light"/>
              </a:defRPr>
            </a:lvl1pPr>
            <a:lvl2pPr marL="0" indent="0">
              <a:buClrTx/>
              <a:buSzTx/>
              <a:buNone/>
              <a:defRPr sz="2000">
                <a:solidFill>
                  <a:schemeClr val="accent1"/>
                </a:solidFill>
                <a:latin typeface="IBM Plex Sans Light"/>
                <a:ea typeface="IBM Plex Sans Light"/>
                <a:cs typeface="IBM Plex Sans Light"/>
                <a:sym typeface="IBM Plex Sans Light"/>
              </a:defRPr>
            </a:lvl2pPr>
            <a:lvl3pPr marL="0" indent="0">
              <a:buClrTx/>
              <a:buSzTx/>
              <a:buNone/>
              <a:defRPr sz="2000">
                <a:solidFill>
                  <a:schemeClr val="accent1"/>
                </a:solidFill>
                <a:latin typeface="IBM Plex Sans Light"/>
                <a:ea typeface="IBM Plex Sans Light"/>
                <a:cs typeface="IBM Plex Sans Light"/>
                <a:sym typeface="IBM Plex Sans Light"/>
              </a:defRPr>
            </a:lvl3pPr>
            <a:lvl4pPr marL="0" indent="0">
              <a:buClrTx/>
              <a:buSzTx/>
              <a:buNone/>
              <a:defRPr sz="2000">
                <a:solidFill>
                  <a:schemeClr val="accent1"/>
                </a:solidFill>
                <a:latin typeface="IBM Plex Sans Light"/>
                <a:ea typeface="IBM Plex Sans Light"/>
                <a:cs typeface="IBM Plex Sans Light"/>
                <a:sym typeface="IBM Plex Sans Light"/>
              </a:defRPr>
            </a:lvl4pPr>
            <a:lvl5pPr marL="0" indent="0">
              <a:buClrTx/>
              <a:buSzTx/>
              <a:buNone/>
              <a:defRPr sz="2000">
                <a:solidFill>
                  <a:schemeClr val="accent1"/>
                </a:solidFill>
                <a:latin typeface="IBM Plex Sans Light"/>
                <a:ea typeface="IBM Plex Sans Light"/>
                <a:cs typeface="IBM Plex Sans Light"/>
                <a:sym typeface="IBM Plex Sans Light"/>
              </a:defRPr>
            </a:lvl5pPr>
          </a:lstStyle>
          <a:p>
            <a:r>
              <a:t>Body Level One</a:t>
            </a:r>
          </a:p>
          <a:p>
            <a:pPr lvl="1"/>
            <a:r>
              <a:t>Body Level Two</a:t>
            </a:r>
          </a:p>
          <a:p>
            <a:pPr lvl="2"/>
            <a:r>
              <a:t>Body Level Three</a:t>
            </a:r>
          </a:p>
          <a:p>
            <a:pPr lvl="3"/>
            <a:r>
              <a:t>Body Level Four</a:t>
            </a:r>
          </a:p>
          <a:p>
            <a:pPr lvl="4"/>
            <a:r>
              <a:t>Body Level Five</a:t>
            </a:r>
          </a:p>
        </p:txBody>
      </p:sp>
      <p:sp>
        <p:nvSpPr>
          <p:cNvPr id="92" name="Slide Number"/>
          <p:cNvSpPr txBox="1">
            <a:spLocks noGrp="1"/>
          </p:cNvSpPr>
          <p:nvPr>
            <p:ph type="sldNum" sz="quarter" idx="2"/>
          </p:nvPr>
        </p:nvSpPr>
        <p:spPr>
          <a:xfrm>
            <a:off x="11845459" y="6324783"/>
            <a:ext cx="273654" cy="269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Four Content">
    <p:spTree>
      <p:nvGrpSpPr>
        <p:cNvPr id="1" name=""/>
        <p:cNvGrpSpPr/>
        <p:nvPr/>
      </p:nvGrpSpPr>
      <p:grpSpPr>
        <a:xfrm>
          <a:off x="0" y="0"/>
          <a:ext cx="0" cy="0"/>
          <a:chOff x="0" y="0"/>
          <a:chExt cx="0" cy="0"/>
        </a:xfrm>
      </p:grpSpPr>
      <p:pic>
        <p:nvPicPr>
          <p:cNvPr id="99"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100" name="CLICK TO EDIT TITLE"/>
          <p:cNvSpPr txBox="1">
            <a:spLocks noGrp="1"/>
          </p:cNvSpPr>
          <p:nvPr>
            <p:ph type="title" hasCustomPrompt="1"/>
          </p:nvPr>
        </p:nvSpPr>
        <p:spPr>
          <a:prstGeom prst="rect">
            <a:avLst/>
          </a:prstGeom>
        </p:spPr>
        <p:txBody>
          <a:bodyPr/>
          <a:lstStyle/>
          <a:p>
            <a:r>
              <a:t>CLICK TO EDIT TITLE</a:t>
            </a:r>
          </a:p>
        </p:txBody>
      </p:sp>
      <p:sp>
        <p:nvSpPr>
          <p:cNvPr id="101" name="Body Level One…"/>
          <p:cNvSpPr txBox="1">
            <a:spLocks noGrp="1"/>
          </p:cNvSpPr>
          <p:nvPr>
            <p:ph type="body" sz="quarter" idx="1" hasCustomPrompt="1"/>
          </p:nvPr>
        </p:nvSpPr>
        <p:spPr>
          <a:xfrm>
            <a:off x="644526" y="1962350"/>
            <a:ext cx="4954588" cy="1828167"/>
          </a:xfrm>
          <a:prstGeom prst="rect">
            <a:avLst/>
          </a:prstGeom>
        </p:spPr>
        <p:txBody>
          <a:bodyPr/>
          <a:lstStyle>
            <a:lvl1pPr marL="0" indent="0" algn="ctr">
              <a:buClrTx/>
              <a:buSzTx/>
              <a:buNone/>
            </a:lvl1pPr>
            <a:lvl2pPr marL="0" indent="0" algn="ctr">
              <a:buClrTx/>
              <a:buSzTx/>
              <a:buNone/>
            </a:lvl2pPr>
            <a:lvl3pPr marL="0" indent="0" algn="ctr">
              <a:buClrTx/>
              <a:buSzTx/>
              <a:buNone/>
            </a:lvl3pPr>
            <a:lvl4pPr marL="0" indent="0" algn="ctr">
              <a:buClrTx/>
              <a:buSzTx/>
              <a:buNone/>
            </a:lvl4pPr>
            <a:lvl5pPr marL="0" indent="0" algn="ctr">
              <a:buClrTx/>
              <a:buSzTx/>
              <a:buNone/>
            </a:lvl5pPr>
          </a:lstStyle>
          <a:p>
            <a:r>
              <a:t>Click to edit text</a:t>
            </a:r>
          </a:p>
          <a:p>
            <a:pPr lvl="1"/>
            <a:endParaRPr/>
          </a:p>
          <a:p>
            <a:pPr lvl="2"/>
            <a:endParaRPr/>
          </a:p>
          <a:p>
            <a:pPr lvl="3"/>
            <a:endParaRPr/>
          </a:p>
          <a:p>
            <a:pPr lvl="4"/>
            <a:endParaRPr/>
          </a:p>
        </p:txBody>
      </p:sp>
      <p:sp>
        <p:nvSpPr>
          <p:cNvPr id="102" name="Text Placeholder 4"/>
          <p:cNvSpPr>
            <a:spLocks noGrp="1"/>
          </p:cNvSpPr>
          <p:nvPr>
            <p:ph type="body" sz="quarter" idx="21" hasCustomPrompt="1"/>
          </p:nvPr>
        </p:nvSpPr>
        <p:spPr>
          <a:xfrm>
            <a:off x="6400803" y="1962350"/>
            <a:ext cx="4954590" cy="1828166"/>
          </a:xfrm>
          <a:prstGeom prst="rect">
            <a:avLst/>
          </a:prstGeom>
        </p:spPr>
        <p:txBody>
          <a:bodyPr/>
          <a:lstStyle>
            <a:lvl1pPr marL="0" indent="0" algn="ctr">
              <a:buClrTx/>
              <a:buSzTx/>
              <a:buNone/>
            </a:lvl1pPr>
          </a:lstStyle>
          <a:p>
            <a:r>
              <a:t>Click to edit text</a:t>
            </a:r>
          </a:p>
        </p:txBody>
      </p:sp>
      <p:sp>
        <p:nvSpPr>
          <p:cNvPr id="103" name="Text Placeholder 4"/>
          <p:cNvSpPr>
            <a:spLocks noGrp="1"/>
          </p:cNvSpPr>
          <p:nvPr>
            <p:ph type="body" sz="quarter" idx="22" hasCustomPrompt="1"/>
          </p:nvPr>
        </p:nvSpPr>
        <p:spPr>
          <a:xfrm>
            <a:off x="644526" y="4119679"/>
            <a:ext cx="4954588" cy="1828166"/>
          </a:xfrm>
          <a:prstGeom prst="rect">
            <a:avLst/>
          </a:prstGeom>
        </p:spPr>
        <p:txBody>
          <a:bodyPr/>
          <a:lstStyle>
            <a:lvl1pPr marL="0" indent="0" algn="ctr">
              <a:buClrTx/>
              <a:buSzTx/>
              <a:buNone/>
            </a:lvl1pPr>
          </a:lstStyle>
          <a:p>
            <a:r>
              <a:t>Click to edit text</a:t>
            </a:r>
          </a:p>
        </p:txBody>
      </p:sp>
      <p:sp>
        <p:nvSpPr>
          <p:cNvPr id="104" name="Text Placeholder 4"/>
          <p:cNvSpPr>
            <a:spLocks noGrp="1"/>
          </p:cNvSpPr>
          <p:nvPr>
            <p:ph type="body" sz="quarter" idx="23" hasCustomPrompt="1"/>
          </p:nvPr>
        </p:nvSpPr>
        <p:spPr>
          <a:xfrm>
            <a:off x="6400803" y="4119679"/>
            <a:ext cx="4954590" cy="1828166"/>
          </a:xfrm>
          <a:prstGeom prst="rect">
            <a:avLst/>
          </a:prstGeom>
        </p:spPr>
        <p:txBody>
          <a:bodyPr/>
          <a:lstStyle>
            <a:lvl1pPr marL="0" indent="0" algn="ctr">
              <a:buClrTx/>
              <a:buSzTx/>
              <a:buNone/>
            </a:lvl1pPr>
          </a:lstStyle>
          <a:p>
            <a:r>
              <a:t>Click to edit text</a:t>
            </a:r>
          </a:p>
        </p:txBody>
      </p:sp>
      <p:sp>
        <p:nvSpPr>
          <p:cNvPr id="105" name="Slide Number"/>
          <p:cNvSpPr txBox="1">
            <a:spLocks noGrp="1"/>
          </p:cNvSpPr>
          <p:nvPr>
            <p:ph type="sldNum" sz="quarter" idx="2"/>
          </p:nvPr>
        </p:nvSpPr>
        <p:spPr>
          <a:xfrm>
            <a:off x="11845459" y="6324783"/>
            <a:ext cx="273654" cy="269239"/>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6" descr="Picture 6"/>
          <p:cNvPicPr>
            <a:picLocks noChangeAspect="1"/>
          </p:cNvPicPr>
          <p:nvPr/>
        </p:nvPicPr>
        <p:blipFill>
          <a:blip r:embed="rId24"/>
          <a:stretch>
            <a:fillRect/>
          </a:stretch>
        </p:blipFill>
        <p:spPr>
          <a:xfrm>
            <a:off x="0" y="0"/>
            <a:ext cx="12192000" cy="6858000"/>
          </a:xfrm>
          <a:prstGeom prst="rect">
            <a:avLst/>
          </a:prstGeom>
          <a:ln w="12700">
            <a:miter lim="400000"/>
          </a:ln>
        </p:spPr>
      </p:pic>
      <p:sp>
        <p:nvSpPr>
          <p:cNvPr id="3" name="CLICK TO EDIT TITLE"/>
          <p:cNvSpPr txBox="1">
            <a:spLocks noGrp="1"/>
          </p:cNvSpPr>
          <p:nvPr>
            <p:ph type="title" hasCustomPrompt="1"/>
          </p:nvPr>
        </p:nvSpPr>
        <p:spPr>
          <a:xfrm>
            <a:off x="644768" y="365125"/>
            <a:ext cx="10710621"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CLICK TO EDIT TITLE</a:t>
            </a:r>
          </a:p>
        </p:txBody>
      </p:sp>
      <p:sp>
        <p:nvSpPr>
          <p:cNvPr id="4" name="Body Level One…"/>
          <p:cNvSpPr txBox="1">
            <a:spLocks noGrp="1"/>
          </p:cNvSpPr>
          <p:nvPr>
            <p:ph type="body" idx="1" hasCustomPrompt="1"/>
          </p:nvPr>
        </p:nvSpPr>
        <p:spPr>
          <a:xfrm>
            <a:off x="644771" y="1825625"/>
            <a:ext cx="10709031" cy="42351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Click to edit text</a:t>
            </a:r>
          </a:p>
          <a:p>
            <a:pPr lvl="1"/>
            <a:endParaRPr/>
          </a:p>
          <a:p>
            <a:pPr lvl="2"/>
            <a:endParaRPr/>
          </a:p>
          <a:p>
            <a:pPr lvl="3"/>
            <a:endParaRPr/>
          </a:p>
          <a:p>
            <a:pPr lvl="4"/>
            <a:endParaRPr/>
          </a:p>
        </p:txBody>
      </p:sp>
      <p:sp>
        <p:nvSpPr>
          <p:cNvPr id="5" name="Slide Number"/>
          <p:cNvSpPr txBox="1">
            <a:spLocks noGrp="1"/>
          </p:cNvSpPr>
          <p:nvPr>
            <p:ph type="sldNum" sz="quarter" idx="2"/>
          </p:nvPr>
        </p:nvSpPr>
        <p:spPr>
          <a:xfrm>
            <a:off x="11845459" y="6324783"/>
            <a:ext cx="273654" cy="269239"/>
          </a:xfrm>
          <a:prstGeom prst="rect">
            <a:avLst/>
          </a:prstGeom>
          <a:ln w="12700">
            <a:miter lim="400000"/>
          </a:ln>
        </p:spPr>
        <p:txBody>
          <a:bodyPr wrap="none" lIns="45718" tIns="45718" rIns="45718" bIns="45718" anchor="ctr">
            <a:spAutoFit/>
          </a:bodyPr>
          <a:lstStyle>
            <a:lvl1pPr algn="r">
              <a:defRPr sz="1200" b="1">
                <a:solidFill>
                  <a:schemeClr val="accent1"/>
                </a:solidFill>
                <a:latin typeface="IBM Plex Sans"/>
                <a:ea typeface="IBM Plex Sans"/>
                <a:cs typeface="IBM Plex Sans"/>
                <a:sym typeface="IBM Plex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1pPr>
      <a:lvl2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2pPr>
      <a:lvl3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3pPr>
      <a:lvl4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4pPr>
      <a:lvl5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5pPr>
      <a:lvl6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6pPr>
      <a:lvl7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7pPr>
      <a:lvl8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8pPr>
      <a:lvl9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9pPr>
    </p:titleStyle>
    <p:bodyStyle>
      <a:lvl1pPr marL="228600" marR="0" indent="-228600"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1pPr>
      <a:lvl2pPr marL="502919" marR="0" indent="-228589"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2pPr>
      <a:lvl3pPr marL="805813" marR="0" indent="-257162"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3pPr>
      <a:lvl4pPr marL="1034413" marR="0" indent="-257162"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4pPr>
      <a:lvl5pPr marL="1345470" marR="0" indent="-293899"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5pPr>
      <a:lvl6pPr marL="2514474" marR="0" indent="-228587"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6pPr>
      <a:lvl7pPr marL="2971650" marR="0" indent="-228587"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7pPr>
      <a:lvl8pPr marL="3428829" marR="0" indent="-228587"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8pPr>
      <a:lvl9pPr marL="3886005" marR="0" indent="-228589"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9pPr>
    </p:bodyStyle>
    <p:otherStyle>
      <a:lvl1pPr marL="0" marR="0" indent="0" algn="r" defTabSz="914377"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IBM Plex Sans"/>
        </a:defRPr>
      </a:lvl1pPr>
      <a:lvl2pPr marL="0" marR="0" indent="0" algn="r" defTabSz="914377"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IBM Plex Sans"/>
        </a:defRPr>
      </a:lvl2pPr>
      <a:lvl3pPr marL="0" marR="0" indent="0" algn="r" defTabSz="914377"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IBM Plex Sans"/>
        </a:defRPr>
      </a:lvl3pPr>
      <a:lvl4pPr marL="0" marR="0" indent="0" algn="r" defTabSz="914377"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IBM Plex Sans"/>
        </a:defRPr>
      </a:lvl4pPr>
      <a:lvl5pPr marL="0" marR="0" indent="0" algn="r" defTabSz="914377"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IBM Plex Sans"/>
        </a:defRPr>
      </a:lvl5pPr>
      <a:lvl6pPr marL="0" marR="0" indent="0" algn="r" defTabSz="914377"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IBM Plex Sans"/>
        </a:defRPr>
      </a:lvl6pPr>
      <a:lvl7pPr marL="0" marR="0" indent="0" algn="r" defTabSz="914377"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IBM Plex Sans"/>
        </a:defRPr>
      </a:lvl7pPr>
      <a:lvl8pPr marL="0" marR="0" indent="0" algn="r" defTabSz="914377"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IBM Plex Sans"/>
        </a:defRPr>
      </a:lvl8pPr>
      <a:lvl9pPr marL="0" marR="0" indent="0" algn="r" defTabSz="914377"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IBM Plex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itle 1"/>
          <p:cNvSpPr txBox="1">
            <a:spLocks noGrp="1"/>
          </p:cNvSpPr>
          <p:nvPr>
            <p:ph type="title"/>
          </p:nvPr>
        </p:nvSpPr>
        <p:spPr>
          <a:xfrm>
            <a:off x="6430297" y="1818967"/>
            <a:ext cx="5673212" cy="3073819"/>
          </a:xfrm>
          <a:prstGeom prst="rect">
            <a:avLst/>
          </a:prstGeom>
        </p:spPr>
        <p:txBody>
          <a:bodyPr/>
          <a:lstStyle>
            <a:lvl1pPr algn="ctr">
              <a:defRPr sz="4000" b="1">
                <a:latin typeface="Century Gothic"/>
                <a:ea typeface="Century Gothic"/>
                <a:cs typeface="Century Gothic"/>
                <a:sym typeface="Century Gothic"/>
              </a:defRPr>
            </a:lvl1pPr>
          </a:lstStyle>
          <a:p>
            <a:r>
              <a:rPr lang="en-US" dirty="0"/>
              <a:t>IMPACT OF COVID-19 ON SIX MAJOR STOCK MARKETS AND U.S. SECTORS</a:t>
            </a:r>
          </a:p>
        </p:txBody>
      </p:sp>
      <p:sp>
        <p:nvSpPr>
          <p:cNvPr id="244" name="Subtitle 2"/>
          <p:cNvSpPr txBox="1">
            <a:spLocks noGrp="1"/>
          </p:cNvSpPr>
          <p:nvPr>
            <p:ph type="body" sz="quarter" idx="1"/>
          </p:nvPr>
        </p:nvSpPr>
        <p:spPr>
          <a:xfrm>
            <a:off x="6862915" y="4983967"/>
            <a:ext cx="5112775" cy="514667"/>
          </a:xfrm>
          <a:prstGeom prst="rect">
            <a:avLst/>
          </a:prstGeom>
        </p:spPr>
        <p:txBody>
          <a:bodyPr/>
          <a:lstStyle>
            <a:lvl1pPr>
              <a:defRPr sz="2800" b="1">
                <a:latin typeface="Century Gothic"/>
                <a:ea typeface="Century Gothic"/>
                <a:cs typeface="Century Gothic"/>
                <a:sym typeface="Century Gothic"/>
              </a:defRPr>
            </a:lvl1pPr>
          </a:lstStyle>
          <a:p>
            <a:r>
              <a:t>Weekly Update</a:t>
            </a:r>
          </a:p>
        </p:txBody>
      </p:sp>
      <p:sp>
        <p:nvSpPr>
          <p:cNvPr id="245" name="Text Placeholder 4"/>
          <p:cNvSpPr>
            <a:spLocks noGrp="1"/>
          </p:cNvSpPr>
          <p:nvPr>
            <p:ph type="body" idx="21"/>
          </p:nvPr>
        </p:nvSpPr>
        <p:spPr>
          <a:xfrm>
            <a:off x="6430297" y="5589818"/>
            <a:ext cx="5545393" cy="76182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886922">
              <a:lnSpc>
                <a:spcPct val="100000"/>
              </a:lnSpc>
              <a:spcBef>
                <a:spcPts val="900"/>
              </a:spcBef>
              <a:defRPr sz="2134">
                <a:latin typeface="Century Gothic"/>
                <a:ea typeface="Century Gothic"/>
                <a:cs typeface="Century Gothic"/>
                <a:sym typeface="Century Gothic"/>
              </a:defRPr>
            </a:lvl1pPr>
          </a:lstStyle>
          <a:p>
            <a:r>
              <a:t>Beatrice Spinola, Rajesh Golla, Suryasivaji Killi, Nihaal Sayala</a:t>
            </a:r>
          </a:p>
        </p:txBody>
      </p:sp>
      <p:sp>
        <p:nvSpPr>
          <p:cNvPr id="246" name="Date Placeholder 3"/>
          <p:cNvSpPr/>
          <p:nvPr/>
        </p:nvSpPr>
        <p:spPr>
          <a:xfrm>
            <a:off x="10500852" y="6276673"/>
            <a:ext cx="1474839" cy="307777"/>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solidFill>
                  <a:srgbClr val="FFFFFF"/>
                </a:solidFill>
              </a:defRPr>
            </a:lvl1pPr>
          </a:lstStyle>
          <a:p>
            <a:r>
              <a:t>0</a:t>
            </a:r>
            <a:r>
              <a:rPr lang="en-US"/>
              <a:t>5</a:t>
            </a:r>
            <a:r>
              <a:t>/</a:t>
            </a:r>
            <a:r>
              <a:rPr lang="en-US"/>
              <a:t>08</a:t>
            </a:r>
            <a:r>
              <a:t>/2023</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le 1"/>
          <p:cNvSpPr txBox="1">
            <a:spLocks noGrp="1"/>
          </p:cNvSpPr>
          <p:nvPr>
            <p:ph type="title"/>
          </p:nvPr>
        </p:nvSpPr>
        <p:spPr>
          <a:xfrm>
            <a:off x="643182" y="295745"/>
            <a:ext cx="10710621" cy="765587"/>
          </a:xfrm>
          <a:prstGeom prst="rect">
            <a:avLst/>
          </a:prstGeom>
        </p:spPr>
        <p:txBody>
          <a:bodyPr/>
          <a:lstStyle>
            <a:lvl1pPr algn="ctr"/>
          </a:lstStyle>
          <a:p>
            <a:r>
              <a:t>STOCK MARKETS BOXPLOTS</a:t>
            </a:r>
          </a:p>
        </p:txBody>
      </p:sp>
      <p:sp>
        <p:nvSpPr>
          <p:cNvPr id="264" name="Content Placeholder 2"/>
          <p:cNvSpPr txBox="1">
            <a:spLocks noGrp="1"/>
          </p:cNvSpPr>
          <p:nvPr>
            <p:ph type="body" idx="1"/>
          </p:nvPr>
        </p:nvSpPr>
        <p:spPr>
          <a:xfrm>
            <a:off x="644771" y="1168923"/>
            <a:ext cx="10709031" cy="5281038"/>
          </a:xfrm>
          <a:prstGeom prst="rect">
            <a:avLst/>
          </a:prstGeom>
        </p:spPr>
        <p:txBody>
          <a:bodyPr/>
          <a:lstStyle>
            <a:lvl1pPr>
              <a:defRPr sz="2400"/>
            </a:lvl1pPr>
          </a:lstStyle>
          <a:p>
            <a:r>
              <a:t>These are the 6 Stock Markets Boxplots over the entire dataset (6 years):</a:t>
            </a:r>
          </a:p>
        </p:txBody>
      </p:sp>
      <p:sp>
        <p:nvSpPr>
          <p:cNvPr id="265" name="Slide Number Placeholder 3"/>
          <p:cNvSpPr txBox="1">
            <a:spLocks noGrp="1"/>
          </p:cNvSpPr>
          <p:nvPr>
            <p:ph type="sldNum" sz="quarter" idx="4294967295"/>
          </p:nvPr>
        </p:nvSpPr>
        <p:spPr>
          <a:xfrm>
            <a:off x="11930215" y="632478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lstStyle/>
          <a:p>
            <a:fld id="{86CB4B4D-7CA3-9044-876B-883B54F8677D}" type="slidenum">
              <a:t>10</a:t>
            </a:fld>
            <a:endParaRPr/>
          </a:p>
        </p:txBody>
      </p:sp>
      <p:pic>
        <p:nvPicPr>
          <p:cNvPr id="266" name="Picture 8" descr="Picture 8"/>
          <p:cNvPicPr>
            <a:picLocks noChangeAspect="1"/>
          </p:cNvPicPr>
          <p:nvPr/>
        </p:nvPicPr>
        <p:blipFill>
          <a:blip r:embed="rId2"/>
          <a:stretch>
            <a:fillRect/>
          </a:stretch>
        </p:blipFill>
        <p:spPr>
          <a:xfrm>
            <a:off x="1962345" y="1635545"/>
            <a:ext cx="8267308" cy="4641295"/>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itle 1"/>
          <p:cNvSpPr txBox="1">
            <a:spLocks noGrp="1"/>
          </p:cNvSpPr>
          <p:nvPr>
            <p:ph type="title"/>
          </p:nvPr>
        </p:nvSpPr>
        <p:spPr>
          <a:xfrm>
            <a:off x="643182" y="507558"/>
            <a:ext cx="10710621" cy="696760"/>
          </a:xfrm>
          <a:prstGeom prst="rect">
            <a:avLst/>
          </a:prstGeom>
        </p:spPr>
        <p:txBody>
          <a:bodyPr/>
          <a:lstStyle/>
          <a:p>
            <a:pPr algn="ctr" defTabSz="832061">
              <a:defRPr sz="4004"/>
            </a:pPr>
            <a:r>
              <a:t>STOCK MARKETS </a:t>
            </a:r>
            <a:r>
              <a:rPr sz="3822"/>
              <a:t>BOXPLOTS</a:t>
            </a:r>
            <a:r>
              <a:rPr sz="3640"/>
              <a:t> PRE COVID-19</a:t>
            </a:r>
          </a:p>
        </p:txBody>
      </p:sp>
      <p:sp>
        <p:nvSpPr>
          <p:cNvPr id="269" name="Content Placeholder 2"/>
          <p:cNvSpPr txBox="1">
            <a:spLocks noGrp="1"/>
          </p:cNvSpPr>
          <p:nvPr>
            <p:ph type="body" idx="1"/>
          </p:nvPr>
        </p:nvSpPr>
        <p:spPr>
          <a:xfrm>
            <a:off x="644771" y="1470580"/>
            <a:ext cx="10709031" cy="4590221"/>
          </a:xfrm>
          <a:prstGeom prst="rect">
            <a:avLst/>
          </a:prstGeom>
        </p:spPr>
        <p:txBody>
          <a:bodyPr/>
          <a:lstStyle>
            <a:lvl1pPr>
              <a:defRPr sz="2400"/>
            </a:lvl1pPr>
          </a:lstStyle>
          <a:p>
            <a:r>
              <a:t>These are the 6 Stock Markets boxplot pre Covid-19:</a:t>
            </a:r>
          </a:p>
        </p:txBody>
      </p:sp>
      <p:sp>
        <p:nvSpPr>
          <p:cNvPr id="270" name="Slide Number Placeholder 3"/>
          <p:cNvSpPr txBox="1">
            <a:spLocks noGrp="1"/>
          </p:cNvSpPr>
          <p:nvPr>
            <p:ph type="sldNum" sz="quarter" idx="4294967295"/>
          </p:nvPr>
        </p:nvSpPr>
        <p:spPr>
          <a:xfrm>
            <a:off x="11930215" y="632478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lstStyle/>
          <a:p>
            <a:fld id="{86CB4B4D-7CA3-9044-876B-883B54F8677D}" type="slidenum">
              <a:t>11</a:t>
            </a:fld>
            <a:endParaRPr/>
          </a:p>
        </p:txBody>
      </p:sp>
      <p:pic>
        <p:nvPicPr>
          <p:cNvPr id="271" name="Picture 6" descr="Picture 6"/>
          <p:cNvPicPr>
            <a:picLocks noChangeAspect="1"/>
          </p:cNvPicPr>
          <p:nvPr/>
        </p:nvPicPr>
        <p:blipFill>
          <a:blip r:embed="rId2"/>
          <a:stretch>
            <a:fillRect/>
          </a:stretch>
        </p:blipFill>
        <p:spPr>
          <a:xfrm>
            <a:off x="2302461" y="2003106"/>
            <a:ext cx="7587078" cy="4273735"/>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itle 1"/>
          <p:cNvSpPr txBox="1">
            <a:spLocks noGrp="1"/>
          </p:cNvSpPr>
          <p:nvPr>
            <p:ph type="title"/>
          </p:nvPr>
        </p:nvSpPr>
        <p:spPr>
          <a:xfrm>
            <a:off x="644770" y="600469"/>
            <a:ext cx="10710621" cy="696761"/>
          </a:xfrm>
          <a:prstGeom prst="rect">
            <a:avLst/>
          </a:prstGeom>
        </p:spPr>
        <p:txBody>
          <a:bodyPr/>
          <a:lstStyle/>
          <a:p>
            <a:pPr algn="ctr" defTabSz="804630">
              <a:defRPr sz="3872"/>
            </a:pPr>
            <a:r>
              <a:t>STOCK MARKETS </a:t>
            </a:r>
            <a:r>
              <a:rPr sz="3696"/>
              <a:t>BOXPLOTS</a:t>
            </a:r>
            <a:r>
              <a:rPr sz="3520"/>
              <a:t> POST COVID-19</a:t>
            </a:r>
          </a:p>
        </p:txBody>
      </p:sp>
      <p:sp>
        <p:nvSpPr>
          <p:cNvPr id="274" name="Content Placeholder 2"/>
          <p:cNvSpPr txBox="1">
            <a:spLocks noGrp="1"/>
          </p:cNvSpPr>
          <p:nvPr>
            <p:ph type="body" idx="1"/>
          </p:nvPr>
        </p:nvSpPr>
        <p:spPr>
          <a:xfrm>
            <a:off x="644771" y="1630835"/>
            <a:ext cx="10709031" cy="4838791"/>
          </a:xfrm>
          <a:prstGeom prst="rect">
            <a:avLst/>
          </a:prstGeom>
        </p:spPr>
        <p:txBody>
          <a:bodyPr/>
          <a:lstStyle>
            <a:lvl1pPr>
              <a:defRPr sz="2400"/>
            </a:lvl1pPr>
          </a:lstStyle>
          <a:p>
            <a:r>
              <a:t>These are the 6 Stock Markets boxplot post Covid-19:</a:t>
            </a:r>
          </a:p>
        </p:txBody>
      </p:sp>
      <p:sp>
        <p:nvSpPr>
          <p:cNvPr id="275" name="Slide Number Placeholder 3"/>
          <p:cNvSpPr txBox="1">
            <a:spLocks noGrp="1"/>
          </p:cNvSpPr>
          <p:nvPr>
            <p:ph type="sldNum" sz="quarter" idx="4294967295"/>
          </p:nvPr>
        </p:nvSpPr>
        <p:spPr>
          <a:xfrm>
            <a:off x="11930215" y="632478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lstStyle/>
          <a:p>
            <a:fld id="{86CB4B4D-7CA3-9044-876B-883B54F8677D}" type="slidenum">
              <a:t>12</a:t>
            </a:fld>
            <a:endParaRPr/>
          </a:p>
        </p:txBody>
      </p:sp>
      <p:pic>
        <p:nvPicPr>
          <p:cNvPr id="276" name="Picture 5" descr="Picture 5"/>
          <p:cNvPicPr>
            <a:picLocks noChangeAspect="1"/>
          </p:cNvPicPr>
          <p:nvPr/>
        </p:nvPicPr>
        <p:blipFill>
          <a:blip r:embed="rId2"/>
          <a:stretch>
            <a:fillRect/>
          </a:stretch>
        </p:blipFill>
        <p:spPr>
          <a:xfrm>
            <a:off x="2322105" y="2194811"/>
            <a:ext cx="7547789" cy="4185267"/>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itle 1"/>
          <p:cNvSpPr txBox="1">
            <a:spLocks noGrp="1"/>
          </p:cNvSpPr>
          <p:nvPr>
            <p:ph type="title"/>
          </p:nvPr>
        </p:nvSpPr>
        <p:spPr>
          <a:xfrm>
            <a:off x="641592" y="487750"/>
            <a:ext cx="10710621" cy="765586"/>
          </a:xfrm>
          <a:prstGeom prst="rect">
            <a:avLst/>
          </a:prstGeom>
        </p:spPr>
        <p:txBody>
          <a:bodyPr/>
          <a:lstStyle>
            <a:lvl1pPr algn="ctr"/>
          </a:lstStyle>
          <a:p>
            <a:r>
              <a:t>SECTOR ETFs BOXPLOTS</a:t>
            </a:r>
          </a:p>
        </p:txBody>
      </p:sp>
      <p:sp>
        <p:nvSpPr>
          <p:cNvPr id="279" name="Content Placeholder 2"/>
          <p:cNvSpPr txBox="1">
            <a:spLocks noGrp="1"/>
          </p:cNvSpPr>
          <p:nvPr>
            <p:ph type="body" idx="1"/>
          </p:nvPr>
        </p:nvSpPr>
        <p:spPr>
          <a:xfrm>
            <a:off x="644771" y="1445341"/>
            <a:ext cx="10709031" cy="5004620"/>
          </a:xfrm>
          <a:prstGeom prst="rect">
            <a:avLst/>
          </a:prstGeom>
        </p:spPr>
        <p:txBody>
          <a:bodyPr/>
          <a:lstStyle>
            <a:lvl1pPr>
              <a:defRPr sz="2400"/>
            </a:lvl1pPr>
          </a:lstStyle>
          <a:p>
            <a:r>
              <a:t>These are the 10 Sector ETFs Boxplots over the entire dataset (6 years):</a:t>
            </a:r>
          </a:p>
        </p:txBody>
      </p:sp>
      <p:sp>
        <p:nvSpPr>
          <p:cNvPr id="280" name="Slide Number Placeholder 3"/>
          <p:cNvSpPr txBox="1">
            <a:spLocks noGrp="1"/>
          </p:cNvSpPr>
          <p:nvPr>
            <p:ph type="sldNum" sz="quarter" idx="4294967295"/>
          </p:nvPr>
        </p:nvSpPr>
        <p:spPr>
          <a:xfrm>
            <a:off x="11930215" y="632478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lstStyle/>
          <a:p>
            <a:fld id="{86CB4B4D-7CA3-9044-876B-883B54F8677D}" type="slidenum">
              <a:t>13</a:t>
            </a:fld>
            <a:endParaRPr/>
          </a:p>
        </p:txBody>
      </p:sp>
      <p:pic>
        <p:nvPicPr>
          <p:cNvPr id="281" name="Picture 5" descr="Picture 5"/>
          <p:cNvPicPr>
            <a:picLocks noChangeAspect="1"/>
          </p:cNvPicPr>
          <p:nvPr/>
        </p:nvPicPr>
        <p:blipFill>
          <a:blip r:embed="rId2"/>
          <a:stretch>
            <a:fillRect/>
          </a:stretch>
        </p:blipFill>
        <p:spPr>
          <a:xfrm>
            <a:off x="2122071" y="2005859"/>
            <a:ext cx="7749662" cy="4270981"/>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itle 1"/>
          <p:cNvSpPr txBox="1">
            <a:spLocks noGrp="1"/>
          </p:cNvSpPr>
          <p:nvPr>
            <p:ph type="title"/>
          </p:nvPr>
        </p:nvSpPr>
        <p:spPr>
          <a:xfrm>
            <a:off x="643182" y="522599"/>
            <a:ext cx="10710621" cy="696760"/>
          </a:xfrm>
          <a:prstGeom prst="rect">
            <a:avLst/>
          </a:prstGeom>
        </p:spPr>
        <p:txBody>
          <a:bodyPr/>
          <a:lstStyle/>
          <a:p>
            <a:pPr algn="ctr" defTabSz="841204">
              <a:defRPr sz="4048"/>
            </a:pPr>
            <a:r>
              <a:t>SECTOR ETFs </a:t>
            </a:r>
            <a:r>
              <a:rPr sz="3864"/>
              <a:t>BOXPLOTS</a:t>
            </a:r>
            <a:r>
              <a:rPr sz="3680"/>
              <a:t> PRE COVID-19</a:t>
            </a:r>
          </a:p>
        </p:txBody>
      </p:sp>
      <p:sp>
        <p:nvSpPr>
          <p:cNvPr id="284" name="Content Placeholder 2"/>
          <p:cNvSpPr txBox="1">
            <a:spLocks noGrp="1"/>
          </p:cNvSpPr>
          <p:nvPr>
            <p:ph type="body" idx="1"/>
          </p:nvPr>
        </p:nvSpPr>
        <p:spPr>
          <a:xfrm>
            <a:off x="644771" y="1470582"/>
            <a:ext cx="10709031" cy="4590220"/>
          </a:xfrm>
          <a:prstGeom prst="rect">
            <a:avLst/>
          </a:prstGeom>
        </p:spPr>
        <p:txBody>
          <a:bodyPr/>
          <a:lstStyle>
            <a:lvl1pPr>
              <a:defRPr sz="2400"/>
            </a:lvl1pPr>
          </a:lstStyle>
          <a:p>
            <a:r>
              <a:t>These are the 10 Sector ETFs Boxplots pre Covid-19:</a:t>
            </a:r>
          </a:p>
        </p:txBody>
      </p:sp>
      <p:sp>
        <p:nvSpPr>
          <p:cNvPr id="285" name="Slide Number Placeholder 3"/>
          <p:cNvSpPr txBox="1">
            <a:spLocks noGrp="1"/>
          </p:cNvSpPr>
          <p:nvPr>
            <p:ph type="sldNum" sz="quarter" idx="4294967295"/>
          </p:nvPr>
        </p:nvSpPr>
        <p:spPr>
          <a:xfrm>
            <a:off x="11930215" y="632478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lstStyle/>
          <a:p>
            <a:fld id="{86CB4B4D-7CA3-9044-876B-883B54F8677D}" type="slidenum">
              <a:t>14</a:t>
            </a:fld>
            <a:endParaRPr/>
          </a:p>
        </p:txBody>
      </p:sp>
      <p:pic>
        <p:nvPicPr>
          <p:cNvPr id="286" name="Picture 6" descr="Picture 6"/>
          <p:cNvPicPr>
            <a:picLocks noChangeAspect="1"/>
          </p:cNvPicPr>
          <p:nvPr/>
        </p:nvPicPr>
        <p:blipFill>
          <a:blip r:embed="rId2"/>
          <a:stretch>
            <a:fillRect/>
          </a:stretch>
        </p:blipFill>
        <p:spPr>
          <a:xfrm>
            <a:off x="2270655" y="2012920"/>
            <a:ext cx="7650691" cy="4263921"/>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Title 1"/>
          <p:cNvSpPr txBox="1">
            <a:spLocks noGrp="1"/>
          </p:cNvSpPr>
          <p:nvPr>
            <p:ph type="title"/>
          </p:nvPr>
        </p:nvSpPr>
        <p:spPr>
          <a:xfrm>
            <a:off x="740689" y="477921"/>
            <a:ext cx="10710621" cy="696761"/>
          </a:xfrm>
          <a:prstGeom prst="rect">
            <a:avLst/>
          </a:prstGeom>
        </p:spPr>
        <p:txBody>
          <a:bodyPr/>
          <a:lstStyle/>
          <a:p>
            <a:pPr algn="ctr" defTabSz="841204">
              <a:defRPr sz="4048"/>
            </a:pPr>
            <a:r>
              <a:t>SECTOR ETFs </a:t>
            </a:r>
            <a:r>
              <a:rPr sz="3864"/>
              <a:t>BOXPLOTS</a:t>
            </a:r>
            <a:r>
              <a:rPr sz="3680"/>
              <a:t> POST COVID-19</a:t>
            </a:r>
          </a:p>
        </p:txBody>
      </p:sp>
      <p:sp>
        <p:nvSpPr>
          <p:cNvPr id="289" name="Content Placeholder 2"/>
          <p:cNvSpPr txBox="1">
            <a:spLocks noGrp="1"/>
          </p:cNvSpPr>
          <p:nvPr>
            <p:ph type="body" idx="1"/>
          </p:nvPr>
        </p:nvSpPr>
        <p:spPr>
          <a:xfrm>
            <a:off x="644771" y="1347020"/>
            <a:ext cx="10709031" cy="5122606"/>
          </a:xfrm>
          <a:prstGeom prst="rect">
            <a:avLst/>
          </a:prstGeom>
        </p:spPr>
        <p:txBody>
          <a:bodyPr/>
          <a:lstStyle>
            <a:lvl1pPr>
              <a:defRPr sz="2400"/>
            </a:lvl1pPr>
          </a:lstStyle>
          <a:p>
            <a:r>
              <a:t>These are the 10 Sector ETFs Boxplots post Covid-19:</a:t>
            </a:r>
          </a:p>
        </p:txBody>
      </p:sp>
      <p:sp>
        <p:nvSpPr>
          <p:cNvPr id="290" name="Slide Number Placeholder 3"/>
          <p:cNvSpPr txBox="1">
            <a:spLocks noGrp="1"/>
          </p:cNvSpPr>
          <p:nvPr>
            <p:ph type="sldNum" sz="quarter" idx="4294967295"/>
          </p:nvPr>
        </p:nvSpPr>
        <p:spPr>
          <a:xfrm>
            <a:off x="11845457" y="6324782"/>
            <a:ext cx="27365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lstStyle/>
          <a:p>
            <a:fld id="{86CB4B4D-7CA3-9044-876B-883B54F8677D}" type="slidenum">
              <a:t>15</a:t>
            </a:fld>
            <a:endParaRPr/>
          </a:p>
        </p:txBody>
      </p:sp>
      <p:pic>
        <p:nvPicPr>
          <p:cNvPr id="291" name="Picture 5" descr="Picture 5"/>
          <p:cNvPicPr>
            <a:picLocks noChangeAspect="1"/>
          </p:cNvPicPr>
          <p:nvPr/>
        </p:nvPicPr>
        <p:blipFill>
          <a:blip r:embed="rId2"/>
          <a:stretch>
            <a:fillRect/>
          </a:stretch>
        </p:blipFill>
        <p:spPr>
          <a:xfrm>
            <a:off x="2222137" y="1930818"/>
            <a:ext cx="7554298" cy="4259853"/>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itle 1"/>
          <p:cNvSpPr txBox="1">
            <a:spLocks noGrp="1"/>
          </p:cNvSpPr>
          <p:nvPr>
            <p:ph type="title"/>
          </p:nvPr>
        </p:nvSpPr>
        <p:spPr>
          <a:xfrm>
            <a:off x="740688" y="386222"/>
            <a:ext cx="10710621" cy="1233263"/>
          </a:xfrm>
          <a:prstGeom prst="rect">
            <a:avLst/>
          </a:prstGeom>
        </p:spPr>
        <p:txBody>
          <a:bodyPr/>
          <a:lstStyle>
            <a:lvl1pPr algn="ctr" defTabSz="905209">
              <a:defRPr sz="3959"/>
            </a:lvl1pPr>
          </a:lstStyle>
          <a:p>
            <a:r>
              <a:t>STOCK MARKETS CORRELATION MATRICES PRE &amp; POST COVID-19</a:t>
            </a:r>
          </a:p>
        </p:txBody>
      </p:sp>
      <p:sp>
        <p:nvSpPr>
          <p:cNvPr id="294" name="Content Placeholder 2"/>
          <p:cNvSpPr txBox="1">
            <a:spLocks noGrp="1"/>
          </p:cNvSpPr>
          <p:nvPr>
            <p:ph type="body" idx="1"/>
          </p:nvPr>
        </p:nvSpPr>
        <p:spPr>
          <a:xfrm>
            <a:off x="644771" y="1632155"/>
            <a:ext cx="10709031" cy="4428646"/>
          </a:xfrm>
          <a:prstGeom prst="rect">
            <a:avLst/>
          </a:prstGeom>
        </p:spPr>
        <p:txBody>
          <a:bodyPr/>
          <a:lstStyle/>
          <a:p>
            <a:endParaRPr/>
          </a:p>
        </p:txBody>
      </p:sp>
      <p:sp>
        <p:nvSpPr>
          <p:cNvPr id="295" name="Slide Number Placeholder 3"/>
          <p:cNvSpPr txBox="1">
            <a:spLocks noGrp="1"/>
          </p:cNvSpPr>
          <p:nvPr>
            <p:ph type="sldNum" sz="quarter" idx="4294967295"/>
          </p:nvPr>
        </p:nvSpPr>
        <p:spPr>
          <a:xfrm>
            <a:off x="11853792" y="6324782"/>
            <a:ext cx="265321"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lstStyle/>
          <a:p>
            <a:fld id="{86CB4B4D-7CA3-9044-876B-883B54F8677D}" type="slidenum">
              <a:t>16</a:t>
            </a:fld>
            <a:endParaRPr/>
          </a:p>
        </p:txBody>
      </p:sp>
      <p:pic>
        <p:nvPicPr>
          <p:cNvPr id="296" name="Picture 5" descr="Picture 5"/>
          <p:cNvPicPr>
            <a:picLocks noChangeAspect="1"/>
          </p:cNvPicPr>
          <p:nvPr/>
        </p:nvPicPr>
        <p:blipFill>
          <a:blip r:embed="rId2"/>
          <a:stretch>
            <a:fillRect/>
          </a:stretch>
        </p:blipFill>
        <p:spPr>
          <a:xfrm>
            <a:off x="1655847" y="2303983"/>
            <a:ext cx="8880304" cy="1718252"/>
          </a:xfrm>
          <a:prstGeom prst="rect">
            <a:avLst/>
          </a:prstGeom>
          <a:ln>
            <a:solidFill>
              <a:srgbClr val="363D45"/>
            </a:solidFill>
          </a:ln>
        </p:spPr>
      </p:pic>
      <p:sp>
        <p:nvSpPr>
          <p:cNvPr id="297" name="Content Placeholder 2"/>
          <p:cNvSpPr txBox="1"/>
          <p:nvPr/>
        </p:nvSpPr>
        <p:spPr>
          <a:xfrm>
            <a:off x="644771" y="1632155"/>
            <a:ext cx="10709031" cy="48374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marL="228600" indent="-228600" defTabSz="914353">
              <a:lnSpc>
                <a:spcPct val="90000"/>
              </a:lnSpc>
              <a:spcBef>
                <a:spcPts val="1000"/>
              </a:spcBef>
              <a:buClr>
                <a:schemeClr val="accent4"/>
              </a:buClr>
              <a:buSzPct val="100000"/>
              <a:buChar char="▪"/>
              <a:defRPr sz="2400">
                <a:latin typeface="IBM Plex Sans"/>
                <a:ea typeface="IBM Plex Sans"/>
                <a:cs typeface="IBM Plex Sans"/>
                <a:sym typeface="IBM Plex Sans"/>
              </a:defRPr>
            </a:lvl1pPr>
          </a:lstStyle>
          <a:p>
            <a:r>
              <a:t>These are the six Stock Markets correlation matrices pre &amp; post Covid-19:</a:t>
            </a:r>
          </a:p>
        </p:txBody>
      </p:sp>
      <p:pic>
        <p:nvPicPr>
          <p:cNvPr id="298" name="Picture 10" descr="Picture 10"/>
          <p:cNvPicPr>
            <a:picLocks noChangeAspect="1"/>
          </p:cNvPicPr>
          <p:nvPr/>
        </p:nvPicPr>
        <p:blipFill>
          <a:blip r:embed="rId3"/>
          <a:stretch>
            <a:fillRect/>
          </a:stretch>
        </p:blipFill>
        <p:spPr>
          <a:xfrm>
            <a:off x="1655847" y="4350561"/>
            <a:ext cx="8880304" cy="1705276"/>
          </a:xfrm>
          <a:prstGeom prst="rect">
            <a:avLst/>
          </a:prstGeom>
          <a:ln>
            <a:solidFill>
              <a:srgbClr val="363D45"/>
            </a:solidFill>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itle 1"/>
          <p:cNvSpPr txBox="1">
            <a:spLocks noGrp="1"/>
          </p:cNvSpPr>
          <p:nvPr>
            <p:ph type="title"/>
          </p:nvPr>
        </p:nvSpPr>
        <p:spPr>
          <a:xfrm>
            <a:off x="442079" y="252927"/>
            <a:ext cx="11307842" cy="1196137"/>
          </a:xfrm>
          <a:prstGeom prst="rect">
            <a:avLst/>
          </a:prstGeom>
        </p:spPr>
        <p:txBody>
          <a:bodyPr/>
          <a:lstStyle>
            <a:lvl1pPr algn="ctr" defTabSz="868635">
              <a:defRPr sz="3800"/>
            </a:lvl1pPr>
          </a:lstStyle>
          <a:p>
            <a:r>
              <a:t>SECTOR ETFs CORRELATION MATRICES PRE &amp; POST COVID-19</a:t>
            </a:r>
          </a:p>
        </p:txBody>
      </p:sp>
      <p:sp>
        <p:nvSpPr>
          <p:cNvPr id="301" name="Content Placeholder 2"/>
          <p:cNvSpPr txBox="1">
            <a:spLocks noGrp="1"/>
          </p:cNvSpPr>
          <p:nvPr>
            <p:ph type="body" idx="1"/>
          </p:nvPr>
        </p:nvSpPr>
        <p:spPr>
          <a:xfrm>
            <a:off x="644771" y="1632155"/>
            <a:ext cx="10709031" cy="4428646"/>
          </a:xfrm>
          <a:prstGeom prst="rect">
            <a:avLst/>
          </a:prstGeom>
        </p:spPr>
        <p:txBody>
          <a:bodyPr/>
          <a:lstStyle/>
          <a:p>
            <a:endParaRPr/>
          </a:p>
        </p:txBody>
      </p:sp>
      <p:sp>
        <p:nvSpPr>
          <p:cNvPr id="302" name="Slide Number Placeholder 3"/>
          <p:cNvSpPr txBox="1">
            <a:spLocks noGrp="1"/>
          </p:cNvSpPr>
          <p:nvPr>
            <p:ph type="sldNum" sz="quarter" idx="4294967295"/>
          </p:nvPr>
        </p:nvSpPr>
        <p:spPr>
          <a:xfrm>
            <a:off x="11845457" y="6324782"/>
            <a:ext cx="27365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lstStyle/>
          <a:p>
            <a:fld id="{86CB4B4D-7CA3-9044-876B-883B54F8677D}" type="slidenum">
              <a:t>17</a:t>
            </a:fld>
            <a:endParaRPr/>
          </a:p>
        </p:txBody>
      </p:sp>
      <p:pic>
        <p:nvPicPr>
          <p:cNvPr id="303" name="Picture 5" descr="Picture 5"/>
          <p:cNvPicPr>
            <a:picLocks noChangeAspect="1"/>
          </p:cNvPicPr>
          <p:nvPr/>
        </p:nvPicPr>
        <p:blipFill>
          <a:blip r:embed="rId2"/>
          <a:stretch>
            <a:fillRect/>
          </a:stretch>
        </p:blipFill>
        <p:spPr>
          <a:xfrm>
            <a:off x="716899" y="1991201"/>
            <a:ext cx="10758203" cy="2024788"/>
          </a:xfrm>
          <a:prstGeom prst="rect">
            <a:avLst/>
          </a:prstGeom>
          <a:ln>
            <a:solidFill>
              <a:srgbClr val="363D45"/>
            </a:solidFill>
          </a:ln>
        </p:spPr>
      </p:pic>
      <p:sp>
        <p:nvSpPr>
          <p:cNvPr id="304" name="Content Placeholder 2"/>
          <p:cNvSpPr txBox="1"/>
          <p:nvPr/>
        </p:nvSpPr>
        <p:spPr>
          <a:xfrm>
            <a:off x="644771" y="1487588"/>
            <a:ext cx="10709031" cy="49820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marL="228600" indent="-228600" defTabSz="914353">
              <a:lnSpc>
                <a:spcPct val="90000"/>
              </a:lnSpc>
              <a:spcBef>
                <a:spcPts val="1000"/>
              </a:spcBef>
              <a:buClr>
                <a:schemeClr val="accent4"/>
              </a:buClr>
              <a:buSzPct val="100000"/>
              <a:buChar char="▪"/>
              <a:defRPr sz="2400">
                <a:latin typeface="IBM Plex Sans"/>
                <a:ea typeface="IBM Plex Sans"/>
                <a:cs typeface="IBM Plex Sans"/>
                <a:sym typeface="IBM Plex Sans"/>
              </a:defRPr>
            </a:lvl1pPr>
          </a:lstStyle>
          <a:p>
            <a:r>
              <a:t>These are the ten Sector ETFs correlation matrices pre &amp; post Covid-19:</a:t>
            </a:r>
          </a:p>
        </p:txBody>
      </p:sp>
      <p:pic>
        <p:nvPicPr>
          <p:cNvPr id="305" name="Picture 10" descr="Picture 10"/>
          <p:cNvPicPr>
            <a:picLocks noChangeAspect="1"/>
          </p:cNvPicPr>
          <p:nvPr/>
        </p:nvPicPr>
        <p:blipFill>
          <a:blip r:embed="rId3"/>
          <a:stretch>
            <a:fillRect/>
          </a:stretch>
        </p:blipFill>
        <p:spPr>
          <a:xfrm>
            <a:off x="716899" y="4199080"/>
            <a:ext cx="10758203" cy="2108457"/>
          </a:xfrm>
          <a:prstGeom prst="rect">
            <a:avLst/>
          </a:prstGeom>
          <a:ln>
            <a:solidFill>
              <a:srgbClr val="363D45"/>
            </a:solidFill>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644770" y="414406"/>
            <a:ext cx="10710621" cy="765585"/>
          </a:xfrm>
          <a:prstGeom prst="rect">
            <a:avLst/>
          </a:prstGeom>
        </p:spPr>
        <p:txBody>
          <a:bodyPr/>
          <a:lstStyle/>
          <a:p>
            <a:pPr algn="ctr">
              <a:defRPr sz="4200"/>
            </a:pPr>
            <a:r>
              <a:t>CORRELATION</a:t>
            </a:r>
            <a:r>
              <a:rPr sz="4000"/>
              <a:t> CHANGE</a:t>
            </a:r>
          </a:p>
        </p:txBody>
      </p:sp>
      <p:sp>
        <p:nvSpPr>
          <p:cNvPr id="308" name="Content Placeholder 2"/>
          <p:cNvSpPr txBox="1">
            <a:spLocks noGrp="1"/>
          </p:cNvSpPr>
          <p:nvPr>
            <p:ph type="body" idx="1"/>
          </p:nvPr>
        </p:nvSpPr>
        <p:spPr>
          <a:xfrm>
            <a:off x="644771" y="1181099"/>
            <a:ext cx="10709031" cy="4879704"/>
          </a:xfrm>
          <a:prstGeom prst="rect">
            <a:avLst/>
          </a:prstGeom>
        </p:spPr>
        <p:txBody>
          <a:bodyPr/>
          <a:lstStyle>
            <a:lvl1pPr>
              <a:defRPr sz="2400"/>
            </a:lvl1pPr>
          </a:lstStyle>
          <a:p>
            <a:r>
              <a:t>This matrix shows if the correlation increased or decreased (-1 indicates a decrease and +1 indicates an increase):</a:t>
            </a:r>
          </a:p>
        </p:txBody>
      </p:sp>
      <p:sp>
        <p:nvSpPr>
          <p:cNvPr id="309" name="Slide Number Placeholder 3"/>
          <p:cNvSpPr txBox="1">
            <a:spLocks noGrp="1"/>
          </p:cNvSpPr>
          <p:nvPr>
            <p:ph type="sldNum" sz="quarter" idx="4294967295"/>
          </p:nvPr>
        </p:nvSpPr>
        <p:spPr>
          <a:xfrm>
            <a:off x="11845457" y="6324782"/>
            <a:ext cx="27365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lstStyle/>
          <a:p>
            <a:fld id="{86CB4B4D-7CA3-9044-876B-883B54F8677D}" type="slidenum">
              <a:t>18</a:t>
            </a:fld>
            <a:endParaRPr/>
          </a:p>
        </p:txBody>
      </p:sp>
      <p:pic>
        <p:nvPicPr>
          <p:cNvPr id="310" name="Picture 5" descr="Picture 5"/>
          <p:cNvPicPr>
            <a:picLocks noChangeAspect="1"/>
          </p:cNvPicPr>
          <p:nvPr/>
        </p:nvPicPr>
        <p:blipFill>
          <a:blip r:embed="rId2"/>
          <a:stretch>
            <a:fillRect/>
          </a:stretch>
        </p:blipFill>
        <p:spPr>
          <a:xfrm>
            <a:off x="3726496" y="2040364"/>
            <a:ext cx="4739008" cy="1509149"/>
          </a:xfrm>
          <a:prstGeom prst="rect">
            <a:avLst/>
          </a:prstGeom>
          <a:ln>
            <a:solidFill>
              <a:srgbClr val="363D45"/>
            </a:solidFill>
          </a:ln>
        </p:spPr>
      </p:pic>
      <p:pic>
        <p:nvPicPr>
          <p:cNvPr id="311" name="Picture 8" descr="Picture 8"/>
          <p:cNvPicPr>
            <a:picLocks noChangeAspect="1"/>
          </p:cNvPicPr>
          <p:nvPr/>
        </p:nvPicPr>
        <p:blipFill>
          <a:blip r:embed="rId3"/>
          <a:srcRect b="3308"/>
          <a:stretch>
            <a:fillRect/>
          </a:stretch>
        </p:blipFill>
        <p:spPr>
          <a:xfrm>
            <a:off x="3231669" y="3775309"/>
            <a:ext cx="5535233" cy="2501531"/>
          </a:xfrm>
          <a:prstGeom prst="rect">
            <a:avLst/>
          </a:prstGeom>
          <a:ln>
            <a:solidFill>
              <a:srgbClr val="363D45"/>
            </a:solidFill>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Title 1"/>
          <p:cNvSpPr txBox="1">
            <a:spLocks noGrp="1"/>
          </p:cNvSpPr>
          <p:nvPr>
            <p:ph type="title"/>
          </p:nvPr>
        </p:nvSpPr>
        <p:spPr>
          <a:xfrm>
            <a:off x="643182" y="321868"/>
            <a:ext cx="10710621" cy="1325564"/>
          </a:xfrm>
          <a:prstGeom prst="rect">
            <a:avLst/>
          </a:prstGeom>
        </p:spPr>
        <p:txBody>
          <a:bodyPr/>
          <a:lstStyle>
            <a:lvl1pPr algn="ctr"/>
          </a:lstStyle>
          <a:p>
            <a:r>
              <a:t>STOCK MARKETS CORRELATION CHART PRE &amp; POST COVID-19</a:t>
            </a:r>
          </a:p>
        </p:txBody>
      </p:sp>
      <p:sp>
        <p:nvSpPr>
          <p:cNvPr id="314" name="Content Placeholder 2"/>
          <p:cNvSpPr txBox="1">
            <a:spLocks noGrp="1"/>
          </p:cNvSpPr>
          <p:nvPr>
            <p:ph type="body" idx="1"/>
          </p:nvPr>
        </p:nvSpPr>
        <p:spPr>
          <a:xfrm>
            <a:off x="644771" y="1647432"/>
            <a:ext cx="10709031" cy="4782866"/>
          </a:xfrm>
          <a:prstGeom prst="rect">
            <a:avLst/>
          </a:prstGeom>
        </p:spPr>
        <p:txBody>
          <a:bodyPr/>
          <a:lstStyle>
            <a:lvl1pPr>
              <a:defRPr sz="2400"/>
            </a:lvl1pPr>
          </a:lstStyle>
          <a:p>
            <a:r>
              <a:t>This is the Stock Markets correlation chart for pre and post Covid-19:</a:t>
            </a:r>
          </a:p>
        </p:txBody>
      </p:sp>
      <p:sp>
        <p:nvSpPr>
          <p:cNvPr id="315" name="Slide Number Placeholder 3"/>
          <p:cNvSpPr txBox="1">
            <a:spLocks noGrp="1"/>
          </p:cNvSpPr>
          <p:nvPr>
            <p:ph type="sldNum" sz="quarter" idx="4294967295"/>
          </p:nvPr>
        </p:nvSpPr>
        <p:spPr>
          <a:xfrm>
            <a:off x="11845457" y="6324782"/>
            <a:ext cx="27365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lstStyle/>
          <a:p>
            <a:fld id="{86CB4B4D-7CA3-9044-876B-883B54F8677D}" type="slidenum">
              <a:t>19</a:t>
            </a:fld>
            <a:endParaRPr/>
          </a:p>
        </p:txBody>
      </p:sp>
      <p:pic>
        <p:nvPicPr>
          <p:cNvPr id="316" name="Picture 8" descr="Picture 8"/>
          <p:cNvPicPr>
            <a:picLocks noChangeAspect="1"/>
          </p:cNvPicPr>
          <p:nvPr/>
        </p:nvPicPr>
        <p:blipFill>
          <a:blip r:embed="rId2"/>
          <a:stretch>
            <a:fillRect/>
          </a:stretch>
        </p:blipFill>
        <p:spPr>
          <a:xfrm>
            <a:off x="6545477" y="2322102"/>
            <a:ext cx="4041594" cy="3646650"/>
          </a:xfrm>
          <a:prstGeom prst="rect">
            <a:avLst/>
          </a:prstGeom>
          <a:ln w="12700">
            <a:miter lim="400000"/>
          </a:ln>
        </p:spPr>
      </p:pic>
      <p:pic>
        <p:nvPicPr>
          <p:cNvPr id="317" name="Picture 10" descr="Picture 10"/>
          <p:cNvPicPr>
            <a:picLocks noChangeAspect="1"/>
          </p:cNvPicPr>
          <p:nvPr/>
        </p:nvPicPr>
        <p:blipFill>
          <a:blip r:embed="rId3"/>
          <a:stretch>
            <a:fillRect/>
          </a:stretch>
        </p:blipFill>
        <p:spPr>
          <a:xfrm>
            <a:off x="1927506" y="2322102"/>
            <a:ext cx="4070986" cy="3646649"/>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7566E0-885C-8AC9-9293-9068D3EB1BA2}"/>
              </a:ext>
            </a:extLst>
          </p:cNvPr>
          <p:cNvSpPr>
            <a:spLocks noGrp="1"/>
          </p:cNvSpPr>
          <p:nvPr>
            <p:ph type="title"/>
          </p:nvPr>
        </p:nvSpPr>
        <p:spPr>
          <a:xfrm>
            <a:off x="644770" y="601429"/>
            <a:ext cx="10709031" cy="805987"/>
          </a:xfrm>
        </p:spPr>
        <p:txBody>
          <a:bodyPr>
            <a:normAutofit/>
          </a:bodyPr>
          <a:lstStyle/>
          <a:p>
            <a:pPr algn="ctr"/>
            <a:r>
              <a:rPr lang="en-US" dirty="0">
                <a:latin typeface="IBM Plex Sans" panose="020B0503050203000203"/>
              </a:rPr>
              <a:t>OVERVIEW: LITERATURE REVIEW</a:t>
            </a:r>
          </a:p>
        </p:txBody>
      </p:sp>
      <p:sp>
        <p:nvSpPr>
          <p:cNvPr id="2" name="Content Placeholder 1">
            <a:extLst>
              <a:ext uri="{FF2B5EF4-FFF2-40B4-BE49-F238E27FC236}">
                <a16:creationId xmlns:a16="http://schemas.microsoft.com/office/drawing/2014/main" id="{A2718B01-5559-D25B-AEA3-D07739F321BD}"/>
              </a:ext>
            </a:extLst>
          </p:cNvPr>
          <p:cNvSpPr>
            <a:spLocks noGrp="1"/>
          </p:cNvSpPr>
          <p:nvPr>
            <p:ph idx="1"/>
          </p:nvPr>
        </p:nvSpPr>
        <p:spPr>
          <a:xfrm>
            <a:off x="383459" y="1388053"/>
            <a:ext cx="10970344" cy="4399678"/>
          </a:xfrm>
        </p:spPr>
        <p:txBody>
          <a:bodyPr vert="horz" lIns="91440" tIns="45720" rIns="91440" bIns="45720" rtlCol="0" anchor="t">
            <a:noAutofit/>
          </a:bodyPr>
          <a:lstStyle/>
          <a:p>
            <a:pPr>
              <a:lnSpc>
                <a:spcPct val="150000"/>
              </a:lnSpc>
            </a:pPr>
            <a:r>
              <a:rPr lang="en-US" sz="2800" dirty="0">
                <a:latin typeface="Lato Extended"/>
              </a:rPr>
              <a:t>Impact of COVID-19 Outbreak on the Stock Market: An Evidence from Select Economies.</a:t>
            </a:r>
          </a:p>
          <a:p>
            <a:pPr>
              <a:lnSpc>
                <a:spcPct val="150000"/>
              </a:lnSpc>
            </a:pPr>
            <a:r>
              <a:rPr lang="en-US" sz="2800" dirty="0">
                <a:latin typeface="Lato Extended"/>
              </a:rPr>
              <a:t>Has Covid-19 Infected Indian Stock Market? An Insight with Respect to NSE.</a:t>
            </a:r>
          </a:p>
          <a:p>
            <a:pPr>
              <a:lnSpc>
                <a:spcPct val="150000"/>
              </a:lnSpc>
            </a:pPr>
            <a:r>
              <a:rPr lang="en-US" sz="2800" dirty="0">
                <a:latin typeface="Lato Extended"/>
              </a:rPr>
              <a:t>The Risk Transmission of COVID-19 in the US stock market.</a:t>
            </a:r>
          </a:p>
          <a:p>
            <a:pPr>
              <a:lnSpc>
                <a:spcPct val="150000"/>
              </a:lnSpc>
            </a:pPr>
            <a:r>
              <a:rPr lang="en-US" sz="2800" dirty="0">
                <a:latin typeface="Lato Extended"/>
              </a:rPr>
              <a:t>Covid-19’s adverse effects on a stock market index.</a:t>
            </a:r>
          </a:p>
          <a:p>
            <a:pPr>
              <a:lnSpc>
                <a:spcPct val="150000"/>
              </a:lnSpc>
            </a:pPr>
            <a:endParaRPr lang="en-US" sz="2800" dirty="0">
              <a:latin typeface="Lato Extended"/>
            </a:endParaRPr>
          </a:p>
        </p:txBody>
      </p:sp>
      <p:sp>
        <p:nvSpPr>
          <p:cNvPr id="3" name="Slide Number Placeholder 2">
            <a:extLst>
              <a:ext uri="{FF2B5EF4-FFF2-40B4-BE49-F238E27FC236}">
                <a16:creationId xmlns:a16="http://schemas.microsoft.com/office/drawing/2014/main" id="{86AC99B7-63A4-BA61-B324-32EB7752ECFD}"/>
              </a:ext>
            </a:extLst>
          </p:cNvPr>
          <p:cNvSpPr>
            <a:spLocks noGrp="1"/>
          </p:cNvSpPr>
          <p:nvPr>
            <p:ph type="sldNum" sz="quarter" idx="12"/>
          </p:nvPr>
        </p:nvSpPr>
        <p:spPr/>
        <p:txBody>
          <a:bodyPr/>
          <a:lstStyle/>
          <a:p>
            <a:fld id="{4267CD5E-26CF-4249-8540-BB1D07FD4227}" type="slidenum">
              <a:rPr lang="en-US" smtClean="0"/>
              <a:t>2</a:t>
            </a:fld>
            <a:endParaRPr lang="en-US"/>
          </a:p>
        </p:txBody>
      </p:sp>
    </p:spTree>
    <p:extLst>
      <p:ext uri="{BB962C8B-B14F-4D97-AF65-F5344CB8AC3E}">
        <p14:creationId xmlns:p14="http://schemas.microsoft.com/office/powerpoint/2010/main" val="344502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itle 1"/>
          <p:cNvSpPr txBox="1">
            <a:spLocks noGrp="1"/>
          </p:cNvSpPr>
          <p:nvPr>
            <p:ph type="title"/>
          </p:nvPr>
        </p:nvSpPr>
        <p:spPr>
          <a:xfrm>
            <a:off x="643182" y="321868"/>
            <a:ext cx="10710621" cy="1325564"/>
          </a:xfrm>
          <a:prstGeom prst="rect">
            <a:avLst/>
          </a:prstGeom>
        </p:spPr>
        <p:txBody>
          <a:bodyPr/>
          <a:lstStyle>
            <a:lvl1pPr algn="ctr"/>
          </a:lstStyle>
          <a:p>
            <a:r>
              <a:t>SECTOR ETFs CORRELATION CHART PRE &amp; POST COVID-19</a:t>
            </a:r>
          </a:p>
        </p:txBody>
      </p:sp>
      <p:sp>
        <p:nvSpPr>
          <p:cNvPr id="320" name="Content Placeholder 2"/>
          <p:cNvSpPr txBox="1">
            <a:spLocks noGrp="1"/>
          </p:cNvSpPr>
          <p:nvPr>
            <p:ph type="body" idx="1"/>
          </p:nvPr>
        </p:nvSpPr>
        <p:spPr>
          <a:xfrm>
            <a:off x="644771" y="1647432"/>
            <a:ext cx="10709031" cy="4782866"/>
          </a:xfrm>
          <a:prstGeom prst="rect">
            <a:avLst/>
          </a:prstGeom>
        </p:spPr>
        <p:txBody>
          <a:bodyPr/>
          <a:lstStyle>
            <a:lvl1pPr>
              <a:defRPr sz="2400"/>
            </a:lvl1pPr>
          </a:lstStyle>
          <a:p>
            <a:r>
              <a:t>This is the Sector ETFs correlation chart for pre and post Covid-19:</a:t>
            </a:r>
          </a:p>
        </p:txBody>
      </p:sp>
      <p:sp>
        <p:nvSpPr>
          <p:cNvPr id="321" name="Slide Number Placeholder 3"/>
          <p:cNvSpPr txBox="1">
            <a:spLocks noGrp="1"/>
          </p:cNvSpPr>
          <p:nvPr>
            <p:ph type="sldNum" sz="quarter" idx="4294967295"/>
          </p:nvPr>
        </p:nvSpPr>
        <p:spPr>
          <a:xfrm>
            <a:off x="11845457" y="6324782"/>
            <a:ext cx="27365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lstStyle/>
          <a:p>
            <a:fld id="{86CB4B4D-7CA3-9044-876B-883B54F8677D}" type="slidenum">
              <a:t>20</a:t>
            </a:fld>
            <a:endParaRPr/>
          </a:p>
        </p:txBody>
      </p:sp>
      <p:pic>
        <p:nvPicPr>
          <p:cNvPr id="322" name="Picture 6" descr="Picture 6"/>
          <p:cNvPicPr>
            <a:picLocks noChangeAspect="1"/>
          </p:cNvPicPr>
          <p:nvPr/>
        </p:nvPicPr>
        <p:blipFill>
          <a:blip r:embed="rId2"/>
          <a:stretch>
            <a:fillRect/>
          </a:stretch>
        </p:blipFill>
        <p:spPr>
          <a:xfrm>
            <a:off x="1295400" y="2238770"/>
            <a:ext cx="4535914" cy="4038070"/>
          </a:xfrm>
          <a:prstGeom prst="rect">
            <a:avLst/>
          </a:prstGeom>
          <a:ln w="12700">
            <a:miter lim="400000"/>
          </a:ln>
        </p:spPr>
      </p:pic>
      <p:pic>
        <p:nvPicPr>
          <p:cNvPr id="323" name="Picture 8" descr="Picture 8"/>
          <p:cNvPicPr>
            <a:picLocks noChangeAspect="1"/>
          </p:cNvPicPr>
          <p:nvPr/>
        </p:nvPicPr>
        <p:blipFill>
          <a:blip r:embed="rId3"/>
          <a:stretch>
            <a:fillRect/>
          </a:stretch>
        </p:blipFill>
        <p:spPr>
          <a:xfrm>
            <a:off x="6380281" y="2238772"/>
            <a:ext cx="4424551" cy="4038068"/>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itle 1"/>
          <p:cNvSpPr txBox="1">
            <a:spLocks noGrp="1"/>
          </p:cNvSpPr>
          <p:nvPr>
            <p:ph type="title"/>
          </p:nvPr>
        </p:nvSpPr>
        <p:spPr>
          <a:xfrm>
            <a:off x="559044" y="330566"/>
            <a:ext cx="10710621" cy="1133110"/>
          </a:xfrm>
          <a:prstGeom prst="rect">
            <a:avLst/>
          </a:prstGeom>
        </p:spPr>
        <p:txBody>
          <a:bodyPr/>
          <a:lstStyle>
            <a:lvl1pPr algn="ctr">
              <a:defRPr sz="3600"/>
            </a:lvl1pPr>
          </a:lstStyle>
          <a:p>
            <a:r>
              <a:t>ANNUALIZED MEAN RETURNS AND VOLATILITY PRE &amp; POST COVID-19</a:t>
            </a:r>
          </a:p>
        </p:txBody>
      </p:sp>
      <p:sp>
        <p:nvSpPr>
          <p:cNvPr id="326" name="Content Placeholder 2"/>
          <p:cNvSpPr txBox="1">
            <a:spLocks noGrp="1"/>
          </p:cNvSpPr>
          <p:nvPr>
            <p:ph type="body" idx="1"/>
          </p:nvPr>
        </p:nvSpPr>
        <p:spPr>
          <a:xfrm>
            <a:off x="443353" y="1657350"/>
            <a:ext cx="11204586" cy="4619491"/>
          </a:xfrm>
          <a:prstGeom prst="rect">
            <a:avLst/>
          </a:prstGeom>
        </p:spPr>
        <p:txBody>
          <a:bodyPr/>
          <a:lstStyle/>
          <a:p>
            <a:pPr>
              <a:defRPr sz="2400"/>
            </a:pPr>
            <a:endParaRPr/>
          </a:p>
          <a:p>
            <a:pPr>
              <a:defRPr sz="2400"/>
            </a:pPr>
            <a:r>
              <a:t>Results for the computed annualized mean returns pre and post Covid-19 :</a:t>
            </a:r>
          </a:p>
          <a:p>
            <a:pPr marL="0" indent="0">
              <a:buSzTx/>
              <a:buNone/>
            </a:pPr>
            <a:endParaRPr/>
          </a:p>
          <a:p>
            <a:endParaRPr/>
          </a:p>
          <a:p>
            <a:endParaRPr/>
          </a:p>
          <a:p>
            <a:pPr marL="0" indent="0">
              <a:buSzTx/>
              <a:buNone/>
              <a:defRPr sz="2400"/>
            </a:pPr>
            <a:endParaRPr/>
          </a:p>
          <a:p>
            <a:pPr>
              <a:defRPr sz="2400"/>
            </a:pPr>
            <a:r>
              <a:t>Results for the computed annualized volatility pre and post Covid-19:</a:t>
            </a:r>
          </a:p>
        </p:txBody>
      </p:sp>
      <p:sp>
        <p:nvSpPr>
          <p:cNvPr id="327" name="Slide Number Placeholder 3"/>
          <p:cNvSpPr txBox="1">
            <a:spLocks noGrp="1"/>
          </p:cNvSpPr>
          <p:nvPr>
            <p:ph type="sldNum" sz="quarter" idx="4294967295"/>
          </p:nvPr>
        </p:nvSpPr>
        <p:spPr>
          <a:xfrm>
            <a:off x="11845457" y="6324782"/>
            <a:ext cx="27365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lstStyle/>
          <a:p>
            <a:fld id="{86CB4B4D-7CA3-9044-876B-883B54F8677D}" type="slidenum">
              <a:t>21</a:t>
            </a:fld>
            <a:endParaRPr/>
          </a:p>
        </p:txBody>
      </p:sp>
      <p:pic>
        <p:nvPicPr>
          <p:cNvPr id="328" name="Picture 13" descr="Picture 13"/>
          <p:cNvPicPr>
            <a:picLocks noChangeAspect="1"/>
          </p:cNvPicPr>
          <p:nvPr/>
        </p:nvPicPr>
        <p:blipFill>
          <a:blip r:embed="rId2"/>
          <a:stretch>
            <a:fillRect/>
          </a:stretch>
        </p:blipFill>
        <p:spPr>
          <a:xfrm>
            <a:off x="112388" y="4909972"/>
            <a:ext cx="11967224" cy="856676"/>
          </a:xfrm>
          <a:prstGeom prst="rect">
            <a:avLst/>
          </a:prstGeom>
          <a:ln w="12700">
            <a:miter lim="400000"/>
          </a:ln>
        </p:spPr>
      </p:pic>
      <p:pic>
        <p:nvPicPr>
          <p:cNvPr id="329" name="Picture 15" descr="Picture 15"/>
          <p:cNvPicPr>
            <a:picLocks noChangeAspect="1"/>
          </p:cNvPicPr>
          <p:nvPr/>
        </p:nvPicPr>
        <p:blipFill>
          <a:blip r:embed="rId3"/>
          <a:stretch>
            <a:fillRect/>
          </a:stretch>
        </p:blipFill>
        <p:spPr>
          <a:xfrm>
            <a:off x="112388" y="2863009"/>
            <a:ext cx="11967225" cy="855426"/>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itle 1"/>
          <p:cNvSpPr txBox="1">
            <a:spLocks noGrp="1"/>
          </p:cNvSpPr>
          <p:nvPr>
            <p:ph type="title"/>
          </p:nvPr>
        </p:nvSpPr>
        <p:spPr>
          <a:xfrm>
            <a:off x="740689" y="581160"/>
            <a:ext cx="10710621" cy="677095"/>
          </a:xfrm>
          <a:prstGeom prst="rect">
            <a:avLst/>
          </a:prstGeom>
        </p:spPr>
        <p:txBody>
          <a:bodyPr/>
          <a:lstStyle>
            <a:lvl1pPr algn="ctr" defTabSz="832061">
              <a:defRPr sz="3822"/>
            </a:lvl1pPr>
          </a:lstStyle>
          <a:p>
            <a:r>
              <a:t>TRAIN AND TEST DATASETS</a:t>
            </a:r>
          </a:p>
        </p:txBody>
      </p:sp>
      <p:sp>
        <p:nvSpPr>
          <p:cNvPr id="332" name="Content Placeholder 2"/>
          <p:cNvSpPr txBox="1">
            <a:spLocks noGrp="1"/>
          </p:cNvSpPr>
          <p:nvPr>
            <p:ph type="body" sz="quarter" idx="1"/>
          </p:nvPr>
        </p:nvSpPr>
        <p:spPr>
          <a:xfrm>
            <a:off x="8695095" y="1899404"/>
            <a:ext cx="2941517" cy="3059192"/>
          </a:xfrm>
          <a:prstGeom prst="rect">
            <a:avLst/>
          </a:prstGeom>
        </p:spPr>
        <p:txBody>
          <a:bodyPr/>
          <a:lstStyle/>
          <a:p>
            <a:pPr marL="268604" indent="-268604" defTabSz="859491">
              <a:spcBef>
                <a:spcPts val="900"/>
              </a:spcBef>
              <a:buFont typeface="Arial"/>
              <a:buChar char="•"/>
              <a:defRPr sz="1879"/>
            </a:pPr>
            <a:r>
              <a:t>Train set is 65% of the rows</a:t>
            </a:r>
          </a:p>
          <a:p>
            <a:pPr marL="698373" lvl="1" indent="-268604" defTabSz="859491">
              <a:spcBef>
                <a:spcPts val="900"/>
              </a:spcBef>
              <a:buFont typeface="Courier New"/>
              <a:buChar char="o"/>
              <a:defRPr sz="1879"/>
            </a:pPr>
            <a:r>
              <a:t>411 pre-covid rows</a:t>
            </a:r>
          </a:p>
          <a:p>
            <a:pPr marL="698373" lvl="1" indent="-268604" defTabSz="859491">
              <a:spcBef>
                <a:spcPts val="900"/>
              </a:spcBef>
              <a:buFont typeface="Courier New"/>
              <a:buChar char="o"/>
              <a:defRPr sz="1879"/>
            </a:pPr>
            <a:r>
              <a:t>427 post-covid rows</a:t>
            </a:r>
          </a:p>
          <a:p>
            <a:pPr marL="268604" indent="-268604" defTabSz="859491">
              <a:spcBef>
                <a:spcPts val="900"/>
              </a:spcBef>
              <a:buFont typeface="Arial"/>
              <a:buChar char="•"/>
              <a:defRPr sz="1879"/>
            </a:pPr>
            <a:r>
              <a:t>Test set is 35% of the rows</a:t>
            </a:r>
          </a:p>
          <a:p>
            <a:pPr marL="698373" lvl="1" indent="-268604" defTabSz="859491">
              <a:spcBef>
                <a:spcPts val="900"/>
              </a:spcBef>
              <a:buFont typeface="Courier New"/>
              <a:buChar char="o"/>
              <a:defRPr sz="1879"/>
            </a:pPr>
            <a:r>
              <a:t>229 pre-covid rows</a:t>
            </a:r>
          </a:p>
          <a:p>
            <a:pPr marL="698373" lvl="1" indent="-268604" defTabSz="859491">
              <a:spcBef>
                <a:spcPts val="900"/>
              </a:spcBef>
              <a:buFont typeface="Courier New"/>
              <a:buChar char="o"/>
              <a:defRPr sz="1879"/>
            </a:pPr>
            <a:r>
              <a:t>222 post-covid rows</a:t>
            </a:r>
          </a:p>
        </p:txBody>
      </p:sp>
      <p:sp>
        <p:nvSpPr>
          <p:cNvPr id="333" name="Slide Number Placeholder 3"/>
          <p:cNvSpPr txBox="1">
            <a:spLocks noGrp="1"/>
          </p:cNvSpPr>
          <p:nvPr>
            <p:ph type="sldNum" sz="quarter" idx="4294967295"/>
          </p:nvPr>
        </p:nvSpPr>
        <p:spPr>
          <a:xfrm>
            <a:off x="11845457" y="6324782"/>
            <a:ext cx="27365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lstStyle/>
          <a:p>
            <a:fld id="{86CB4B4D-7CA3-9044-876B-883B54F8677D}" type="slidenum">
              <a:t>22</a:t>
            </a:fld>
            <a:endParaRPr/>
          </a:p>
        </p:txBody>
      </p:sp>
      <p:pic>
        <p:nvPicPr>
          <p:cNvPr id="334" name="Picture 5" descr="Picture 5"/>
          <p:cNvPicPr>
            <a:picLocks noChangeAspect="1"/>
          </p:cNvPicPr>
          <p:nvPr/>
        </p:nvPicPr>
        <p:blipFill>
          <a:blip r:embed="rId2"/>
          <a:srcRect t="2158" r="2350"/>
          <a:stretch>
            <a:fillRect/>
          </a:stretch>
        </p:blipFill>
        <p:spPr>
          <a:xfrm>
            <a:off x="437390" y="1592194"/>
            <a:ext cx="8257707" cy="3757671"/>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Title 1"/>
          <p:cNvSpPr txBox="1">
            <a:spLocks noGrp="1"/>
          </p:cNvSpPr>
          <p:nvPr>
            <p:ph type="title"/>
          </p:nvPr>
        </p:nvSpPr>
        <p:spPr>
          <a:xfrm>
            <a:off x="644280" y="658589"/>
            <a:ext cx="10710621" cy="726257"/>
          </a:xfrm>
          <a:prstGeom prst="rect">
            <a:avLst/>
          </a:prstGeom>
        </p:spPr>
        <p:txBody>
          <a:bodyPr/>
          <a:lstStyle>
            <a:lvl1pPr algn="ctr">
              <a:defRPr sz="4200"/>
            </a:lvl1pPr>
          </a:lstStyle>
          <a:p>
            <a:r>
              <a:t>OUR GOAL</a:t>
            </a:r>
          </a:p>
        </p:txBody>
      </p:sp>
      <p:sp>
        <p:nvSpPr>
          <p:cNvPr id="337" name="Slide Number Placeholder 3"/>
          <p:cNvSpPr txBox="1">
            <a:spLocks noGrp="1"/>
          </p:cNvSpPr>
          <p:nvPr>
            <p:ph type="sldNum" sz="quarter" idx="4294967295"/>
          </p:nvPr>
        </p:nvSpPr>
        <p:spPr>
          <a:xfrm>
            <a:off x="11845457" y="6324782"/>
            <a:ext cx="27365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lstStyle/>
          <a:p>
            <a:fld id="{86CB4B4D-7CA3-9044-876B-883B54F8677D}" type="slidenum">
              <a:t>23</a:t>
            </a:fld>
            <a:endParaRPr/>
          </a:p>
        </p:txBody>
      </p:sp>
      <p:sp>
        <p:nvSpPr>
          <p:cNvPr id="338" name="Content Placeholder 6"/>
          <p:cNvSpPr txBox="1">
            <a:spLocks noGrp="1"/>
          </p:cNvSpPr>
          <p:nvPr>
            <p:ph type="body" idx="1"/>
          </p:nvPr>
        </p:nvSpPr>
        <p:spPr>
          <a:xfrm>
            <a:off x="644280" y="1641815"/>
            <a:ext cx="11157196" cy="4041300"/>
          </a:xfrm>
          <a:prstGeom prst="rect">
            <a:avLst/>
          </a:prstGeom>
        </p:spPr>
        <p:txBody>
          <a:bodyPr/>
          <a:lstStyle/>
          <a:p>
            <a:pPr>
              <a:lnSpc>
                <a:spcPct val="150000"/>
              </a:lnSpc>
              <a:defRPr sz="2400"/>
            </a:pPr>
            <a:r>
              <a:t>We are looking at the impact of Covid-19 on six different stock markets. Our plan is to build a model with the six stock markets and the ten U.S. sector ETFs as the explanatory variables, and the post_covid column (a binary variable) as the response variable.</a:t>
            </a:r>
          </a:p>
          <a:p>
            <a:pPr>
              <a:lnSpc>
                <a:spcPct val="150000"/>
              </a:lnSpc>
              <a:defRPr sz="2400"/>
            </a:pPr>
            <a:r>
              <a:t>The Logistic Regression, LDA, QDA, and KNN were divided into High Change Sectors (BVSP, IMOEX.ME, XLE, XLK, XLY), Mid Change Sectors (SPY, MXX, XLF, XLB, XLRE, XLU), and Low Change Sectors (NSEI, IBEX, XLI, XLV, XLP).</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itle 1"/>
          <p:cNvSpPr txBox="1">
            <a:spLocks noGrp="1"/>
          </p:cNvSpPr>
          <p:nvPr>
            <p:ph type="title"/>
          </p:nvPr>
        </p:nvSpPr>
        <p:spPr>
          <a:xfrm>
            <a:off x="644524" y="197803"/>
            <a:ext cx="10710621" cy="726258"/>
          </a:xfrm>
          <a:prstGeom prst="rect">
            <a:avLst/>
          </a:prstGeom>
        </p:spPr>
        <p:txBody>
          <a:bodyPr/>
          <a:lstStyle>
            <a:lvl1pPr algn="ctr">
              <a:defRPr sz="4200"/>
            </a:lvl1pPr>
          </a:lstStyle>
          <a:p>
            <a:r>
              <a:t>LOGISTIC REGRESSION</a:t>
            </a:r>
          </a:p>
        </p:txBody>
      </p:sp>
      <p:sp>
        <p:nvSpPr>
          <p:cNvPr id="341" name="Slide Number Placeholder 3"/>
          <p:cNvSpPr txBox="1">
            <a:spLocks noGrp="1"/>
          </p:cNvSpPr>
          <p:nvPr>
            <p:ph type="sldNum" sz="quarter" idx="4294967295"/>
          </p:nvPr>
        </p:nvSpPr>
        <p:spPr>
          <a:xfrm>
            <a:off x="11845457" y="6324782"/>
            <a:ext cx="27365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lstStyle/>
          <a:p>
            <a:fld id="{86CB4B4D-7CA3-9044-876B-883B54F8677D}" type="slidenum">
              <a:t>24</a:t>
            </a:fld>
            <a:endParaRPr/>
          </a:p>
        </p:txBody>
      </p:sp>
      <p:sp>
        <p:nvSpPr>
          <p:cNvPr id="342" name="Content Placeholder 6"/>
          <p:cNvSpPr txBox="1">
            <a:spLocks noGrp="1"/>
          </p:cNvSpPr>
          <p:nvPr>
            <p:ph type="body" sz="half" idx="1"/>
          </p:nvPr>
        </p:nvSpPr>
        <p:spPr>
          <a:xfrm>
            <a:off x="7943850" y="1146205"/>
            <a:ext cx="3516070" cy="5130636"/>
          </a:xfrm>
          <a:prstGeom prst="rect">
            <a:avLst/>
          </a:prstGeom>
        </p:spPr>
        <p:txBody>
          <a:bodyPr/>
          <a:lstStyle/>
          <a:p>
            <a:pPr marL="226313" indent="-226313" defTabSz="905209">
              <a:spcBef>
                <a:spcPts val="900"/>
              </a:spcBef>
              <a:defRPr sz="2376"/>
            </a:pPr>
            <a:r>
              <a:t>Logistic Regression predicted:</a:t>
            </a:r>
          </a:p>
          <a:p>
            <a:pPr marL="226313" indent="-226313" defTabSz="905209">
              <a:spcBef>
                <a:spcPts val="900"/>
              </a:spcBef>
              <a:buChar char="—"/>
              <a:defRPr sz="2376"/>
            </a:pPr>
            <a:r>
              <a:t> High Change: 127/222 rows correctly using the stock index as explanatory variables</a:t>
            </a:r>
          </a:p>
          <a:p>
            <a:pPr marL="226313" indent="-226313" defTabSz="905209">
              <a:spcBef>
                <a:spcPts val="900"/>
              </a:spcBef>
              <a:buChar char="—"/>
              <a:defRPr sz="2376"/>
            </a:pPr>
            <a:r>
              <a:t> Mid Change: 143/222 rows correctly using the stock index as explanatory variables</a:t>
            </a:r>
          </a:p>
          <a:p>
            <a:pPr marL="226313" indent="-226313" defTabSz="905209">
              <a:spcBef>
                <a:spcPts val="900"/>
              </a:spcBef>
              <a:buChar char="—"/>
              <a:defRPr sz="2376"/>
            </a:pPr>
            <a:r>
              <a:t> Low Change: 188/222 rows correctly using the stock index as explanatory variables</a:t>
            </a:r>
          </a:p>
        </p:txBody>
      </p:sp>
      <p:pic>
        <p:nvPicPr>
          <p:cNvPr id="343" name="Picture 10" descr="Picture 10"/>
          <p:cNvPicPr>
            <a:picLocks noChangeAspect="1"/>
          </p:cNvPicPr>
          <p:nvPr/>
        </p:nvPicPr>
        <p:blipFill>
          <a:blip r:embed="rId2"/>
          <a:srcRect t="1116"/>
          <a:stretch>
            <a:fillRect/>
          </a:stretch>
        </p:blipFill>
        <p:spPr>
          <a:xfrm>
            <a:off x="528314" y="924059"/>
            <a:ext cx="7186357" cy="3433907"/>
          </a:xfrm>
          <a:prstGeom prst="rect">
            <a:avLst/>
          </a:prstGeom>
          <a:ln w="12700">
            <a:miter lim="400000"/>
          </a:ln>
        </p:spPr>
      </p:pic>
      <p:pic>
        <p:nvPicPr>
          <p:cNvPr id="344" name="Picture 12" descr="Picture 12"/>
          <p:cNvPicPr>
            <a:picLocks noChangeAspect="1"/>
          </p:cNvPicPr>
          <p:nvPr/>
        </p:nvPicPr>
        <p:blipFill>
          <a:blip r:embed="rId3"/>
          <a:stretch>
            <a:fillRect/>
          </a:stretch>
        </p:blipFill>
        <p:spPr>
          <a:xfrm>
            <a:off x="3065142" y="4485147"/>
            <a:ext cx="2112699" cy="2230072"/>
          </a:xfrm>
          <a:prstGeom prst="rect">
            <a:avLst/>
          </a:prstGeom>
          <a:ln>
            <a:solidFill>
              <a:srgbClr val="363D45"/>
            </a:solidFill>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itle 1"/>
          <p:cNvSpPr txBox="1">
            <a:spLocks noGrp="1"/>
          </p:cNvSpPr>
          <p:nvPr>
            <p:ph type="title"/>
          </p:nvPr>
        </p:nvSpPr>
        <p:spPr>
          <a:xfrm>
            <a:off x="643182" y="198051"/>
            <a:ext cx="10710621" cy="814747"/>
          </a:xfrm>
          <a:prstGeom prst="rect">
            <a:avLst/>
          </a:prstGeom>
        </p:spPr>
        <p:txBody>
          <a:bodyPr/>
          <a:lstStyle>
            <a:lvl1pPr algn="ctr"/>
          </a:lstStyle>
          <a:p>
            <a:r>
              <a:t>LINEAR DISCRIMINANT ANALYSIS (LDA):</a:t>
            </a:r>
          </a:p>
        </p:txBody>
      </p:sp>
      <p:sp>
        <p:nvSpPr>
          <p:cNvPr id="347" name="Content Placeholder 2"/>
          <p:cNvSpPr txBox="1">
            <a:spLocks noGrp="1"/>
          </p:cNvSpPr>
          <p:nvPr>
            <p:ph type="body" sz="half" idx="1"/>
          </p:nvPr>
        </p:nvSpPr>
        <p:spPr>
          <a:xfrm>
            <a:off x="8372475" y="1012796"/>
            <a:ext cx="3081092" cy="5629170"/>
          </a:xfrm>
          <a:prstGeom prst="rect">
            <a:avLst/>
          </a:prstGeom>
        </p:spPr>
        <p:txBody>
          <a:bodyPr/>
          <a:lstStyle/>
          <a:p>
            <a:pPr marL="219455" indent="-219455" defTabSz="877778">
              <a:spcBef>
                <a:spcPts val="900"/>
              </a:spcBef>
              <a:defRPr sz="2304"/>
            </a:pPr>
            <a:r>
              <a:t>LDA predicted:</a:t>
            </a:r>
          </a:p>
          <a:p>
            <a:pPr marL="219455" indent="-219455" defTabSz="877778">
              <a:spcBef>
                <a:spcPts val="900"/>
              </a:spcBef>
              <a:buChar char="—"/>
              <a:defRPr sz="2304"/>
            </a:pPr>
            <a:r>
              <a:t> High Change: 127/222 rows correctly using the stock index as explanatory variables</a:t>
            </a:r>
          </a:p>
          <a:p>
            <a:pPr marL="219455" indent="-219455" defTabSz="877778">
              <a:spcBef>
                <a:spcPts val="900"/>
              </a:spcBef>
              <a:buChar char="—"/>
              <a:defRPr sz="2304"/>
            </a:pPr>
            <a:r>
              <a:t>Mid Change: 143/222 rows correctly using the stock index as explanatory variables</a:t>
            </a:r>
          </a:p>
          <a:p>
            <a:pPr marL="219455" indent="-219455" defTabSz="877778">
              <a:spcBef>
                <a:spcPts val="900"/>
              </a:spcBef>
              <a:buChar char="—"/>
              <a:defRPr sz="2304"/>
            </a:pPr>
            <a:r>
              <a:t> Low Change: 188/222 rows correctly using the stock index as explanatory variables</a:t>
            </a:r>
          </a:p>
        </p:txBody>
      </p:sp>
      <p:sp>
        <p:nvSpPr>
          <p:cNvPr id="348" name="Slide Number Placeholder 3"/>
          <p:cNvSpPr txBox="1">
            <a:spLocks noGrp="1"/>
          </p:cNvSpPr>
          <p:nvPr>
            <p:ph type="sldNum" sz="quarter" idx="4294967295"/>
          </p:nvPr>
        </p:nvSpPr>
        <p:spPr>
          <a:xfrm>
            <a:off x="11845457" y="6324782"/>
            <a:ext cx="27365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lstStyle/>
          <a:p>
            <a:fld id="{86CB4B4D-7CA3-9044-876B-883B54F8677D}" type="slidenum">
              <a:t>25</a:t>
            </a:fld>
            <a:endParaRPr/>
          </a:p>
        </p:txBody>
      </p:sp>
      <p:pic>
        <p:nvPicPr>
          <p:cNvPr id="349" name="Picture 10" descr="Picture 10"/>
          <p:cNvPicPr>
            <a:picLocks noChangeAspect="1"/>
          </p:cNvPicPr>
          <p:nvPr/>
        </p:nvPicPr>
        <p:blipFill>
          <a:blip r:embed="rId3"/>
          <a:stretch>
            <a:fillRect/>
          </a:stretch>
        </p:blipFill>
        <p:spPr>
          <a:xfrm>
            <a:off x="1320682" y="1012796"/>
            <a:ext cx="6386247" cy="2756044"/>
          </a:xfrm>
          <a:prstGeom prst="rect">
            <a:avLst/>
          </a:prstGeom>
          <a:ln w="12700">
            <a:miter lim="400000"/>
          </a:ln>
        </p:spPr>
      </p:pic>
      <p:pic>
        <p:nvPicPr>
          <p:cNvPr id="350" name="Picture 12" descr="Picture 12"/>
          <p:cNvPicPr>
            <a:picLocks noChangeAspect="1"/>
          </p:cNvPicPr>
          <p:nvPr/>
        </p:nvPicPr>
        <p:blipFill>
          <a:blip r:embed="rId4"/>
          <a:srcRect t="2977"/>
          <a:stretch>
            <a:fillRect/>
          </a:stretch>
        </p:blipFill>
        <p:spPr>
          <a:xfrm>
            <a:off x="3574615" y="3971925"/>
            <a:ext cx="1888108" cy="2670040"/>
          </a:xfrm>
          <a:prstGeom prst="rect">
            <a:avLst/>
          </a:prstGeom>
          <a:ln>
            <a:solidFill>
              <a:srgbClr val="363D45"/>
            </a:solidFill>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Title 1"/>
          <p:cNvSpPr txBox="1">
            <a:spLocks noGrp="1"/>
          </p:cNvSpPr>
          <p:nvPr>
            <p:ph type="title"/>
          </p:nvPr>
        </p:nvSpPr>
        <p:spPr>
          <a:xfrm>
            <a:off x="191728" y="268520"/>
            <a:ext cx="11808544" cy="669282"/>
          </a:xfrm>
          <a:prstGeom prst="rect">
            <a:avLst/>
          </a:prstGeom>
        </p:spPr>
        <p:txBody>
          <a:bodyPr/>
          <a:lstStyle>
            <a:lvl1pPr algn="ctr" defTabSz="868635">
              <a:defRPr sz="3800"/>
            </a:lvl1pPr>
          </a:lstStyle>
          <a:p>
            <a:r>
              <a:t>QUADRATIC DISCRIMINANT ANALYSIS (QDA):</a:t>
            </a:r>
          </a:p>
        </p:txBody>
      </p:sp>
      <p:sp>
        <p:nvSpPr>
          <p:cNvPr id="355" name="Slide Number Placeholder 3"/>
          <p:cNvSpPr txBox="1">
            <a:spLocks noGrp="1"/>
          </p:cNvSpPr>
          <p:nvPr>
            <p:ph type="sldNum" sz="quarter" idx="4294967295"/>
          </p:nvPr>
        </p:nvSpPr>
        <p:spPr>
          <a:xfrm>
            <a:off x="11845457" y="6324782"/>
            <a:ext cx="27365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lstStyle/>
          <a:p>
            <a:fld id="{86CB4B4D-7CA3-9044-876B-883B54F8677D}" type="slidenum">
              <a:t>26</a:t>
            </a:fld>
            <a:endParaRPr/>
          </a:p>
        </p:txBody>
      </p:sp>
      <p:sp>
        <p:nvSpPr>
          <p:cNvPr id="356" name="Content Placeholder 2"/>
          <p:cNvSpPr txBox="1"/>
          <p:nvPr/>
        </p:nvSpPr>
        <p:spPr>
          <a:xfrm>
            <a:off x="8134636" y="1059654"/>
            <a:ext cx="3555099" cy="52058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228600" indent="-228600" defTabSz="914353">
              <a:lnSpc>
                <a:spcPct val="90000"/>
              </a:lnSpc>
              <a:spcBef>
                <a:spcPts val="1000"/>
              </a:spcBef>
              <a:buClr>
                <a:schemeClr val="accent4"/>
              </a:buClr>
              <a:buSzPct val="100000"/>
              <a:buChar char="▪"/>
              <a:defRPr sz="2400">
                <a:solidFill>
                  <a:srgbClr val="000000"/>
                </a:solidFill>
                <a:latin typeface="IBM Plex Sans"/>
                <a:ea typeface="IBM Plex Sans"/>
                <a:cs typeface="IBM Plex Sans"/>
                <a:sym typeface="IBM Plex Sans"/>
              </a:defRPr>
            </a:pPr>
            <a:r>
              <a:t>QDA predicted</a:t>
            </a:r>
          </a:p>
          <a:p>
            <a:pPr marL="228600" indent="-228600" defTabSz="914353">
              <a:lnSpc>
                <a:spcPct val="90000"/>
              </a:lnSpc>
              <a:spcBef>
                <a:spcPts val="1000"/>
              </a:spcBef>
              <a:buClr>
                <a:schemeClr val="accent4"/>
              </a:buClr>
              <a:buSzPct val="100000"/>
              <a:buChar char="—"/>
              <a:defRPr sz="2400">
                <a:latin typeface="IBM Plex Sans"/>
                <a:ea typeface="IBM Plex Sans"/>
                <a:cs typeface="IBM Plex Sans"/>
                <a:sym typeface="IBM Plex Sans"/>
              </a:defRPr>
            </a:pPr>
            <a:r>
              <a:t>High Change: 107/222 rows correctly using the stock index as explanatory variables</a:t>
            </a:r>
          </a:p>
          <a:p>
            <a:pPr marL="228600" indent="-228600" defTabSz="914353">
              <a:lnSpc>
                <a:spcPct val="90000"/>
              </a:lnSpc>
              <a:spcBef>
                <a:spcPts val="1000"/>
              </a:spcBef>
              <a:buClr>
                <a:schemeClr val="accent4"/>
              </a:buClr>
              <a:buSzPct val="100000"/>
              <a:buChar char="—"/>
              <a:defRPr sz="2400">
                <a:latin typeface="IBM Plex Sans"/>
                <a:ea typeface="IBM Plex Sans"/>
                <a:cs typeface="IBM Plex Sans"/>
                <a:sym typeface="IBM Plex Sans"/>
              </a:defRPr>
            </a:pPr>
            <a:r>
              <a:t>Mid Change: 101/222 rows correctly using the stock index as explanatory variables</a:t>
            </a:r>
          </a:p>
          <a:p>
            <a:pPr marL="228600" indent="-228600" defTabSz="914353">
              <a:lnSpc>
                <a:spcPct val="90000"/>
              </a:lnSpc>
              <a:spcBef>
                <a:spcPts val="1000"/>
              </a:spcBef>
              <a:buClr>
                <a:schemeClr val="accent4"/>
              </a:buClr>
              <a:buSzPct val="100000"/>
              <a:buChar char="—"/>
              <a:defRPr sz="2400">
                <a:latin typeface="IBM Plex Sans"/>
                <a:ea typeface="IBM Plex Sans"/>
                <a:cs typeface="IBM Plex Sans"/>
                <a:sym typeface="IBM Plex Sans"/>
              </a:defRPr>
            </a:pPr>
            <a:r>
              <a:t> Low Change: 74/222 rows correctly using the stock index as explanatory variables</a:t>
            </a:r>
          </a:p>
        </p:txBody>
      </p:sp>
      <p:pic>
        <p:nvPicPr>
          <p:cNvPr id="357" name="Picture 9" descr="Picture 9"/>
          <p:cNvPicPr>
            <a:picLocks noChangeAspect="1"/>
          </p:cNvPicPr>
          <p:nvPr/>
        </p:nvPicPr>
        <p:blipFill>
          <a:blip r:embed="rId2"/>
          <a:stretch>
            <a:fillRect/>
          </a:stretch>
        </p:blipFill>
        <p:spPr>
          <a:xfrm>
            <a:off x="1219200" y="937801"/>
            <a:ext cx="6507655" cy="2797799"/>
          </a:xfrm>
          <a:prstGeom prst="rect">
            <a:avLst/>
          </a:prstGeom>
          <a:ln w="12700">
            <a:miter lim="400000"/>
          </a:ln>
        </p:spPr>
      </p:pic>
      <p:pic>
        <p:nvPicPr>
          <p:cNvPr id="358" name="Picture 12" descr="Picture 12"/>
          <p:cNvPicPr>
            <a:picLocks noChangeAspect="1"/>
          </p:cNvPicPr>
          <p:nvPr/>
        </p:nvPicPr>
        <p:blipFill>
          <a:blip r:embed="rId3"/>
          <a:stretch>
            <a:fillRect/>
          </a:stretch>
        </p:blipFill>
        <p:spPr>
          <a:xfrm>
            <a:off x="3597654" y="3925429"/>
            <a:ext cx="1750746" cy="2533974"/>
          </a:xfrm>
          <a:prstGeom prst="rect">
            <a:avLst/>
          </a:prstGeom>
          <a:ln>
            <a:solidFill>
              <a:srgbClr val="363D45"/>
            </a:solidFill>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Title 1"/>
          <p:cNvSpPr txBox="1">
            <a:spLocks noGrp="1"/>
          </p:cNvSpPr>
          <p:nvPr>
            <p:ph type="title"/>
          </p:nvPr>
        </p:nvSpPr>
        <p:spPr>
          <a:xfrm>
            <a:off x="740689" y="217028"/>
            <a:ext cx="10710621" cy="716425"/>
          </a:xfrm>
          <a:prstGeom prst="rect">
            <a:avLst/>
          </a:prstGeom>
        </p:spPr>
        <p:txBody>
          <a:bodyPr/>
          <a:lstStyle>
            <a:lvl1pPr algn="ctr"/>
          </a:lstStyle>
          <a:p>
            <a:r>
              <a:t>K-NEAREST NEIGHBORS (KNN):</a:t>
            </a:r>
          </a:p>
        </p:txBody>
      </p:sp>
      <p:sp>
        <p:nvSpPr>
          <p:cNvPr id="361" name="Slide Number Placeholder 3"/>
          <p:cNvSpPr txBox="1">
            <a:spLocks noGrp="1"/>
          </p:cNvSpPr>
          <p:nvPr>
            <p:ph type="sldNum" sz="quarter" idx="4294967295"/>
          </p:nvPr>
        </p:nvSpPr>
        <p:spPr>
          <a:xfrm>
            <a:off x="11845457" y="6324782"/>
            <a:ext cx="27365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lstStyle/>
          <a:p>
            <a:fld id="{86CB4B4D-7CA3-9044-876B-883B54F8677D}" type="slidenum">
              <a:t>27</a:t>
            </a:fld>
            <a:endParaRPr/>
          </a:p>
        </p:txBody>
      </p:sp>
      <p:sp>
        <p:nvSpPr>
          <p:cNvPr id="362" name="Content Placeholder 2"/>
          <p:cNvSpPr txBox="1"/>
          <p:nvPr/>
        </p:nvSpPr>
        <p:spPr>
          <a:xfrm>
            <a:off x="225934" y="829493"/>
            <a:ext cx="11740132" cy="59154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228600" indent="-228600" defTabSz="914353">
              <a:lnSpc>
                <a:spcPct val="90000"/>
              </a:lnSpc>
              <a:spcBef>
                <a:spcPts val="1000"/>
              </a:spcBef>
              <a:buClr>
                <a:schemeClr val="accent4"/>
              </a:buClr>
              <a:buSzPct val="100000"/>
              <a:buChar char="▪"/>
              <a:defRPr sz="2400">
                <a:solidFill>
                  <a:srgbClr val="000000"/>
                </a:solidFill>
              </a:defRPr>
            </a:lvl1pPr>
          </a:lstStyle>
          <a:p>
            <a:r>
              <a:t>With KNN we tested multiple values for K and found that 3 was the ideal value for K in our models.</a:t>
            </a:r>
          </a:p>
        </p:txBody>
      </p:sp>
      <p:sp>
        <p:nvSpPr>
          <p:cNvPr id="363" name="Content Placeholder 2"/>
          <p:cNvSpPr txBox="1"/>
          <p:nvPr/>
        </p:nvSpPr>
        <p:spPr>
          <a:xfrm>
            <a:off x="8315120" y="1539107"/>
            <a:ext cx="3555100" cy="52058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228600" indent="-228600" defTabSz="914353">
              <a:lnSpc>
                <a:spcPct val="90000"/>
              </a:lnSpc>
              <a:spcBef>
                <a:spcPts val="1000"/>
              </a:spcBef>
              <a:buClr>
                <a:schemeClr val="accent4"/>
              </a:buClr>
              <a:buSzPct val="100000"/>
              <a:buChar char="▪"/>
              <a:defRPr sz="2400">
                <a:solidFill>
                  <a:srgbClr val="000000"/>
                </a:solidFill>
                <a:latin typeface="IBM Plex Sans"/>
                <a:ea typeface="IBM Plex Sans"/>
                <a:cs typeface="IBM Plex Sans"/>
                <a:sym typeface="IBM Plex Sans"/>
              </a:defRPr>
            </a:pPr>
            <a:r>
              <a:t>KNN predicted</a:t>
            </a:r>
          </a:p>
          <a:p>
            <a:pPr marL="228600" indent="-228600" defTabSz="914353">
              <a:lnSpc>
                <a:spcPct val="90000"/>
              </a:lnSpc>
              <a:spcBef>
                <a:spcPts val="1000"/>
              </a:spcBef>
              <a:buClr>
                <a:schemeClr val="accent4"/>
              </a:buClr>
              <a:buSzPct val="100000"/>
              <a:buChar char="—"/>
              <a:defRPr sz="2400">
                <a:latin typeface="IBM Plex Sans"/>
                <a:ea typeface="IBM Plex Sans"/>
                <a:cs typeface="IBM Plex Sans"/>
                <a:sym typeface="IBM Plex Sans"/>
              </a:defRPr>
            </a:pPr>
            <a:r>
              <a:t>High Change: 119/222 rows correctly using the stock index as explanatory variables</a:t>
            </a:r>
          </a:p>
          <a:p>
            <a:pPr marL="228600" indent="-228600" defTabSz="914353">
              <a:lnSpc>
                <a:spcPct val="90000"/>
              </a:lnSpc>
              <a:spcBef>
                <a:spcPts val="1000"/>
              </a:spcBef>
              <a:buClr>
                <a:schemeClr val="accent4"/>
              </a:buClr>
              <a:buSzPct val="100000"/>
              <a:buChar char="—"/>
              <a:defRPr sz="2400">
                <a:latin typeface="IBM Plex Sans"/>
                <a:ea typeface="IBM Plex Sans"/>
                <a:cs typeface="IBM Plex Sans"/>
                <a:sym typeface="IBM Plex Sans"/>
              </a:defRPr>
            </a:pPr>
            <a:r>
              <a:t>Mid Change: 129/222 rows correctly using the stock index as explanatory variables</a:t>
            </a:r>
          </a:p>
          <a:p>
            <a:pPr marL="228600" indent="-228600" defTabSz="914353">
              <a:lnSpc>
                <a:spcPct val="90000"/>
              </a:lnSpc>
              <a:spcBef>
                <a:spcPts val="1000"/>
              </a:spcBef>
              <a:buClr>
                <a:schemeClr val="accent4"/>
              </a:buClr>
              <a:buSzPct val="100000"/>
              <a:buChar char="—"/>
              <a:defRPr sz="2400">
                <a:latin typeface="IBM Plex Sans"/>
                <a:ea typeface="IBM Plex Sans"/>
                <a:cs typeface="IBM Plex Sans"/>
                <a:sym typeface="IBM Plex Sans"/>
              </a:defRPr>
            </a:pPr>
            <a:r>
              <a:t> Low Change: 104/222 rows correctly using the stock index as explanatory variables</a:t>
            </a:r>
          </a:p>
        </p:txBody>
      </p:sp>
      <p:pic>
        <p:nvPicPr>
          <p:cNvPr id="364" name="Picture 11" descr="Picture 11"/>
          <p:cNvPicPr>
            <a:picLocks noChangeAspect="1"/>
          </p:cNvPicPr>
          <p:nvPr/>
        </p:nvPicPr>
        <p:blipFill>
          <a:blip r:embed="rId2"/>
          <a:stretch>
            <a:fillRect/>
          </a:stretch>
        </p:blipFill>
        <p:spPr>
          <a:xfrm>
            <a:off x="276059" y="1829510"/>
            <a:ext cx="5613634" cy="4019361"/>
          </a:xfrm>
          <a:prstGeom prst="rect">
            <a:avLst/>
          </a:prstGeom>
          <a:ln w="12700">
            <a:miter lim="400000"/>
          </a:ln>
        </p:spPr>
      </p:pic>
      <p:pic>
        <p:nvPicPr>
          <p:cNvPr id="365" name="Picture 13" descr="Picture 13"/>
          <p:cNvPicPr>
            <a:picLocks noChangeAspect="1"/>
          </p:cNvPicPr>
          <p:nvPr/>
        </p:nvPicPr>
        <p:blipFill>
          <a:blip r:embed="rId3"/>
          <a:stretch>
            <a:fillRect/>
          </a:stretch>
        </p:blipFill>
        <p:spPr>
          <a:xfrm>
            <a:off x="6092866" y="2570603"/>
            <a:ext cx="2005576" cy="2537174"/>
          </a:xfrm>
          <a:prstGeom prst="rect">
            <a:avLst/>
          </a:prstGeom>
          <a:ln>
            <a:solidFill>
              <a:srgbClr val="363D45"/>
            </a:solidFill>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TIME SERIES FORECASTING"/>
          <p:cNvSpPr txBox="1">
            <a:spLocks noGrp="1"/>
          </p:cNvSpPr>
          <p:nvPr>
            <p:ph type="title"/>
          </p:nvPr>
        </p:nvSpPr>
        <p:spPr>
          <a:xfrm>
            <a:off x="644768" y="365125"/>
            <a:ext cx="10710621" cy="1325563"/>
          </a:xfrm>
          <a:prstGeom prst="rect">
            <a:avLst/>
          </a:prstGeom>
        </p:spPr>
        <p:txBody>
          <a:bodyPr/>
          <a:lstStyle/>
          <a:p>
            <a:r>
              <a:t>TIME SERIES FORECASTING</a:t>
            </a:r>
          </a:p>
        </p:txBody>
      </p:sp>
      <p:sp>
        <p:nvSpPr>
          <p:cNvPr id="368" name="The objective of this part is to design and develop the best model for the financial data, the daily historical of 6 countries indexes."/>
          <p:cNvSpPr txBox="1">
            <a:spLocks noGrp="1"/>
          </p:cNvSpPr>
          <p:nvPr>
            <p:ph type="body" idx="1"/>
          </p:nvPr>
        </p:nvSpPr>
        <p:spPr>
          <a:xfrm>
            <a:off x="644771" y="1825625"/>
            <a:ext cx="10709031" cy="4235176"/>
          </a:xfrm>
          <a:prstGeom prst="rect">
            <a:avLst/>
          </a:prstGeom>
        </p:spPr>
        <p:txBody>
          <a:bodyPr/>
          <a:lstStyle/>
          <a:p>
            <a:pPr marL="0" indent="0" defTabSz="457200">
              <a:lnSpc>
                <a:spcPct val="100000"/>
              </a:lnSpc>
              <a:spcBef>
                <a:spcPts val="0"/>
              </a:spcBef>
              <a:buSzTx/>
              <a:buNone/>
              <a:defRPr sz="2000">
                <a:solidFill>
                  <a:srgbClr val="292929"/>
                </a:solidFill>
                <a:latin typeface="+mj-lt"/>
                <a:ea typeface="+mj-ea"/>
                <a:cs typeface="+mj-cs"/>
                <a:sym typeface="Calibri"/>
              </a:defRPr>
            </a:pPr>
            <a:r>
              <a:t>The objective of this part is to design and develop the best model for the </a:t>
            </a:r>
            <a:r>
              <a:rPr b="1"/>
              <a:t>financial data</a:t>
            </a:r>
            <a:r>
              <a:t>, the daily historical </a:t>
            </a:r>
            <a:r>
              <a:rPr b="1"/>
              <a:t>of 6 countries indexes.</a:t>
            </a:r>
          </a:p>
        </p:txBody>
      </p:sp>
      <p:graphicFrame>
        <p:nvGraphicFramePr>
          <p:cNvPr id="369" name="Table"/>
          <p:cNvGraphicFramePr/>
          <p:nvPr/>
        </p:nvGraphicFramePr>
        <p:xfrm>
          <a:off x="5624612" y="2366225"/>
          <a:ext cx="4496314" cy="3514455"/>
        </p:xfrm>
        <a:graphic>
          <a:graphicData uri="http://schemas.openxmlformats.org/drawingml/2006/table">
            <a:tbl>
              <a:tblPr bandRow="1">
                <a:tableStyleId>{4C3C2611-4C71-4FC5-86AE-919BDF0F9419}</a:tableStyleId>
              </a:tblPr>
              <a:tblGrid>
                <a:gridCol w="2248157">
                  <a:extLst>
                    <a:ext uri="{9D8B030D-6E8A-4147-A177-3AD203B41FA5}">
                      <a16:colId xmlns:a16="http://schemas.microsoft.com/office/drawing/2014/main" val="20000"/>
                    </a:ext>
                  </a:extLst>
                </a:gridCol>
                <a:gridCol w="2248157">
                  <a:extLst>
                    <a:ext uri="{9D8B030D-6E8A-4147-A177-3AD203B41FA5}">
                      <a16:colId xmlns:a16="http://schemas.microsoft.com/office/drawing/2014/main" val="20001"/>
                    </a:ext>
                  </a:extLst>
                </a:gridCol>
              </a:tblGrid>
              <a:tr h="502065">
                <a:tc>
                  <a:txBody>
                    <a:bodyPr/>
                    <a:lstStyle/>
                    <a:p>
                      <a:pPr indent="457189">
                        <a:defRPr sz="1800">
                          <a:solidFill>
                            <a:srgbClr val="000000"/>
                          </a:solidFill>
                        </a:defRPr>
                      </a:pPr>
                      <a:r>
                        <a:rPr sz="1200" b="1" u="sng">
                          <a:sym typeface="Calibri"/>
                        </a:rPr>
                        <a:t>COUNTRY</a:t>
                      </a:r>
                    </a:p>
                  </a:txBody>
                  <a:tcPr marL="0" marR="0" marT="0" marB="0" horzOverflow="overflow"/>
                </a:tc>
                <a:tc>
                  <a:txBody>
                    <a:bodyPr/>
                    <a:lstStyle/>
                    <a:p>
                      <a:pPr indent="457189">
                        <a:defRPr sz="1800">
                          <a:solidFill>
                            <a:srgbClr val="000000"/>
                          </a:solidFill>
                        </a:defRPr>
                      </a:pPr>
                      <a:r>
                        <a:rPr sz="1200" b="1" u="sng">
                          <a:solidFill>
                            <a:srgbClr val="363D45"/>
                          </a:solidFill>
                          <a:sym typeface="Calibri"/>
                        </a:rPr>
                        <a:t>INDEX</a:t>
                      </a:r>
                    </a:p>
                  </a:txBody>
                  <a:tcPr marL="0" marR="0" marT="0" marB="0" horzOverflow="overflow"/>
                </a:tc>
                <a:extLst>
                  <a:ext uri="{0D108BD9-81ED-4DB2-BD59-A6C34878D82A}">
                    <a16:rowId xmlns:a16="http://schemas.microsoft.com/office/drawing/2014/main" val="10000"/>
                  </a:ext>
                </a:extLst>
              </a:tr>
              <a:tr h="502065">
                <a:tc>
                  <a:txBody>
                    <a:bodyPr/>
                    <a:lstStyle/>
                    <a:p>
                      <a:pPr indent="457189">
                        <a:defRPr sz="1800">
                          <a:solidFill>
                            <a:srgbClr val="000000"/>
                          </a:solidFill>
                        </a:defRPr>
                      </a:pPr>
                      <a:r>
                        <a:rPr sz="1400" b="1">
                          <a:solidFill>
                            <a:srgbClr val="363D45"/>
                          </a:solidFill>
                          <a:sym typeface="Calibri"/>
                        </a:rPr>
                        <a:t>USA</a:t>
                      </a:r>
                    </a:p>
                  </a:txBody>
                  <a:tcPr marL="0" marR="0" marT="0" marB="0" horzOverflow="overflow"/>
                </a:tc>
                <a:tc>
                  <a:txBody>
                    <a:bodyPr/>
                    <a:lstStyle/>
                    <a:p>
                      <a:pPr indent="457189">
                        <a:defRPr sz="1800">
                          <a:solidFill>
                            <a:srgbClr val="000000"/>
                          </a:solidFill>
                        </a:defRPr>
                      </a:pPr>
                      <a:r>
                        <a:rPr sz="1200" b="1">
                          <a:solidFill>
                            <a:srgbClr val="363D45"/>
                          </a:solidFill>
                          <a:sym typeface="Calibri"/>
                        </a:rPr>
                        <a:t>SPY</a:t>
                      </a:r>
                    </a:p>
                  </a:txBody>
                  <a:tcPr marL="0" marR="0" marT="0" marB="0" horzOverflow="overflow"/>
                </a:tc>
                <a:extLst>
                  <a:ext uri="{0D108BD9-81ED-4DB2-BD59-A6C34878D82A}">
                    <a16:rowId xmlns:a16="http://schemas.microsoft.com/office/drawing/2014/main" val="10001"/>
                  </a:ext>
                </a:extLst>
              </a:tr>
              <a:tr h="502065">
                <a:tc>
                  <a:txBody>
                    <a:bodyPr/>
                    <a:lstStyle/>
                    <a:p>
                      <a:pPr indent="457189">
                        <a:defRPr sz="1800">
                          <a:solidFill>
                            <a:srgbClr val="000000"/>
                          </a:solidFill>
                        </a:defRPr>
                      </a:pPr>
                      <a:r>
                        <a:rPr sz="1300" b="1">
                          <a:solidFill>
                            <a:srgbClr val="363D45"/>
                          </a:solidFill>
                          <a:sym typeface="Calibri"/>
                        </a:rPr>
                        <a:t>INDIA</a:t>
                      </a:r>
                    </a:p>
                  </a:txBody>
                  <a:tcPr marL="0" marR="0" marT="0" marB="0" horzOverflow="overflow"/>
                </a:tc>
                <a:tc>
                  <a:txBody>
                    <a:bodyPr/>
                    <a:lstStyle/>
                    <a:p>
                      <a:pPr indent="457189">
                        <a:defRPr sz="1800">
                          <a:solidFill>
                            <a:srgbClr val="000000"/>
                          </a:solidFill>
                        </a:defRPr>
                      </a:pPr>
                      <a:r>
                        <a:rPr sz="1500" b="1">
                          <a:solidFill>
                            <a:srgbClr val="363D45"/>
                          </a:solidFill>
                          <a:sym typeface="Calibri"/>
                        </a:rPr>
                        <a:t>NSEI</a:t>
                      </a:r>
                    </a:p>
                  </a:txBody>
                  <a:tcPr marL="0" marR="0" marT="0" marB="0" horzOverflow="overflow"/>
                </a:tc>
                <a:extLst>
                  <a:ext uri="{0D108BD9-81ED-4DB2-BD59-A6C34878D82A}">
                    <a16:rowId xmlns:a16="http://schemas.microsoft.com/office/drawing/2014/main" val="10002"/>
                  </a:ext>
                </a:extLst>
              </a:tr>
              <a:tr h="502065">
                <a:tc>
                  <a:txBody>
                    <a:bodyPr/>
                    <a:lstStyle/>
                    <a:p>
                      <a:pPr indent="457189">
                        <a:defRPr sz="1800">
                          <a:solidFill>
                            <a:srgbClr val="000000"/>
                          </a:solidFill>
                        </a:defRPr>
                      </a:pPr>
                      <a:r>
                        <a:rPr sz="1200" b="1">
                          <a:solidFill>
                            <a:srgbClr val="363D45"/>
                          </a:solidFill>
                          <a:sym typeface="Calibri"/>
                        </a:rPr>
                        <a:t>BRAZIL</a:t>
                      </a:r>
                    </a:p>
                  </a:txBody>
                  <a:tcPr marL="0" marR="0" marT="0" marB="0" horzOverflow="overflow"/>
                </a:tc>
                <a:tc>
                  <a:txBody>
                    <a:bodyPr/>
                    <a:lstStyle/>
                    <a:p>
                      <a:pPr indent="457189">
                        <a:defRPr sz="1800">
                          <a:solidFill>
                            <a:srgbClr val="000000"/>
                          </a:solidFill>
                        </a:defRPr>
                      </a:pPr>
                      <a:r>
                        <a:rPr sz="1200" b="1">
                          <a:solidFill>
                            <a:srgbClr val="363D45"/>
                          </a:solidFill>
                          <a:sym typeface="Calibri"/>
                        </a:rPr>
                        <a:t>BVSP</a:t>
                      </a:r>
                    </a:p>
                  </a:txBody>
                  <a:tcPr marL="0" marR="0" marT="0" marB="0" horzOverflow="overflow"/>
                </a:tc>
                <a:extLst>
                  <a:ext uri="{0D108BD9-81ED-4DB2-BD59-A6C34878D82A}">
                    <a16:rowId xmlns:a16="http://schemas.microsoft.com/office/drawing/2014/main" val="10003"/>
                  </a:ext>
                </a:extLst>
              </a:tr>
              <a:tr h="502065">
                <a:tc>
                  <a:txBody>
                    <a:bodyPr/>
                    <a:lstStyle/>
                    <a:p>
                      <a:pPr indent="457189">
                        <a:defRPr sz="1800">
                          <a:solidFill>
                            <a:srgbClr val="000000"/>
                          </a:solidFill>
                        </a:defRPr>
                      </a:pPr>
                      <a:r>
                        <a:rPr sz="1200" b="1">
                          <a:solidFill>
                            <a:srgbClr val="363D45"/>
                          </a:solidFill>
                          <a:sym typeface="Calibri"/>
                        </a:rPr>
                        <a:t>RUSSIA</a:t>
                      </a:r>
                    </a:p>
                  </a:txBody>
                  <a:tcPr marL="0" marR="0" marT="0" marB="0" horzOverflow="overflow"/>
                </a:tc>
                <a:tc>
                  <a:txBody>
                    <a:bodyPr/>
                    <a:lstStyle/>
                    <a:p>
                      <a:pPr indent="457189">
                        <a:defRPr sz="1800">
                          <a:solidFill>
                            <a:srgbClr val="000000"/>
                          </a:solidFill>
                        </a:defRPr>
                      </a:pPr>
                      <a:r>
                        <a:rPr sz="1100" b="1">
                          <a:solidFill>
                            <a:srgbClr val="363D45"/>
                          </a:solidFill>
                          <a:sym typeface="Calibri"/>
                        </a:rPr>
                        <a:t>IMOEX.ME</a:t>
                      </a:r>
                    </a:p>
                  </a:txBody>
                  <a:tcPr marL="0" marR="0" marT="0" marB="0" horzOverflow="overflow"/>
                </a:tc>
                <a:extLst>
                  <a:ext uri="{0D108BD9-81ED-4DB2-BD59-A6C34878D82A}">
                    <a16:rowId xmlns:a16="http://schemas.microsoft.com/office/drawing/2014/main" val="10004"/>
                  </a:ext>
                </a:extLst>
              </a:tr>
              <a:tr h="502065">
                <a:tc>
                  <a:txBody>
                    <a:bodyPr/>
                    <a:lstStyle/>
                    <a:p>
                      <a:pPr indent="457189">
                        <a:defRPr sz="1800">
                          <a:solidFill>
                            <a:srgbClr val="000000"/>
                          </a:solidFill>
                        </a:defRPr>
                      </a:pPr>
                      <a:r>
                        <a:rPr sz="1200" b="1">
                          <a:solidFill>
                            <a:srgbClr val="363D45"/>
                          </a:solidFill>
                          <a:sym typeface="Calibri"/>
                        </a:rPr>
                        <a:t>SPAIN</a:t>
                      </a:r>
                    </a:p>
                  </a:txBody>
                  <a:tcPr marL="0" marR="0" marT="0" marB="0" horzOverflow="overflow"/>
                </a:tc>
                <a:tc>
                  <a:txBody>
                    <a:bodyPr/>
                    <a:lstStyle/>
                    <a:p>
                      <a:pPr indent="457189">
                        <a:defRPr sz="1800">
                          <a:solidFill>
                            <a:srgbClr val="000000"/>
                          </a:solidFill>
                        </a:defRPr>
                      </a:pPr>
                      <a:r>
                        <a:rPr sz="1200" b="1">
                          <a:solidFill>
                            <a:srgbClr val="363D45"/>
                          </a:solidFill>
                          <a:sym typeface="Calibri"/>
                        </a:rPr>
                        <a:t>IBEX</a:t>
                      </a:r>
                    </a:p>
                  </a:txBody>
                  <a:tcPr marL="0" marR="0" marT="0" marB="0" horzOverflow="overflow"/>
                </a:tc>
                <a:extLst>
                  <a:ext uri="{0D108BD9-81ED-4DB2-BD59-A6C34878D82A}">
                    <a16:rowId xmlns:a16="http://schemas.microsoft.com/office/drawing/2014/main" val="10005"/>
                  </a:ext>
                </a:extLst>
              </a:tr>
              <a:tr h="502065">
                <a:tc>
                  <a:txBody>
                    <a:bodyPr/>
                    <a:lstStyle/>
                    <a:p>
                      <a:pPr indent="457189">
                        <a:defRPr sz="1800">
                          <a:solidFill>
                            <a:srgbClr val="000000"/>
                          </a:solidFill>
                        </a:defRPr>
                      </a:pPr>
                      <a:r>
                        <a:rPr sz="1200" b="1">
                          <a:solidFill>
                            <a:srgbClr val="363D45"/>
                          </a:solidFill>
                          <a:sym typeface="Calibri"/>
                        </a:rPr>
                        <a:t>MEXICO</a:t>
                      </a:r>
                    </a:p>
                  </a:txBody>
                  <a:tcPr marL="0" marR="0" marT="0" marB="0" horzOverflow="overflow"/>
                </a:tc>
                <a:tc>
                  <a:txBody>
                    <a:bodyPr/>
                    <a:lstStyle/>
                    <a:p>
                      <a:pPr indent="457189">
                        <a:defRPr sz="1800">
                          <a:solidFill>
                            <a:srgbClr val="000000"/>
                          </a:solidFill>
                        </a:defRPr>
                      </a:pPr>
                      <a:r>
                        <a:rPr sz="1200" b="1">
                          <a:solidFill>
                            <a:srgbClr val="363D45"/>
                          </a:solidFill>
                          <a:sym typeface="Calibri"/>
                        </a:rPr>
                        <a:t>MXX</a:t>
                      </a:r>
                    </a:p>
                  </a:txBody>
                  <a:tcPr marL="0" marR="0" marT="0" marB="0" horzOverflow="overflow"/>
                </a:tc>
                <a:extLst>
                  <a:ext uri="{0D108BD9-81ED-4DB2-BD59-A6C34878D82A}">
                    <a16:rowId xmlns:a16="http://schemas.microsoft.com/office/drawing/2014/main" val="10006"/>
                  </a:ext>
                </a:extLst>
              </a:tr>
            </a:tbl>
          </a:graphicData>
        </a:graphic>
      </p:graphicFrame>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Forecast Plots"/>
          <p:cNvSpPr txBox="1">
            <a:spLocks noGrp="1"/>
          </p:cNvSpPr>
          <p:nvPr>
            <p:ph type="title"/>
          </p:nvPr>
        </p:nvSpPr>
        <p:spPr>
          <a:prstGeom prst="rect">
            <a:avLst/>
          </a:prstGeom>
        </p:spPr>
        <p:txBody>
          <a:bodyPr/>
          <a:lstStyle/>
          <a:p>
            <a:r>
              <a:t>Forecast Plots </a:t>
            </a:r>
          </a:p>
        </p:txBody>
      </p:sp>
      <p:sp>
        <p:nvSpPr>
          <p:cNvPr id="372" name="Click to edit text"/>
          <p:cNvSpPr txBox="1">
            <a:spLocks noGrp="1"/>
          </p:cNvSpPr>
          <p:nvPr>
            <p:ph type="body" sz="half" idx="1"/>
          </p:nvPr>
        </p:nvSpPr>
        <p:spPr>
          <a:xfrm>
            <a:off x="3901191" y="3645203"/>
            <a:ext cx="7957946" cy="2672461"/>
          </a:xfrm>
          <a:prstGeom prst="rect">
            <a:avLst/>
          </a:prstGeom>
        </p:spPr>
        <p:txBody>
          <a:bodyPr/>
          <a:lstStyle/>
          <a:p>
            <a:pPr marL="91440" indent="-91440" defTabSz="365741">
              <a:spcBef>
                <a:spcPts val="400"/>
              </a:spcBef>
              <a:defRPr sz="720"/>
            </a:pPr>
            <a:endParaRPr/>
          </a:p>
        </p:txBody>
      </p:sp>
      <p:pic>
        <p:nvPicPr>
          <p:cNvPr id="373" name="IMOEX FORECAST.png" descr="IMOEX FORECAST.png"/>
          <p:cNvPicPr>
            <a:picLocks noChangeAspect="1"/>
          </p:cNvPicPr>
          <p:nvPr/>
        </p:nvPicPr>
        <p:blipFill>
          <a:blip r:embed="rId2"/>
          <a:stretch>
            <a:fillRect/>
          </a:stretch>
        </p:blipFill>
        <p:spPr>
          <a:xfrm>
            <a:off x="3901191" y="3645203"/>
            <a:ext cx="3407963" cy="2575438"/>
          </a:xfrm>
          <a:prstGeom prst="rect">
            <a:avLst/>
          </a:prstGeom>
          <a:ln w="12700">
            <a:miter lim="400000"/>
          </a:ln>
        </p:spPr>
      </p:pic>
      <p:pic>
        <p:nvPicPr>
          <p:cNvPr id="374" name="NSEI FORECAST.png" descr="NSEI FORECAST.png"/>
          <p:cNvPicPr>
            <a:picLocks noChangeAspect="1"/>
          </p:cNvPicPr>
          <p:nvPr/>
        </p:nvPicPr>
        <p:blipFill>
          <a:blip r:embed="rId3"/>
          <a:stretch>
            <a:fillRect/>
          </a:stretch>
        </p:blipFill>
        <p:spPr>
          <a:xfrm>
            <a:off x="255588" y="1241233"/>
            <a:ext cx="3536349" cy="2672461"/>
          </a:xfrm>
          <a:prstGeom prst="rect">
            <a:avLst/>
          </a:prstGeom>
          <a:ln w="12700">
            <a:miter lim="400000"/>
          </a:ln>
        </p:spPr>
      </p:pic>
      <p:pic>
        <p:nvPicPr>
          <p:cNvPr id="375" name="SPY FORECAST.png" descr="SPY FORECAST.png"/>
          <p:cNvPicPr>
            <a:picLocks noChangeAspect="1"/>
          </p:cNvPicPr>
          <p:nvPr/>
        </p:nvPicPr>
        <p:blipFill>
          <a:blip r:embed="rId4"/>
          <a:stretch>
            <a:fillRect/>
          </a:stretch>
        </p:blipFill>
        <p:spPr>
          <a:xfrm>
            <a:off x="3901191" y="1241233"/>
            <a:ext cx="3536348" cy="2672461"/>
          </a:xfrm>
          <a:prstGeom prst="rect">
            <a:avLst/>
          </a:prstGeom>
          <a:ln w="12700">
            <a:miter lim="400000"/>
          </a:ln>
        </p:spPr>
      </p:pic>
      <p:pic>
        <p:nvPicPr>
          <p:cNvPr id="376" name="MXX FORECAST.png" descr="MXX FORECAST.png"/>
          <p:cNvPicPr>
            <a:picLocks noChangeAspect="1"/>
          </p:cNvPicPr>
          <p:nvPr/>
        </p:nvPicPr>
        <p:blipFill>
          <a:blip r:embed="rId5"/>
          <a:stretch>
            <a:fillRect/>
          </a:stretch>
        </p:blipFill>
        <p:spPr>
          <a:xfrm>
            <a:off x="7546793" y="1241233"/>
            <a:ext cx="3536349" cy="2672461"/>
          </a:xfrm>
          <a:prstGeom prst="rect">
            <a:avLst/>
          </a:prstGeom>
          <a:ln w="12700">
            <a:miter lim="400000"/>
          </a:ln>
        </p:spPr>
      </p:pic>
      <p:pic>
        <p:nvPicPr>
          <p:cNvPr id="377" name="ibex forecast.png" descr="ibex forecast.png"/>
          <p:cNvPicPr>
            <a:picLocks noChangeAspect="1"/>
          </p:cNvPicPr>
          <p:nvPr/>
        </p:nvPicPr>
        <p:blipFill>
          <a:blip r:embed="rId6"/>
          <a:stretch>
            <a:fillRect/>
          </a:stretch>
        </p:blipFill>
        <p:spPr>
          <a:xfrm>
            <a:off x="255588" y="3645203"/>
            <a:ext cx="3536349" cy="2672461"/>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DA76442-C681-3361-3E18-558630C26D5E}"/>
                  </a:ext>
                </a:extLst>
              </p:cNvPr>
              <p:cNvSpPr>
                <a:spLocks noGrp="1"/>
              </p:cNvSpPr>
              <p:nvPr>
                <p:ph idx="1"/>
              </p:nvPr>
            </p:nvSpPr>
            <p:spPr>
              <a:xfrm>
                <a:off x="363793" y="1737373"/>
                <a:ext cx="11464413" cy="4918357"/>
              </a:xfrm>
            </p:spPr>
            <p:txBody>
              <a:bodyPr>
                <a:noAutofit/>
              </a:bodyPr>
              <a:lstStyle/>
              <a:p>
                <a:pPr>
                  <a:lnSpc>
                    <a:spcPct val="100000"/>
                  </a:lnSpc>
                </a:pPr>
                <a:r>
                  <a:rPr lang="en-US" sz="2800" b="0" i="0" u="none" strike="noStrike">
                    <a:solidFill>
                      <a:srgbClr val="000000"/>
                    </a:solidFill>
                    <a:effectLst/>
                    <a:latin typeface="Lato Extended"/>
                  </a:rPr>
                  <a:t>This article aims to analyze the impact of COVID-19 on:</a:t>
                </a:r>
              </a:p>
              <a:p>
                <a:pPr marL="0">
                  <a:lnSpc>
                    <a:spcPct val="100000"/>
                  </a:lnSpc>
                  <a:spcBef>
                    <a:spcPts val="200"/>
                  </a:spcBef>
                  <a:spcAft>
                    <a:spcPts val="200"/>
                  </a:spcAft>
                  <a:buFontTx/>
                  <a:buChar char="‒"/>
                </a:pPr>
                <a:r>
                  <a:rPr lang="en-US" sz="2800">
                    <a:solidFill>
                      <a:srgbClr val="000000"/>
                    </a:solidFill>
                    <a:latin typeface="Lato Extended"/>
                  </a:rPr>
                  <a:t>s</a:t>
                </a:r>
                <a:r>
                  <a:rPr lang="en-US" sz="2800" b="0" i="0" u="none" strike="noStrike">
                    <a:solidFill>
                      <a:srgbClr val="000000"/>
                    </a:solidFill>
                    <a:effectLst/>
                    <a:latin typeface="Lato Extended"/>
                  </a:rPr>
                  <a:t>tock markets in the top 6 affected countries (based on </a:t>
                </a:r>
                <a:r>
                  <a:rPr lang="en-US" sz="2800">
                    <a:solidFill>
                      <a:srgbClr val="000000"/>
                    </a:solidFill>
                    <a:latin typeface="Lato Extended"/>
                  </a:rPr>
                  <a:t># of </a:t>
                </a:r>
                <a:r>
                  <a:rPr lang="en-US" sz="2800" b="0" i="0" u="none" strike="noStrike">
                    <a:solidFill>
                      <a:srgbClr val="000000"/>
                    </a:solidFill>
                    <a:effectLst/>
                    <a:latin typeface="Lato Extended"/>
                  </a:rPr>
                  <a:t>confirmed cases).</a:t>
                </a:r>
              </a:p>
              <a:p>
                <a:pPr marL="0">
                  <a:lnSpc>
                    <a:spcPct val="100000"/>
                  </a:lnSpc>
                  <a:spcBef>
                    <a:spcPts val="200"/>
                  </a:spcBef>
                  <a:spcAft>
                    <a:spcPts val="200"/>
                  </a:spcAft>
                  <a:buFontTx/>
                  <a:buChar char="‒"/>
                </a:pPr>
                <a:r>
                  <a:rPr lang="en-US" sz="2800">
                    <a:solidFill>
                      <a:srgbClr val="000000"/>
                    </a:solidFill>
                    <a:latin typeface="Lato Extended"/>
                  </a:rPr>
                  <a:t>stock market volatility and the abnormal returns generated by the market indices during the pandemic.</a:t>
                </a:r>
              </a:p>
              <a:p>
                <a:pPr>
                  <a:lnSpc>
                    <a:spcPct val="100000"/>
                  </a:lnSpc>
                  <a:spcAft>
                    <a:spcPts val="200"/>
                  </a:spcAft>
                </a:pPr>
                <a:r>
                  <a:rPr lang="en-US" sz="2800">
                    <a:latin typeface="Lato Extended"/>
                  </a:rPr>
                  <a:t>Event Study Methodology is an Econometric Model used to analyze stock markets after the outbreak of a disease (like coronavirus).</a:t>
                </a:r>
              </a:p>
              <a:p>
                <a:pPr marL="0" marR="0">
                  <a:lnSpc>
                    <a:spcPct val="100000"/>
                  </a:lnSpc>
                  <a:spcBef>
                    <a:spcPts val="0"/>
                  </a:spcBef>
                  <a:spcAft>
                    <a:spcPts val="200"/>
                  </a:spcAft>
                </a:pPr>
                <a:r>
                  <a:rPr lang="en-US" sz="2800">
                    <a:latin typeface="Lato Extended"/>
                  </a:rPr>
                  <a:t>Estimation Model: </a:t>
                </a:r>
                <a:r>
                  <a:rPr lang="en-US" sz="2800">
                    <a:effectLst/>
                    <a:latin typeface="Lato Extended"/>
                    <a:ea typeface="Calibri" panose="020F0502020204030204" pitchFamily="34" charset="0"/>
                    <a:cs typeface="Times New Roman" panose="02020603050405020304" pitchFamily="18" charset="0"/>
                  </a:rPr>
                  <a:t>Daily Index Return (</a:t>
                </a:r>
                <a14:m>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sz="2800">
                    <a:effectLst/>
                    <a:latin typeface="Lato Extended"/>
                    <a:ea typeface="Calibri" panose="020F0502020204030204" pitchFamily="34" charset="0"/>
                    <a:cs typeface="Times New Roman" panose="02020603050405020304" pitchFamily="18" charset="0"/>
                  </a:rPr>
                  <a:t>), Mean Return (</a:t>
                </a:r>
                <a14:m>
                  <m:oMath xmlns:m="http://schemas.openxmlformats.org/officeDocument/2006/math">
                    <m:acc>
                      <m:accPr>
                        <m:chr m:val="̅"/>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𝑡</m:t>
                            </m:r>
                          </m:sub>
                        </m:sSub>
                      </m:e>
                    </m:acc>
                  </m:oMath>
                </a14:m>
                <a:r>
                  <a:rPr lang="en-US" sz="2800">
                    <a:effectLst/>
                    <a:latin typeface="Lato Extended"/>
                    <a:ea typeface="Calibri" panose="020F0502020204030204" pitchFamily="34" charset="0"/>
                    <a:cs typeface="Times New Roman" panose="02020603050405020304" pitchFamily="18" charset="0"/>
                  </a:rPr>
                  <a:t>), Abnormal Return (</a:t>
                </a:r>
                <a14:m>
                  <m:oMath xmlns:m="http://schemas.openxmlformats.org/officeDocument/2006/math">
                    <m:r>
                      <a:rPr lang="en-US" sz="2800" i="1">
                        <a:effectLst/>
                        <a:latin typeface="Cambria Math" panose="02040503050406030204" pitchFamily="18" charset="0"/>
                        <a:ea typeface="Calibri" panose="020F0502020204030204" pitchFamily="34" charset="0"/>
                        <a:cs typeface="Times New Roman" panose="02020603050405020304" pitchFamily="18" charset="0"/>
                      </a:rPr>
                      <m:t>𝐴</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sz="2800">
                    <a:effectLst/>
                    <a:latin typeface="Lato Extended"/>
                    <a:ea typeface="Times New Roman" panose="02020603050405020304" pitchFamily="18" charset="0"/>
                    <a:cs typeface="Times New Roman" panose="02020603050405020304" pitchFamily="18" charset="0"/>
                  </a:rPr>
                  <a:t>), Cumulative Abnormal Return (CAR), </a:t>
                </a:r>
                <a:r>
                  <a:rPr lang="en-US" sz="2800" i="1">
                    <a:effectLst/>
                    <a:latin typeface="Lato Extended"/>
                    <a:ea typeface="Calibri" panose="020F0502020204030204" pitchFamily="34" charset="0"/>
                    <a:cs typeface="Times New Roman" panose="02020603050405020304" pitchFamily="18" charset="0"/>
                  </a:rPr>
                  <a:t>t</a:t>
                </a:r>
                <a:r>
                  <a:rPr lang="en-US" sz="2800">
                    <a:effectLst/>
                    <a:latin typeface="Lato Extended"/>
                    <a:ea typeface="Calibri" panose="020F0502020204030204" pitchFamily="34" charset="0"/>
                    <a:cs typeface="Times New Roman" panose="02020603050405020304" pitchFamily="18" charset="0"/>
                  </a:rPr>
                  <a:t>-Statistic for abnormal return (</a:t>
                </a:r>
                <a:r>
                  <a:rPr lang="en-US" sz="2800">
                    <a:effectLst/>
                    <a:latin typeface="Lato Extended"/>
                    <a:ea typeface="Times New Roman" panose="02020603050405020304" pitchFamily="18" charset="0"/>
                    <a:cs typeface="Times New Roman" panose="02020603050405020304" pitchFamily="18" charset="0"/>
                  </a:rPr>
                  <a:t>t-Statistic AR). </a:t>
                </a:r>
                <a:endParaRPr lang="en-US" sz="2800">
                  <a:effectLst/>
                  <a:latin typeface="Lato Extended"/>
                  <a:ea typeface="Calibri" panose="020F0502020204030204" pitchFamily="34" charset="0"/>
                  <a:cs typeface="Times New Roman" panose="02020603050405020304" pitchFamily="18" charset="0"/>
                </a:endParaRPr>
              </a:p>
            </p:txBody>
          </p:sp>
        </mc:Choice>
        <mc:Fallback xmlns="">
          <p:sp>
            <p:nvSpPr>
              <p:cNvPr id="6" name="Content Placeholder 5">
                <a:extLst>
                  <a:ext uri="{FF2B5EF4-FFF2-40B4-BE49-F238E27FC236}">
                    <a16:creationId xmlns:a16="http://schemas.microsoft.com/office/drawing/2014/main" id="{CDA76442-C681-3361-3E18-558630C26D5E}"/>
                  </a:ext>
                </a:extLst>
              </p:cNvPr>
              <p:cNvSpPr>
                <a:spLocks noGrp="1" noRot="1" noChangeAspect="1" noMove="1" noResize="1" noEditPoints="1" noAdjustHandles="1" noChangeArrowheads="1" noChangeShapeType="1" noTextEdit="1"/>
              </p:cNvSpPr>
              <p:nvPr>
                <p:ph idx="1"/>
              </p:nvPr>
            </p:nvSpPr>
            <p:spPr>
              <a:xfrm>
                <a:off x="363793" y="1737373"/>
                <a:ext cx="11464413" cy="4918357"/>
              </a:xfrm>
              <a:blipFill>
                <a:blip r:embed="rId2"/>
                <a:stretch>
                  <a:fillRect l="-1330" t="-1239" r="-1809"/>
                </a:stretch>
              </a:blipFill>
            </p:spPr>
            <p:txBody>
              <a:bodyPr/>
              <a:lstStyle/>
              <a:p>
                <a:r>
                  <a:rPr lang="en-US">
                    <a:noFill/>
                  </a:rPr>
                  <a:t> </a:t>
                </a:r>
              </a:p>
            </p:txBody>
          </p:sp>
        </mc:Fallback>
      </mc:AlternateContent>
      <p:sp>
        <p:nvSpPr>
          <p:cNvPr id="8" name="Title 7">
            <a:extLst>
              <a:ext uri="{FF2B5EF4-FFF2-40B4-BE49-F238E27FC236}">
                <a16:creationId xmlns:a16="http://schemas.microsoft.com/office/drawing/2014/main" id="{1718FE39-5CDE-399E-AF4A-2401806CFDD2}"/>
              </a:ext>
            </a:extLst>
          </p:cNvPr>
          <p:cNvSpPr>
            <a:spLocks noGrp="1"/>
          </p:cNvSpPr>
          <p:nvPr>
            <p:ph type="title"/>
          </p:nvPr>
        </p:nvSpPr>
        <p:spPr/>
        <p:txBody>
          <a:bodyPr>
            <a:normAutofit/>
          </a:bodyPr>
          <a:lstStyle/>
          <a:p>
            <a:pPr algn="ctr"/>
            <a:endParaRPr lang="en-US">
              <a:latin typeface="Saira Condensed Condensed SemiBold"/>
            </a:endParaRPr>
          </a:p>
          <a:p>
            <a:endParaRPr lang="en-US"/>
          </a:p>
        </p:txBody>
      </p:sp>
      <p:sp>
        <p:nvSpPr>
          <p:cNvPr id="9" name="TextBox 8">
            <a:extLst>
              <a:ext uri="{FF2B5EF4-FFF2-40B4-BE49-F238E27FC236}">
                <a16:creationId xmlns:a16="http://schemas.microsoft.com/office/drawing/2014/main" id="{9F8DE578-B5EE-0401-C436-8C251D9BA042}"/>
              </a:ext>
            </a:extLst>
          </p:cNvPr>
          <p:cNvSpPr txBox="1"/>
          <p:nvPr/>
        </p:nvSpPr>
        <p:spPr>
          <a:xfrm>
            <a:off x="573107" y="365127"/>
            <a:ext cx="11045784" cy="1323439"/>
          </a:xfrm>
          <a:prstGeom prst="rect">
            <a:avLst/>
          </a:prstGeom>
          <a:noFill/>
        </p:spPr>
        <p:txBody>
          <a:bodyPr wrap="square">
            <a:spAutoFit/>
          </a:bodyPr>
          <a:lstStyle/>
          <a:p>
            <a:r>
              <a:rPr lang="en-US" sz="4000" b="1">
                <a:latin typeface="IBM Plex Sans" panose="020B0503050203000203"/>
              </a:rPr>
              <a:t>IMPACT OF COVID-19 OUTBREAK ON THE STOCK MARKET: AN EVIDENCE FROM SELECT ECONOMIES</a:t>
            </a:r>
          </a:p>
        </p:txBody>
      </p:sp>
    </p:spTree>
    <p:extLst>
      <p:ext uri="{BB962C8B-B14F-4D97-AF65-F5344CB8AC3E}">
        <p14:creationId xmlns:p14="http://schemas.microsoft.com/office/powerpoint/2010/main" val="212081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Model order and Lowest AIC."/>
          <p:cNvSpPr txBox="1">
            <a:spLocks noGrp="1"/>
          </p:cNvSpPr>
          <p:nvPr>
            <p:ph type="title"/>
          </p:nvPr>
        </p:nvSpPr>
        <p:spPr>
          <a:prstGeom prst="rect">
            <a:avLst/>
          </a:prstGeom>
        </p:spPr>
        <p:txBody>
          <a:bodyPr/>
          <a:lstStyle/>
          <a:p>
            <a:r>
              <a:t>Model order and Lowest AIC.</a:t>
            </a:r>
          </a:p>
        </p:txBody>
      </p:sp>
      <p:sp>
        <p:nvSpPr>
          <p:cNvPr id="380" name="SPY.              ARIMA(0,1,2).      AIC -  8524.17…"/>
          <p:cNvSpPr txBox="1">
            <a:spLocks noGrp="1"/>
          </p:cNvSpPr>
          <p:nvPr>
            <p:ph type="body" idx="1"/>
          </p:nvPr>
        </p:nvSpPr>
        <p:spPr>
          <a:prstGeom prst="rect">
            <a:avLst/>
          </a:prstGeom>
        </p:spPr>
        <p:txBody>
          <a:bodyPr/>
          <a:lstStyle/>
          <a:p>
            <a:pPr marL="0" indent="0">
              <a:buSzTx/>
              <a:buNone/>
            </a:pPr>
            <a:r>
              <a:t>SPY.              ARIMA(0,1,2).      AIC -  8524.17</a:t>
            </a:r>
          </a:p>
          <a:p>
            <a:pPr marL="0" indent="0">
              <a:buSzTx/>
              <a:buNone/>
            </a:pPr>
            <a:r>
              <a:t>NSEI.            ARIMA(1,1,3) with drift       AIC -  18791.09</a:t>
            </a:r>
          </a:p>
          <a:p>
            <a:pPr marL="0" indent="0">
              <a:buSzTx/>
              <a:buNone/>
            </a:pPr>
            <a:r>
              <a:t>MXX.             ARIMA(0,1,1)        AIC - 22586.89</a:t>
            </a:r>
          </a:p>
          <a:p>
            <a:pPr marL="0" indent="0">
              <a:buSzTx/>
              <a:buNone/>
            </a:pPr>
            <a:r>
              <a:t>IBEX.            ARIMA(0,1,2)(1,0,0) with drift         AIC - 19504.23</a:t>
            </a:r>
          </a:p>
          <a:p>
            <a:pPr marL="0" indent="0">
              <a:buSzTx/>
              <a:buNone/>
            </a:pPr>
            <a:r>
              <a:t>IMOEX         ARIMA(1,1,0) with drift         AIC - 17990.96</a:t>
            </a:r>
          </a:p>
          <a:p>
            <a:pPr marL="0" indent="0">
              <a:buSzTx/>
              <a:buNone/>
            </a:pPr>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9E96-C463-4207-D89D-8E0061DB13B9}"/>
              </a:ext>
            </a:extLst>
          </p:cNvPr>
          <p:cNvSpPr>
            <a:spLocks noGrp="1"/>
          </p:cNvSpPr>
          <p:nvPr>
            <p:ph type="title"/>
          </p:nvPr>
        </p:nvSpPr>
        <p:spPr>
          <a:xfrm>
            <a:off x="644769" y="340820"/>
            <a:ext cx="10710619" cy="755752"/>
          </a:xfrm>
        </p:spPr>
        <p:txBody>
          <a:bodyPr>
            <a:normAutofit/>
          </a:bodyPr>
          <a:lstStyle/>
          <a:p>
            <a:pPr algn="ctr"/>
            <a:r>
              <a:rPr lang="en-US" sz="4200" dirty="0"/>
              <a:t>CONCLUSIONS</a:t>
            </a:r>
          </a:p>
        </p:txBody>
      </p:sp>
      <p:sp>
        <p:nvSpPr>
          <p:cNvPr id="3" name="Content Placeholder 2">
            <a:extLst>
              <a:ext uri="{FF2B5EF4-FFF2-40B4-BE49-F238E27FC236}">
                <a16:creationId xmlns:a16="http://schemas.microsoft.com/office/drawing/2014/main" id="{AD2F2772-CD77-4F21-0B0B-7B6A8A660891}"/>
              </a:ext>
            </a:extLst>
          </p:cNvPr>
          <p:cNvSpPr>
            <a:spLocks noGrp="1"/>
          </p:cNvSpPr>
          <p:nvPr>
            <p:ph idx="1"/>
          </p:nvPr>
        </p:nvSpPr>
        <p:spPr>
          <a:xfrm>
            <a:off x="644769" y="1096572"/>
            <a:ext cx="10709031" cy="5761428"/>
          </a:xfrm>
        </p:spPr>
        <p:txBody>
          <a:bodyPr>
            <a:normAutofit/>
          </a:bodyPr>
          <a:lstStyle/>
          <a:p>
            <a:r>
              <a:rPr lang="en-US" sz="2400" dirty="0">
                <a:ea typeface="+mn-lt"/>
                <a:cs typeface="+mn-lt"/>
              </a:rPr>
              <a:t>From the models we built we can conclude that:</a:t>
            </a:r>
          </a:p>
          <a:p>
            <a:pPr>
              <a:buFont typeface="Arial" panose="020B0604020202020204" pitchFamily="34" charset="0"/>
              <a:buChar char="•"/>
            </a:pPr>
            <a:r>
              <a:rPr lang="en-US" sz="2400" dirty="0">
                <a:ea typeface="+mn-lt"/>
                <a:cs typeface="+mn-lt"/>
              </a:rPr>
              <a:t> There is a quantifiable difference in the international stock market and the US economy as a whole pre and post Covid-19. We were able to build models with good accuracy, proving that a strong shift was caused by the Covid-19 pandemic.</a:t>
            </a:r>
          </a:p>
          <a:p>
            <a:pPr>
              <a:buFont typeface="Arial" panose="020B0604020202020204" pitchFamily="34" charset="0"/>
              <a:buChar char="•"/>
            </a:pPr>
            <a:r>
              <a:rPr lang="en-US" sz="2400" dirty="0">
                <a:ea typeface="+mn-lt"/>
                <a:cs typeface="+mn-lt"/>
              </a:rPr>
              <a:t> On the other hand, we were not able to see any significant differences in model accuracy based on using specific sectors in our model.</a:t>
            </a:r>
          </a:p>
          <a:p>
            <a:pPr>
              <a:buFont typeface="Arial" panose="020B0604020202020204" pitchFamily="34" charset="0"/>
              <a:buChar char="•"/>
            </a:pPr>
            <a:r>
              <a:rPr lang="en-US" sz="2400" dirty="0">
                <a:ea typeface="+mn-lt"/>
                <a:cs typeface="+mn-lt"/>
              </a:rPr>
              <a:t> From our exploratory data analysis, you can see that there were sizeable changes in returns pre and post Covid-19, showing that the pandemic had an impact on those sector ETFs</a:t>
            </a:r>
          </a:p>
          <a:p>
            <a:pPr>
              <a:buFont typeface="Arial" panose="020B0604020202020204" pitchFamily="34" charset="0"/>
              <a:buChar char="•"/>
            </a:pPr>
            <a:r>
              <a:rPr lang="en-US" sz="2400" dirty="0">
                <a:ea typeface="+mn-lt"/>
                <a:cs typeface="+mn-lt"/>
              </a:rPr>
              <a:t> It may just be that because the whole market was affected, we aren’t seeing significant differences between models because even if some ETFs were affected at a greater magnitude than others, they were all still affected making them all predictors at around the same level.</a:t>
            </a:r>
            <a:endParaRPr lang="en-US" sz="2400" dirty="0"/>
          </a:p>
        </p:txBody>
      </p:sp>
      <p:sp>
        <p:nvSpPr>
          <p:cNvPr id="4" name="Slide Number Placeholder 3">
            <a:extLst>
              <a:ext uri="{FF2B5EF4-FFF2-40B4-BE49-F238E27FC236}">
                <a16:creationId xmlns:a16="http://schemas.microsoft.com/office/drawing/2014/main" id="{41049CA7-08DF-CA20-1F99-85BE166DBF02}"/>
              </a:ext>
            </a:extLst>
          </p:cNvPr>
          <p:cNvSpPr>
            <a:spLocks noGrp="1"/>
          </p:cNvSpPr>
          <p:nvPr>
            <p:ph type="sldNum" sz="quarter" idx="12"/>
          </p:nvPr>
        </p:nvSpPr>
        <p:spPr>
          <a:xfrm>
            <a:off x="9375913" y="6276840"/>
            <a:ext cx="2743200" cy="365125"/>
          </a:xfrm>
          <a:prstGeom prst="rect">
            <a:avLst/>
          </a:prstGeom>
        </p:spPr>
        <p:txBody>
          <a:bodyPr vert="horz" lIns="91440" tIns="45720" rIns="91440" bIns="45720" rtlCol="0" anchor="ctr"/>
          <a:lstStyle>
            <a:defPPr>
              <a:defRPr lang="en-US"/>
            </a:defPPr>
            <a:lvl1pPr marL="0" algn="r" defTabSz="914377" rtl="0" eaLnBrk="1" latinLnBrk="0" hangingPunct="1">
              <a:defRPr sz="1200" b="1" i="0" kern="1200">
                <a:solidFill>
                  <a:schemeClr val="accent1"/>
                </a:solidFill>
                <a:latin typeface="IBM Plex Sans" panose="020B0503050203000203" pitchFamily="34" charset="0"/>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4267CD5E-26CF-4249-8540-BB1D07FD4227}" type="slidenum">
              <a:rPr lang="en-US" smtClean="0"/>
              <a:pPr/>
              <a:t>31</a:t>
            </a:fld>
            <a:endParaRPr lang="en-US"/>
          </a:p>
        </p:txBody>
      </p:sp>
    </p:spTree>
    <p:extLst>
      <p:ext uri="{BB962C8B-B14F-4D97-AF65-F5344CB8AC3E}">
        <p14:creationId xmlns:p14="http://schemas.microsoft.com/office/powerpoint/2010/main" val="308741876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7566E0-885C-8AC9-9293-9068D3EB1BA2}"/>
              </a:ext>
            </a:extLst>
          </p:cNvPr>
          <p:cNvSpPr>
            <a:spLocks noGrp="1"/>
          </p:cNvSpPr>
          <p:nvPr>
            <p:ph type="title"/>
          </p:nvPr>
        </p:nvSpPr>
        <p:spPr>
          <a:xfrm>
            <a:off x="644770" y="741408"/>
            <a:ext cx="10709031" cy="765583"/>
          </a:xfrm>
        </p:spPr>
        <p:txBody>
          <a:bodyPr vert="horz" lIns="91440" tIns="45720" rIns="91440" bIns="45720" rtlCol="0" anchor="t">
            <a:noAutofit/>
          </a:bodyPr>
          <a:lstStyle/>
          <a:p>
            <a:pPr algn="ctr"/>
            <a:r>
              <a:rPr lang="en-US">
                <a:latin typeface="IBM Plex Sans" panose="020B0503050203000203"/>
              </a:rPr>
              <a:t>HAS COVID-19 INFECTED INDIAN STOCK MARKET?</a:t>
            </a:r>
          </a:p>
        </p:txBody>
      </p:sp>
      <p:sp>
        <p:nvSpPr>
          <p:cNvPr id="2" name="Content Placeholder 1">
            <a:extLst>
              <a:ext uri="{FF2B5EF4-FFF2-40B4-BE49-F238E27FC236}">
                <a16:creationId xmlns:a16="http://schemas.microsoft.com/office/drawing/2014/main" id="{A2718B01-5559-D25B-AEA3-D07739F321BD}"/>
              </a:ext>
            </a:extLst>
          </p:cNvPr>
          <p:cNvSpPr>
            <a:spLocks noGrp="1"/>
          </p:cNvSpPr>
          <p:nvPr>
            <p:ph idx="1"/>
          </p:nvPr>
        </p:nvSpPr>
        <p:spPr>
          <a:xfrm>
            <a:off x="412483" y="1297858"/>
            <a:ext cx="11173603" cy="5344107"/>
          </a:xfrm>
        </p:spPr>
        <p:txBody>
          <a:bodyPr vert="horz" lIns="91440" tIns="45720" rIns="91440" bIns="45720" rtlCol="0" anchor="t">
            <a:normAutofit/>
          </a:bodyPr>
          <a:lstStyle/>
          <a:p>
            <a:endParaRPr lang="en-US" sz="2800">
              <a:latin typeface="Lato Extended"/>
            </a:endParaRPr>
          </a:p>
          <a:p>
            <a:r>
              <a:rPr lang="en-US" sz="2800">
                <a:latin typeface="Lato Extended"/>
              </a:rPr>
              <a:t>This Research paper investigates the effect of Covid-19 on Indian stock market returns.</a:t>
            </a:r>
          </a:p>
          <a:p>
            <a:r>
              <a:rPr lang="en-US" sz="2800">
                <a:latin typeface="Lato Extended"/>
              </a:rPr>
              <a:t>The study begins with the calculation of return with the time series data of Nifty50.</a:t>
            </a:r>
          </a:p>
          <a:p>
            <a:r>
              <a:rPr lang="en-US" sz="2800">
                <a:latin typeface="Lato Extended"/>
              </a:rPr>
              <a:t>The impact of Covid-19 cases and deaths is estimated by extending the common GARCH(1, 1) model.</a:t>
            </a:r>
          </a:p>
          <a:p>
            <a:r>
              <a:rPr lang="en-US" sz="2800">
                <a:latin typeface="Lato Extended"/>
              </a:rPr>
              <a:t>Total cases of Covid-19 have not affected the stock market return.</a:t>
            </a:r>
          </a:p>
          <a:p>
            <a:r>
              <a:rPr lang="en-US" sz="2800">
                <a:latin typeface="Lato Extended"/>
              </a:rPr>
              <a:t>If the volatility of stock markets rises with the increase in total number of Covid-19 cases, then it may affect the investment adversely.</a:t>
            </a:r>
          </a:p>
        </p:txBody>
      </p:sp>
      <p:sp>
        <p:nvSpPr>
          <p:cNvPr id="3" name="Slide Number Placeholder 2">
            <a:extLst>
              <a:ext uri="{FF2B5EF4-FFF2-40B4-BE49-F238E27FC236}">
                <a16:creationId xmlns:a16="http://schemas.microsoft.com/office/drawing/2014/main" id="{86AC99B7-63A4-BA61-B324-32EB7752ECFD}"/>
              </a:ext>
            </a:extLst>
          </p:cNvPr>
          <p:cNvSpPr>
            <a:spLocks noGrp="1"/>
          </p:cNvSpPr>
          <p:nvPr>
            <p:ph type="sldNum" sz="quarter" idx="12"/>
          </p:nvPr>
        </p:nvSpPr>
        <p:spPr/>
        <p:txBody>
          <a:bodyPr/>
          <a:lstStyle/>
          <a:p>
            <a:fld id="{4267CD5E-26CF-4249-8540-BB1D07FD4227}" type="slidenum">
              <a:rPr lang="en-US" smtClean="0"/>
              <a:t>4</a:t>
            </a:fld>
            <a:endParaRPr lang="en-US"/>
          </a:p>
        </p:txBody>
      </p:sp>
    </p:spTree>
    <p:extLst>
      <p:ext uri="{BB962C8B-B14F-4D97-AF65-F5344CB8AC3E}">
        <p14:creationId xmlns:p14="http://schemas.microsoft.com/office/powerpoint/2010/main" val="663288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718B01-5559-D25B-AEA3-D07739F321BD}"/>
              </a:ext>
            </a:extLst>
          </p:cNvPr>
          <p:cNvSpPr>
            <a:spLocks noGrp="1"/>
          </p:cNvSpPr>
          <p:nvPr>
            <p:ph idx="1"/>
          </p:nvPr>
        </p:nvSpPr>
        <p:spPr>
          <a:xfrm>
            <a:off x="427703" y="1518342"/>
            <a:ext cx="11336593" cy="5339658"/>
          </a:xfrm>
        </p:spPr>
        <p:txBody>
          <a:bodyPr vert="horz" lIns="91440" tIns="45720" rIns="91440" bIns="45720" rtlCol="0" anchor="t">
            <a:normAutofit/>
          </a:bodyPr>
          <a:lstStyle/>
          <a:p>
            <a:pPr marL="0" indent="0" algn="just">
              <a:buNone/>
            </a:pPr>
            <a:endParaRPr lang="en-US" sz="2800">
              <a:solidFill>
                <a:srgbClr val="363D45"/>
              </a:solidFill>
              <a:latin typeface="IBM Plex Sans"/>
            </a:endParaRPr>
          </a:p>
          <a:p>
            <a:pPr>
              <a:lnSpc>
                <a:spcPct val="110000"/>
              </a:lnSpc>
            </a:pPr>
            <a:r>
              <a:rPr lang="en-US" sz="2800">
                <a:solidFill>
                  <a:srgbClr val="363D45"/>
                </a:solidFill>
                <a:latin typeface="Lato Extended"/>
              </a:rPr>
              <a:t>This paper studies volatility transmission effects between the US stock market and COVID-19.</a:t>
            </a:r>
            <a:endParaRPr lang="en-US" sz="2800">
              <a:latin typeface="Lato Extended"/>
            </a:endParaRPr>
          </a:p>
          <a:p>
            <a:pPr>
              <a:lnSpc>
                <a:spcPct val="110000"/>
              </a:lnSpc>
            </a:pPr>
            <a:r>
              <a:rPr lang="en-US" sz="2800">
                <a:solidFill>
                  <a:srgbClr val="363D45"/>
                </a:solidFill>
                <a:latin typeface="Lato Extended"/>
              </a:rPr>
              <a:t>We are using the BEKK-multivariate GARCH model, we also find the US stock market volatility depends on both its own and COVID-19’s past shocks.</a:t>
            </a:r>
            <a:endParaRPr lang="en-US" sz="2800">
              <a:latin typeface="Lato Extended"/>
            </a:endParaRPr>
          </a:p>
          <a:p>
            <a:pPr>
              <a:lnSpc>
                <a:spcPct val="110000"/>
              </a:lnSpc>
            </a:pPr>
            <a:r>
              <a:rPr lang="en-US" sz="2800">
                <a:solidFill>
                  <a:srgbClr val="363D45"/>
                </a:solidFill>
                <a:latin typeface="Lato Extended"/>
              </a:rPr>
              <a:t>We explore how the US stock market risk is associated with COVID-19 mortality and recovery rate while controlling for systemic risk and fear sentiment factors extracted from principal component analysis.</a:t>
            </a:r>
          </a:p>
        </p:txBody>
      </p:sp>
      <p:sp>
        <p:nvSpPr>
          <p:cNvPr id="3" name="Slide Number Placeholder 2">
            <a:extLst>
              <a:ext uri="{FF2B5EF4-FFF2-40B4-BE49-F238E27FC236}">
                <a16:creationId xmlns:a16="http://schemas.microsoft.com/office/drawing/2014/main" id="{86AC99B7-63A4-BA61-B324-32EB7752ECFD}"/>
              </a:ext>
            </a:extLst>
          </p:cNvPr>
          <p:cNvSpPr>
            <a:spLocks noGrp="1"/>
          </p:cNvSpPr>
          <p:nvPr>
            <p:ph type="sldNum" sz="quarter" idx="12"/>
          </p:nvPr>
        </p:nvSpPr>
        <p:spPr/>
        <p:txBody>
          <a:bodyPr/>
          <a:lstStyle/>
          <a:p>
            <a:fld id="{4267CD5E-26CF-4249-8540-BB1D07FD4227}" type="slidenum">
              <a:rPr lang="en-US" smtClean="0"/>
              <a:t>5</a:t>
            </a:fld>
            <a:endParaRPr lang="en-US"/>
          </a:p>
        </p:txBody>
      </p:sp>
      <p:sp>
        <p:nvSpPr>
          <p:cNvPr id="7" name="Title 3">
            <a:extLst>
              <a:ext uri="{FF2B5EF4-FFF2-40B4-BE49-F238E27FC236}">
                <a16:creationId xmlns:a16="http://schemas.microsoft.com/office/drawing/2014/main" id="{CC26DF9D-6CF4-12BE-9BDB-0661FF9A97CF}"/>
              </a:ext>
            </a:extLst>
          </p:cNvPr>
          <p:cNvSpPr>
            <a:spLocks noGrp="1"/>
          </p:cNvSpPr>
          <p:nvPr>
            <p:ph type="title"/>
          </p:nvPr>
        </p:nvSpPr>
        <p:spPr>
          <a:xfrm>
            <a:off x="645564" y="590565"/>
            <a:ext cx="10900870" cy="1287396"/>
          </a:xfrm>
        </p:spPr>
        <p:txBody>
          <a:bodyPr vert="horz" lIns="91440" tIns="45720" rIns="91440" bIns="45720" rtlCol="0" anchor="t">
            <a:noAutofit/>
          </a:bodyPr>
          <a:lstStyle/>
          <a:p>
            <a:pPr algn="ctr"/>
            <a:r>
              <a:rPr lang="en-US">
                <a:latin typeface="IBM Plex Sans" panose="020B0503050203000203"/>
              </a:rPr>
              <a:t>THE RISK TRANSMISSION OF COVID-19 IN THE US STOCK MARKET</a:t>
            </a:r>
            <a:endParaRPr lang="en-US" b="0">
              <a:latin typeface="IBM Plex Sans" panose="020B0503050203000203"/>
            </a:endParaRPr>
          </a:p>
        </p:txBody>
      </p:sp>
    </p:spTree>
    <p:extLst>
      <p:ext uri="{BB962C8B-B14F-4D97-AF65-F5344CB8AC3E}">
        <p14:creationId xmlns:p14="http://schemas.microsoft.com/office/powerpoint/2010/main" val="2970429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718B01-5559-D25B-AEA3-D07739F321BD}"/>
              </a:ext>
            </a:extLst>
          </p:cNvPr>
          <p:cNvSpPr>
            <a:spLocks noGrp="1"/>
          </p:cNvSpPr>
          <p:nvPr>
            <p:ph idx="1"/>
          </p:nvPr>
        </p:nvSpPr>
        <p:spPr>
          <a:xfrm>
            <a:off x="373626" y="1506560"/>
            <a:ext cx="11484077" cy="4972897"/>
          </a:xfrm>
        </p:spPr>
        <p:txBody>
          <a:bodyPr vert="horz" lIns="91440" tIns="45720" rIns="91440" bIns="45720" rtlCol="0" anchor="t">
            <a:normAutofit/>
          </a:bodyPr>
          <a:lstStyle/>
          <a:p>
            <a:pPr>
              <a:lnSpc>
                <a:spcPct val="150000"/>
              </a:lnSpc>
              <a:buFont typeface="Wingdings" panose="020B0604020202020204" pitchFamily="34" charset="0"/>
              <a:buChar char="§"/>
            </a:pPr>
            <a:r>
              <a:rPr lang="en-US" sz="2800">
                <a:latin typeface="Lato Extended"/>
              </a:rPr>
              <a:t>Goal is to perform a panel data analysis </a:t>
            </a:r>
            <a:r>
              <a:rPr lang="en-US" sz="2800" b="0" i="0">
                <a:effectLst/>
                <a:latin typeface="Lato Extended"/>
              </a:rPr>
              <a:t>of </a:t>
            </a:r>
            <a:r>
              <a:rPr lang="en-US" sz="2800">
                <a:latin typeface="Lato Extended"/>
              </a:rPr>
              <a:t>14 daily stock market indices during 01/21/2020 – 06/30/2020 to document a stock market index’s negative responsiveness to Covid-19’s spread variations. </a:t>
            </a:r>
          </a:p>
          <a:p>
            <a:pPr>
              <a:lnSpc>
                <a:spcPct val="150000"/>
              </a:lnSpc>
              <a:buFont typeface="Wingdings" panose="020B0604020202020204" pitchFamily="34" charset="0"/>
              <a:buChar char="§"/>
            </a:pPr>
            <a:r>
              <a:rPr lang="en-US" sz="2800">
                <a:latin typeface="Lato Extended"/>
              </a:rPr>
              <a:t>Double-log Regression with random errors and Stock market index's elasticity is -0.029(p-value &lt; 0.01).</a:t>
            </a:r>
          </a:p>
          <a:p>
            <a:pPr>
              <a:lnSpc>
                <a:spcPct val="150000"/>
              </a:lnSpc>
            </a:pPr>
            <a:r>
              <a:rPr lang="en-US" sz="2800">
                <a:solidFill>
                  <a:srgbClr val="2D3B45"/>
                </a:solidFill>
                <a:latin typeface="Lato Extended"/>
              </a:rPr>
              <a:t>The article gives us insights into how the stock market indices were affected and how the markets will recover with time. </a:t>
            </a:r>
          </a:p>
        </p:txBody>
      </p:sp>
      <p:sp>
        <p:nvSpPr>
          <p:cNvPr id="3" name="Slide Number Placeholder 2">
            <a:extLst>
              <a:ext uri="{FF2B5EF4-FFF2-40B4-BE49-F238E27FC236}">
                <a16:creationId xmlns:a16="http://schemas.microsoft.com/office/drawing/2014/main" id="{86AC99B7-63A4-BA61-B324-32EB7752ECFD}"/>
              </a:ext>
            </a:extLst>
          </p:cNvPr>
          <p:cNvSpPr>
            <a:spLocks noGrp="1"/>
          </p:cNvSpPr>
          <p:nvPr>
            <p:ph type="sldNum" sz="quarter" idx="12"/>
          </p:nvPr>
        </p:nvSpPr>
        <p:spPr/>
        <p:txBody>
          <a:bodyPr/>
          <a:lstStyle/>
          <a:p>
            <a:fld id="{4267CD5E-26CF-4249-8540-BB1D07FD4227}" type="slidenum">
              <a:rPr lang="en-US" smtClean="0"/>
              <a:t>6</a:t>
            </a:fld>
            <a:endParaRPr lang="en-US"/>
          </a:p>
        </p:txBody>
      </p:sp>
      <p:sp>
        <p:nvSpPr>
          <p:cNvPr id="7" name="Title 3">
            <a:extLst>
              <a:ext uri="{FF2B5EF4-FFF2-40B4-BE49-F238E27FC236}">
                <a16:creationId xmlns:a16="http://schemas.microsoft.com/office/drawing/2014/main" id="{C16B7E54-A326-7598-028A-EC4EB64B0F7D}"/>
              </a:ext>
            </a:extLst>
          </p:cNvPr>
          <p:cNvSpPr>
            <a:spLocks noGrp="1"/>
          </p:cNvSpPr>
          <p:nvPr>
            <p:ph type="title"/>
          </p:nvPr>
        </p:nvSpPr>
        <p:spPr>
          <a:xfrm>
            <a:off x="644771" y="216035"/>
            <a:ext cx="10709031" cy="1277007"/>
          </a:xfrm>
        </p:spPr>
        <p:txBody>
          <a:bodyPr>
            <a:noAutofit/>
          </a:bodyPr>
          <a:lstStyle/>
          <a:p>
            <a:pPr algn="ctr"/>
            <a:r>
              <a:rPr lang="en-US">
                <a:latin typeface="IBM Plex Sans" panose="020B0503050203000203"/>
                <a:cs typeface="Times New Roman"/>
              </a:rPr>
              <a:t>COVID-19’S ADVERSE EFFECTS ON A STOCK MARKET INDEX</a:t>
            </a:r>
            <a:endParaRPr lang="en-US">
              <a:latin typeface="IBM Plex Sans" panose="020B0503050203000203"/>
            </a:endParaRPr>
          </a:p>
        </p:txBody>
      </p:sp>
    </p:spTree>
    <p:extLst>
      <p:ext uri="{BB962C8B-B14F-4D97-AF65-F5344CB8AC3E}">
        <p14:creationId xmlns:p14="http://schemas.microsoft.com/office/powerpoint/2010/main" val="3057122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itle 1"/>
          <p:cNvSpPr txBox="1">
            <a:spLocks noGrp="1"/>
          </p:cNvSpPr>
          <p:nvPr>
            <p:ph type="title"/>
          </p:nvPr>
        </p:nvSpPr>
        <p:spPr>
          <a:xfrm>
            <a:off x="462934" y="483479"/>
            <a:ext cx="11266132" cy="718458"/>
          </a:xfrm>
          <a:prstGeom prst="rect">
            <a:avLst/>
          </a:prstGeom>
        </p:spPr>
        <p:txBody>
          <a:bodyPr/>
          <a:lstStyle/>
          <a:p>
            <a:pPr algn="ctr">
              <a:defRPr sz="4200"/>
            </a:pPr>
            <a:r>
              <a:t>HEADER</a:t>
            </a:r>
            <a:r>
              <a:rPr sz="4000"/>
              <a:t> MODEL DATA</a:t>
            </a:r>
          </a:p>
        </p:txBody>
      </p:sp>
      <p:sp>
        <p:nvSpPr>
          <p:cNvPr id="249" name="Content Placeholder 2"/>
          <p:cNvSpPr txBox="1">
            <a:spLocks noGrp="1"/>
          </p:cNvSpPr>
          <p:nvPr>
            <p:ph type="body" idx="1"/>
          </p:nvPr>
        </p:nvSpPr>
        <p:spPr>
          <a:xfrm>
            <a:off x="462934" y="1354595"/>
            <a:ext cx="11266132" cy="5019926"/>
          </a:xfrm>
          <a:prstGeom prst="rect">
            <a:avLst/>
          </a:prstGeom>
        </p:spPr>
        <p:txBody>
          <a:bodyPr/>
          <a:lstStyle/>
          <a:p>
            <a:pPr>
              <a:buFont typeface="Arial"/>
              <a:buChar char="•"/>
              <a:defRPr sz="2400"/>
            </a:pPr>
            <a:r>
              <a:t>Below are the first 10 rows of the dataset we used for modeling.</a:t>
            </a:r>
          </a:p>
          <a:p>
            <a:pPr>
              <a:buFont typeface="Arial"/>
              <a:buChar char="•"/>
              <a:defRPr sz="2400"/>
            </a:pPr>
            <a:r>
              <a:t>The first column is the date column, and the next 6 columns are the log returns of SPY and the five stock market indices.</a:t>
            </a:r>
          </a:p>
          <a:p>
            <a:pPr>
              <a:buFont typeface="Arial"/>
              <a:buChar char="•"/>
              <a:defRPr sz="2400"/>
            </a:pPr>
            <a:r>
              <a:t>The following 10 columns are the log returns of the ten sector ETFs in the United States.</a:t>
            </a:r>
          </a:p>
          <a:p>
            <a:pPr>
              <a:defRPr sz="2400"/>
            </a:pPr>
            <a:r>
              <a:t>post_covid – represents a binary variable; TRUE for rows after 01/10/2020 and FALSE for rows before 01/10/2020 (the start of Covid-19).</a:t>
            </a:r>
          </a:p>
        </p:txBody>
      </p:sp>
      <p:sp>
        <p:nvSpPr>
          <p:cNvPr id="250" name="Slide Number Placeholder 3"/>
          <p:cNvSpPr txBox="1">
            <a:spLocks noGrp="1"/>
          </p:cNvSpPr>
          <p:nvPr>
            <p:ph type="sldNum" sz="quarter" idx="4294967295"/>
          </p:nvPr>
        </p:nvSpPr>
        <p:spPr>
          <a:xfrm>
            <a:off x="11930215" y="632478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lstStyle/>
          <a:p>
            <a:fld id="{86CB4B4D-7CA3-9044-876B-883B54F8677D}" type="slidenum">
              <a:t>7</a:t>
            </a:fld>
            <a:endParaRPr/>
          </a:p>
        </p:txBody>
      </p:sp>
      <p:pic>
        <p:nvPicPr>
          <p:cNvPr id="251" name="Picture 6" descr="Picture 6"/>
          <p:cNvPicPr>
            <a:picLocks noChangeAspect="1"/>
          </p:cNvPicPr>
          <p:nvPr/>
        </p:nvPicPr>
        <p:blipFill>
          <a:blip r:embed="rId2"/>
          <a:stretch>
            <a:fillRect/>
          </a:stretch>
        </p:blipFill>
        <p:spPr>
          <a:xfrm>
            <a:off x="41693" y="4068259"/>
            <a:ext cx="12108614" cy="1947034"/>
          </a:xfrm>
          <a:prstGeom prst="rect">
            <a:avLst/>
          </a:prstGeom>
          <a:ln>
            <a:solidFill>
              <a:srgbClr val="363D45"/>
            </a:solidFill>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title"/>
          </p:nvPr>
        </p:nvSpPr>
        <p:spPr>
          <a:xfrm>
            <a:off x="740689" y="530666"/>
            <a:ext cx="10710621" cy="726257"/>
          </a:xfrm>
          <a:prstGeom prst="rect">
            <a:avLst/>
          </a:prstGeom>
        </p:spPr>
        <p:txBody>
          <a:bodyPr/>
          <a:lstStyle>
            <a:lvl1pPr algn="ctr">
              <a:defRPr sz="4200"/>
            </a:lvl1pPr>
          </a:lstStyle>
          <a:p>
            <a:r>
              <a:t>SECTOR NAMES</a:t>
            </a:r>
          </a:p>
        </p:txBody>
      </p:sp>
      <p:sp>
        <p:nvSpPr>
          <p:cNvPr id="254" name="Content Placeholder 2"/>
          <p:cNvSpPr txBox="1">
            <a:spLocks noGrp="1"/>
          </p:cNvSpPr>
          <p:nvPr>
            <p:ph type="body" idx="1"/>
          </p:nvPr>
        </p:nvSpPr>
        <p:spPr>
          <a:xfrm>
            <a:off x="644771" y="1435509"/>
            <a:ext cx="10709031" cy="4955457"/>
          </a:xfrm>
          <a:prstGeom prst="rect">
            <a:avLst/>
          </a:prstGeom>
        </p:spPr>
        <p:txBody>
          <a:bodyPr/>
          <a:lstStyle>
            <a:lvl1pPr>
              <a:defRPr sz="2400"/>
            </a:lvl1pPr>
          </a:lstStyle>
          <a:p>
            <a:r>
              <a:t>Name and Symbol of the ten sector ETFs in the United States:</a:t>
            </a:r>
          </a:p>
        </p:txBody>
      </p:sp>
      <p:sp>
        <p:nvSpPr>
          <p:cNvPr id="255" name="Slide Number Placeholder 3"/>
          <p:cNvSpPr txBox="1">
            <a:spLocks noGrp="1"/>
          </p:cNvSpPr>
          <p:nvPr>
            <p:ph type="sldNum" sz="quarter" idx="4294967295"/>
          </p:nvPr>
        </p:nvSpPr>
        <p:spPr>
          <a:xfrm>
            <a:off x="11930215" y="632478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lstStyle/>
          <a:p>
            <a:fld id="{86CB4B4D-7CA3-9044-876B-883B54F8677D}" type="slidenum">
              <a:t>8</a:t>
            </a:fld>
            <a:endParaRPr/>
          </a:p>
        </p:txBody>
      </p:sp>
      <p:pic>
        <p:nvPicPr>
          <p:cNvPr id="256" name="Picture 8" descr="Picture 8"/>
          <p:cNvPicPr>
            <a:picLocks noChangeAspect="1"/>
          </p:cNvPicPr>
          <p:nvPr/>
        </p:nvPicPr>
        <p:blipFill>
          <a:blip r:embed="rId2"/>
          <a:stretch>
            <a:fillRect/>
          </a:stretch>
        </p:blipFill>
        <p:spPr>
          <a:xfrm>
            <a:off x="3618634" y="2140236"/>
            <a:ext cx="4761303" cy="3861301"/>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itle 1"/>
          <p:cNvSpPr txBox="1">
            <a:spLocks noGrp="1"/>
          </p:cNvSpPr>
          <p:nvPr>
            <p:ph type="title"/>
          </p:nvPr>
        </p:nvSpPr>
        <p:spPr>
          <a:xfrm>
            <a:off x="644770" y="668721"/>
            <a:ext cx="10710621" cy="726257"/>
          </a:xfrm>
          <a:prstGeom prst="rect">
            <a:avLst/>
          </a:prstGeom>
        </p:spPr>
        <p:txBody>
          <a:bodyPr/>
          <a:lstStyle/>
          <a:p>
            <a:pPr algn="ctr">
              <a:defRPr sz="4200"/>
            </a:pPr>
            <a:r>
              <a:t>SUMMARY</a:t>
            </a:r>
            <a:r>
              <a:rPr sz="4000"/>
              <a:t> MODEL DATA</a:t>
            </a:r>
          </a:p>
        </p:txBody>
      </p:sp>
      <p:sp>
        <p:nvSpPr>
          <p:cNvPr id="259" name="Content Placeholder 2"/>
          <p:cNvSpPr txBox="1">
            <a:spLocks noGrp="1"/>
          </p:cNvSpPr>
          <p:nvPr>
            <p:ph type="body" idx="1"/>
          </p:nvPr>
        </p:nvSpPr>
        <p:spPr>
          <a:xfrm>
            <a:off x="644771" y="1612490"/>
            <a:ext cx="10709031" cy="4778478"/>
          </a:xfrm>
          <a:prstGeom prst="rect">
            <a:avLst/>
          </a:prstGeom>
        </p:spPr>
        <p:txBody>
          <a:bodyPr/>
          <a:lstStyle/>
          <a:p>
            <a:pPr>
              <a:buFont typeface="Arial"/>
              <a:buChar char="•"/>
              <a:defRPr sz="2400"/>
            </a:pPr>
            <a:r>
              <a:t>Summary of model data over 6 years of historical data:</a:t>
            </a:r>
          </a:p>
          <a:p>
            <a:pPr>
              <a:buFont typeface="Arial"/>
              <a:buChar char="•"/>
              <a:defRPr sz="2400"/>
            </a:pPr>
            <a:r>
              <a:t>Note: we have 640 “FALSE” (pre-covid) variables and 649 “TRUE” (post-covid) variables.</a:t>
            </a:r>
          </a:p>
        </p:txBody>
      </p:sp>
      <p:sp>
        <p:nvSpPr>
          <p:cNvPr id="260" name="Slide Number Placeholder 3"/>
          <p:cNvSpPr txBox="1">
            <a:spLocks noGrp="1"/>
          </p:cNvSpPr>
          <p:nvPr>
            <p:ph type="sldNum" sz="quarter" idx="4294967295"/>
          </p:nvPr>
        </p:nvSpPr>
        <p:spPr>
          <a:xfrm>
            <a:off x="11930215" y="632478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lstStyle/>
          <a:p>
            <a:fld id="{86CB4B4D-7CA3-9044-876B-883B54F8677D}" type="slidenum">
              <a:t>9</a:t>
            </a:fld>
            <a:endParaRPr/>
          </a:p>
        </p:txBody>
      </p:sp>
      <p:pic>
        <p:nvPicPr>
          <p:cNvPr id="261" name="Picture 8" descr="Picture 8"/>
          <p:cNvPicPr>
            <a:picLocks noChangeAspect="1"/>
          </p:cNvPicPr>
          <p:nvPr/>
        </p:nvPicPr>
        <p:blipFill>
          <a:blip r:embed="rId2"/>
          <a:stretch>
            <a:fillRect/>
          </a:stretch>
        </p:blipFill>
        <p:spPr>
          <a:xfrm>
            <a:off x="18880" y="2865307"/>
            <a:ext cx="12154239" cy="3411533"/>
          </a:xfrm>
          <a:prstGeom prst="rect">
            <a:avLst/>
          </a:prstGeom>
          <a:ln>
            <a:solidFill>
              <a:srgbClr val="363D45"/>
            </a:solidFill>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363D45"/>
      </a:dk1>
      <a:lt1>
        <a:srgbClr val="FFFFFF"/>
      </a:lt1>
      <a:dk2>
        <a:srgbClr val="A7A7A7"/>
      </a:dk2>
      <a:lt2>
        <a:srgbClr val="535353"/>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TotalTime>
  <Words>1498</Words>
  <Application>Microsoft Office PowerPoint</Application>
  <PresentationFormat>Widescreen</PresentationFormat>
  <Paragraphs>160</Paragraphs>
  <Slides>32</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32</vt:i4>
      </vt:variant>
    </vt:vector>
  </HeadingPairs>
  <TitlesOfParts>
    <vt:vector size="45" baseType="lpstr">
      <vt:lpstr>Arial</vt:lpstr>
      <vt:lpstr>Calibri</vt:lpstr>
      <vt:lpstr>Cambria Math</vt:lpstr>
      <vt:lpstr>Century Gothic</vt:lpstr>
      <vt:lpstr>Courier New</vt:lpstr>
      <vt:lpstr>IBM Plex Sans</vt:lpstr>
      <vt:lpstr>IBM Plex Sans Light</vt:lpstr>
      <vt:lpstr>IBM Plex Sans SemiBold</vt:lpstr>
      <vt:lpstr>Lato Extended</vt:lpstr>
      <vt:lpstr>Saira Condensed Condensed Light</vt:lpstr>
      <vt:lpstr>Saira Condensed Condensed SemiBold</vt:lpstr>
      <vt:lpstr>Wingdings</vt:lpstr>
      <vt:lpstr>Office Theme</vt:lpstr>
      <vt:lpstr>IMPACT OF COVID-19 ON SIX MAJOR STOCK MARKETS AND U.S. SECTORS</vt:lpstr>
      <vt:lpstr>OVERVIEW: LITERATURE REVIEW</vt:lpstr>
      <vt:lpstr> </vt:lpstr>
      <vt:lpstr>HAS COVID-19 INFECTED INDIAN STOCK MARKET?</vt:lpstr>
      <vt:lpstr>THE RISK TRANSMISSION OF COVID-19 IN THE US STOCK MARKET</vt:lpstr>
      <vt:lpstr>COVID-19’S ADVERSE EFFECTS ON A STOCK MARKET INDEX</vt:lpstr>
      <vt:lpstr>HEADER MODEL DATA</vt:lpstr>
      <vt:lpstr>SECTOR NAMES</vt:lpstr>
      <vt:lpstr>SUMMARY MODEL DATA</vt:lpstr>
      <vt:lpstr>STOCK MARKETS BOXPLOTS</vt:lpstr>
      <vt:lpstr>STOCK MARKETS BOXPLOTS PRE COVID-19</vt:lpstr>
      <vt:lpstr>STOCK MARKETS BOXPLOTS POST COVID-19</vt:lpstr>
      <vt:lpstr>SECTOR ETFs BOXPLOTS</vt:lpstr>
      <vt:lpstr>SECTOR ETFs BOXPLOTS PRE COVID-19</vt:lpstr>
      <vt:lpstr>SECTOR ETFs BOXPLOTS POST COVID-19</vt:lpstr>
      <vt:lpstr>STOCK MARKETS CORRELATION MATRICES PRE &amp; POST COVID-19</vt:lpstr>
      <vt:lpstr>SECTOR ETFs CORRELATION MATRICES PRE &amp; POST COVID-19</vt:lpstr>
      <vt:lpstr>CORRELATION CHANGE</vt:lpstr>
      <vt:lpstr>STOCK MARKETS CORRELATION CHART PRE &amp; POST COVID-19</vt:lpstr>
      <vt:lpstr>SECTOR ETFs CORRELATION CHART PRE &amp; POST COVID-19</vt:lpstr>
      <vt:lpstr>ANNUALIZED MEAN RETURNS AND VOLATILITY PRE &amp; POST COVID-19</vt:lpstr>
      <vt:lpstr>TRAIN AND TEST DATASETS</vt:lpstr>
      <vt:lpstr>OUR GOAL</vt:lpstr>
      <vt:lpstr>LOGISTIC REGRESSION</vt:lpstr>
      <vt:lpstr>LINEAR DISCRIMINANT ANALYSIS (LDA):</vt:lpstr>
      <vt:lpstr>QUADRATIC DISCRIMINANT ANALYSIS (QDA):</vt:lpstr>
      <vt:lpstr>K-NEAREST NEIGHBORS (KNN):</vt:lpstr>
      <vt:lpstr>TIME SERIES FORECASTING</vt:lpstr>
      <vt:lpstr>Forecast Plots </vt:lpstr>
      <vt:lpstr>Model order and Lowest AIC.</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 ON MAJOR SECTORS AND STOCKS IN THE U.S. AND INTERNATIONALLY</dc:title>
  <cp:lastModifiedBy>beatrice spinola</cp:lastModifiedBy>
  <cp:revision>1</cp:revision>
  <dcterms:modified xsi:type="dcterms:W3CDTF">2023-05-14T18:54:19Z</dcterms:modified>
</cp:coreProperties>
</file>