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12" r:id="rId2"/>
    <p:sldMasterId id="2147483719" r:id="rId3"/>
    <p:sldMasterId id="2147483704" r:id="rId4"/>
    <p:sldMasterId id="2147483725" r:id="rId5"/>
    <p:sldMasterId id="2147483721" r:id="rId6"/>
    <p:sldMasterId id="2147483723" r:id="rId7"/>
  </p:sldMasterIdLst>
  <p:notesMasterIdLst>
    <p:notesMasterId r:id="rId9"/>
  </p:notesMasterIdLst>
  <p:sldIdLst>
    <p:sldId id="279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5DC"/>
    <a:srgbClr val="D1DAC8"/>
    <a:srgbClr val="9FD2CD"/>
    <a:srgbClr val="B0C1B1"/>
    <a:srgbClr val="759194"/>
    <a:srgbClr val="495F6F"/>
    <a:srgbClr val="CBD7D7"/>
    <a:srgbClr val="9DD0CA"/>
    <a:srgbClr val="D9D8DD"/>
    <a:srgbClr val="535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66"/>
    <p:restoredTop sz="94625"/>
  </p:normalViewPr>
  <p:slideViewPr>
    <p:cSldViewPr snapToGrid="0" snapToObjects="1">
      <p:cViewPr varScale="1">
        <p:scale>
          <a:sx n="118" d="100"/>
          <a:sy n="118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B9E08-CADF-BA46-BA8E-20065F41075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10A04-F1B7-614E-91A4-34A674D84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3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274320"/>
          </a:xfrm>
        </p:spPr>
        <p:txBody>
          <a:bodyPr anchor="b" anchorCtr="0">
            <a:noAutofit/>
          </a:bodyPr>
          <a:lstStyle>
            <a:lvl1pPr>
              <a:defRPr sz="2000" b="0" i="0">
                <a:latin typeface="+mj-lt"/>
                <a:cs typeface="Gill Sans Light" panose="020B0302020104020203" pitchFamily="34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9D957691-407B-9F40-BD3B-44A28A09A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880BAAB-C19A-2E46-9CC9-CE8F096005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547672"/>
            <a:ext cx="8229600" cy="274320"/>
          </a:xfrm>
        </p:spPr>
        <p:txBody>
          <a:bodyPr tIns="0" bIns="0">
            <a:noAutofit/>
          </a:bodyPr>
          <a:lstStyle>
            <a:lvl1pPr>
              <a:defRPr sz="2000" b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DFE03C-A978-AE41-B168-62CF4EB53C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5118" y="4659975"/>
            <a:ext cx="1183911" cy="4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0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/>
          <a:p>
            <a:fld id="{9D957691-407B-9F40-BD3B-44A28A09A1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AA57ABBC-FB0B-4F49-B720-7189F6E716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547672"/>
            <a:ext cx="8229600" cy="274320"/>
          </a:xfrm>
        </p:spPr>
        <p:txBody>
          <a:bodyPr tIns="0" bIns="0">
            <a:noAutofit/>
          </a:bodyPr>
          <a:lstStyle>
            <a:lvl1pPr>
              <a:defRPr sz="2000" b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7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/>
          <a:p>
            <a:fld id="{9D957691-407B-9F40-BD3B-44A28A09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5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2514600" cy="1371600"/>
          </a:xfrm>
          <a:solidFill>
            <a:schemeClr val="accent3"/>
          </a:solidFill>
        </p:spPr>
        <p:txBody>
          <a:bodyPr anchor="b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274320"/>
            <a:ext cx="5486400" cy="4343400"/>
          </a:xfrm>
        </p:spPr>
        <p:txBody>
          <a:bodyPr>
            <a:sp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45919"/>
            <a:ext cx="2514600" cy="297180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accent3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/>
          <a:p>
            <a:fld id="{9D957691-407B-9F40-BD3B-44A28A09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8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274320"/>
            <a:ext cx="2514600" cy="1371600"/>
          </a:xfrm>
          <a:solidFill>
            <a:schemeClr val="accent3"/>
          </a:solidFill>
        </p:spPr>
        <p:txBody>
          <a:bodyPr anchor="b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74320"/>
            <a:ext cx="5486400" cy="4343400"/>
          </a:xfrm>
        </p:spPr>
        <p:txBody>
          <a:bodyPr>
            <a:sp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0" y="1645919"/>
            <a:ext cx="2514600" cy="297180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accent3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/>
          <a:p>
            <a:fld id="{9D957691-407B-9F40-BD3B-44A28A09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94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41772"/>
            <a:ext cx="8229600" cy="1371600"/>
          </a:xfrm>
          <a:prstGeom prst="rect">
            <a:avLst/>
          </a:prstGeom>
        </p:spPr>
        <p:txBody>
          <a:bodyPr anchor="t"/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286000"/>
            <a:ext cx="8229600" cy="685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chemeClr val="accent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C8EE27-1ED3-BF48-B2CF-8BE0D10AB5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879850"/>
            <a:ext cx="8229600" cy="666750"/>
          </a:xfrm>
          <a:prstGeom prst="rect">
            <a:avLst/>
          </a:prstGeom>
        </p:spPr>
        <p:txBody>
          <a:bodyPr tIns="0" bIns="0"/>
          <a:lstStyle>
            <a:lvl1pPr>
              <a:lnSpc>
                <a:spcPct val="100000"/>
              </a:lnSpc>
              <a:spcBef>
                <a:spcPts val="0"/>
              </a:spcBef>
              <a:defRPr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9796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41772"/>
            <a:ext cx="8229600" cy="1371600"/>
          </a:xfrm>
          <a:prstGeom prst="rect">
            <a:avLst/>
          </a:prstGeom>
        </p:spPr>
        <p:txBody>
          <a:bodyPr anchor="t"/>
          <a:lstStyle>
            <a:lvl1pPr algn="l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286000"/>
            <a:ext cx="8229600" cy="685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chemeClr val="accent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C8EE27-1ED3-BF48-B2CF-8BE0D10AB5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879850"/>
            <a:ext cx="8229600" cy="666750"/>
          </a:xfrm>
          <a:prstGeom prst="rect">
            <a:avLst/>
          </a:prstGeom>
        </p:spPr>
        <p:txBody>
          <a:bodyPr tIns="0" bIns="0"/>
          <a:lstStyle>
            <a:lvl1pPr>
              <a:lnSpc>
                <a:spcPct val="100000"/>
              </a:lnSpc>
              <a:spcBef>
                <a:spcPts val="0"/>
              </a:spcBef>
              <a:defRPr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83494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9D957691-407B-9F40-BD3B-44A28A09A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5669D35-E50B-724E-AE5D-A11E3B55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914400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6389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371600"/>
          </a:xfrm>
          <a:prstGeom prst="rect">
            <a:avLst/>
          </a:prstGeom>
        </p:spPr>
        <p:txBody>
          <a:bodyPr anchor="t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672072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371600"/>
          </a:xfrm>
          <a:prstGeom prst="rect">
            <a:avLst/>
          </a:prstGeom>
        </p:spPr>
        <p:txBody>
          <a:bodyPr anchor="t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1492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4023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43000"/>
            <a:ext cx="4023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/>
          <a:p>
            <a:fld id="{9D957691-407B-9F40-BD3B-44A28A09A1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663A7B5B-D75F-AA4A-938F-9CDEB9824A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547672"/>
            <a:ext cx="8229600" cy="274320"/>
          </a:xfrm>
        </p:spPr>
        <p:txBody>
          <a:bodyPr tIns="0" bIns="0">
            <a:noAutofit/>
          </a:bodyPr>
          <a:lstStyle>
            <a:lvl1pPr>
              <a:defRPr sz="2000" b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196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/>
          <a:p>
            <a:fld id="{9D957691-407B-9F40-BD3B-44A28A09A1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AA57ABBC-FB0B-4F49-B720-7189F6E716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547672"/>
            <a:ext cx="8229600" cy="274320"/>
          </a:xfrm>
        </p:spPr>
        <p:txBody>
          <a:bodyPr tIns="0" bIns="0">
            <a:noAutofit/>
          </a:bodyPr>
          <a:lstStyle>
            <a:lvl1pPr>
              <a:defRPr sz="2000" b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5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/>
          <a:p>
            <a:fld id="{9D957691-407B-9F40-BD3B-44A28A09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2514600" cy="1371600"/>
          </a:xfrm>
          <a:solidFill>
            <a:schemeClr val="bg2"/>
          </a:solidFill>
        </p:spPr>
        <p:txBody>
          <a:bodyPr anchor="b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274320"/>
            <a:ext cx="5486400" cy="4343400"/>
          </a:xfrm>
        </p:spPr>
        <p:txBody>
          <a:bodyPr>
            <a:sp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45919"/>
            <a:ext cx="2514600" cy="297180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/>
          <a:p>
            <a:fld id="{9D957691-407B-9F40-BD3B-44A28A09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274320"/>
            <a:ext cx="2514600" cy="1371600"/>
          </a:xfrm>
          <a:solidFill>
            <a:schemeClr val="bg2"/>
          </a:solidFill>
        </p:spPr>
        <p:txBody>
          <a:bodyPr anchor="b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74320"/>
            <a:ext cx="5486400" cy="4343400"/>
          </a:xfrm>
        </p:spPr>
        <p:txBody>
          <a:bodyPr>
            <a:sp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0" y="1645919"/>
            <a:ext cx="2514600" cy="2971800"/>
          </a:xfrm>
          <a:solidFill>
            <a:schemeClr val="tx2"/>
          </a:solidFill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/>
          <a:p>
            <a:fld id="{9D957691-407B-9F40-BD3B-44A28A09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28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274320"/>
          </a:xfrm>
        </p:spPr>
        <p:txBody>
          <a:bodyPr anchor="b" anchorCtr="0">
            <a:noAutofit/>
          </a:bodyPr>
          <a:lstStyle>
            <a:lvl1pPr>
              <a:defRPr sz="2000" b="0" i="0">
                <a:latin typeface="+mj-lt"/>
                <a:cs typeface="Gill Sans Light" panose="020B03020201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9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9D957691-407B-9F40-BD3B-44A28A09A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880BAAB-C19A-2E46-9CC9-CE8F096005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547672"/>
            <a:ext cx="8229600" cy="274320"/>
          </a:xfrm>
        </p:spPr>
        <p:txBody>
          <a:bodyPr tIns="0" bIns="0">
            <a:noAutofit/>
          </a:bodyPr>
          <a:lstStyle>
            <a:lvl1pPr>
              <a:defRPr sz="2000" b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85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43000"/>
            <a:ext cx="4023360" cy="3429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143000"/>
            <a:ext cx="4023360" cy="3429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/>
          <a:lstStyle/>
          <a:p>
            <a:fld id="{9D957691-407B-9F40-BD3B-44A28A09A1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663A7B5B-D75F-AA4A-938F-9CDEB9824A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547672"/>
            <a:ext cx="8229600" cy="274320"/>
          </a:xfrm>
        </p:spPr>
        <p:txBody>
          <a:bodyPr tIns="0" bIns="0">
            <a:noAutofit/>
          </a:bodyPr>
          <a:lstStyle>
            <a:lvl1pPr>
              <a:defRPr sz="2000" b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02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3841"/>
            <a:ext cx="8229600" cy="274320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3264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D4E8D-CFF5-8F49-8428-25C751550201}"/>
              </a:ext>
            </a:extLst>
          </p:cNvPr>
          <p:cNvSpPr txBox="1"/>
          <p:nvPr userDrawn="1"/>
        </p:nvSpPr>
        <p:spPr>
          <a:xfrm>
            <a:off x="7315200" y="4754880"/>
            <a:ext cx="13716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D+M LOGO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920F614-E56F-B743-801F-8C94CAF69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</a:defRPr>
            </a:lvl1pPr>
          </a:lstStyle>
          <a:p>
            <a:fld id="{60042A0A-6380-CC4C-9171-3A04AFB34F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044A30-F2A6-B24A-8544-E0E34F8F42EF}"/>
              </a:ext>
            </a:extLst>
          </p:cNvPr>
          <p:cNvSpPr txBox="1"/>
          <p:nvPr userDrawn="1"/>
        </p:nvSpPr>
        <p:spPr>
          <a:xfrm>
            <a:off x="914399" y="4754880"/>
            <a:ext cx="2759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/>
              <a:t>d+m</a:t>
            </a:r>
            <a:r>
              <a:rPr lang="en-US" sz="800" i="1" dirty="0"/>
              <a:t> landscape design Style Guide </a:t>
            </a:r>
            <a:r>
              <a:rPr lang="en-US" sz="800" i="0" dirty="0"/>
              <a:t>| V0.1 | DRAFT | 30-Jan 2019</a:t>
            </a:r>
          </a:p>
          <a:p>
            <a:r>
              <a:rPr lang="en-US" sz="800" dirty="0"/>
              <a:t>© 2019 </a:t>
            </a:r>
            <a:r>
              <a:rPr lang="en-US" sz="800" dirty="0" err="1"/>
              <a:t>d+m</a:t>
            </a:r>
            <a:r>
              <a:rPr lang="en-US" sz="800" dirty="0"/>
              <a:t> landscape design. For internal use.</a:t>
            </a:r>
          </a:p>
        </p:txBody>
      </p:sp>
    </p:spTree>
    <p:extLst>
      <p:ext uri="{BB962C8B-B14F-4D97-AF65-F5344CB8AC3E}">
        <p14:creationId xmlns:p14="http://schemas.microsoft.com/office/powerpoint/2010/main" val="274172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8" r:id="rId3"/>
    <p:sldLayoutId id="2147483679" r:id="rId4"/>
    <p:sldLayoutId id="2147483681" r:id="rId5"/>
    <p:sldLayoutId id="2147483701" r:id="rId6"/>
    <p:sldLayoutId id="2147483727" r:id="rId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000" b="0" i="0" kern="1200" dirty="0">
          <a:solidFill>
            <a:schemeClr val="bg2"/>
          </a:solidFill>
          <a:latin typeface="+mj-lt"/>
          <a:ea typeface="+mj-ea"/>
          <a:cs typeface="Gill Sans Light" panose="020B03020201040202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3841"/>
            <a:ext cx="8229600" cy="274320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3264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D4E8D-CFF5-8F49-8428-25C751550201}"/>
              </a:ext>
            </a:extLst>
          </p:cNvPr>
          <p:cNvSpPr txBox="1"/>
          <p:nvPr userDrawn="1"/>
        </p:nvSpPr>
        <p:spPr>
          <a:xfrm>
            <a:off x="7315200" y="4754880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2"/>
                </a:solidFill>
              </a:rPr>
              <a:t>D+M LOGO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920F614-E56F-B743-801F-8C94CAF69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2"/>
                </a:solidFill>
              </a:defRPr>
            </a:lvl1pPr>
          </a:lstStyle>
          <a:p>
            <a:fld id="{60042A0A-6380-CC4C-9171-3A04AFB34F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044A30-F2A6-B24A-8544-E0E34F8F42EF}"/>
              </a:ext>
            </a:extLst>
          </p:cNvPr>
          <p:cNvSpPr txBox="1"/>
          <p:nvPr userDrawn="1"/>
        </p:nvSpPr>
        <p:spPr>
          <a:xfrm>
            <a:off x="914399" y="4754880"/>
            <a:ext cx="218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tx2"/>
                </a:solidFill>
              </a:rPr>
              <a:t>Title </a:t>
            </a:r>
            <a:r>
              <a:rPr lang="en-US" sz="800" i="0" dirty="0">
                <a:solidFill>
                  <a:schemeClr val="tx2"/>
                </a:solidFill>
              </a:rPr>
              <a:t>| VX.Y | Date</a:t>
            </a:r>
          </a:p>
          <a:p>
            <a:r>
              <a:rPr lang="en-US" sz="800" dirty="0">
                <a:solidFill>
                  <a:schemeClr val="tx2"/>
                </a:solidFill>
              </a:rPr>
              <a:t>© 2019 </a:t>
            </a:r>
            <a:r>
              <a:rPr lang="en-US" sz="800" dirty="0" err="1">
                <a:solidFill>
                  <a:schemeClr val="tx2"/>
                </a:solidFill>
              </a:rPr>
              <a:t>d+m</a:t>
            </a:r>
            <a:r>
              <a:rPr lang="en-US" sz="800" dirty="0">
                <a:solidFill>
                  <a:schemeClr val="tx2"/>
                </a:solidFill>
              </a:rPr>
              <a:t> landscape design. For internal use.</a:t>
            </a:r>
          </a:p>
        </p:txBody>
      </p:sp>
    </p:spTree>
    <p:extLst>
      <p:ext uri="{BB962C8B-B14F-4D97-AF65-F5344CB8AC3E}">
        <p14:creationId xmlns:p14="http://schemas.microsoft.com/office/powerpoint/2010/main" val="22148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000" b="0" i="0" kern="1200" dirty="0">
          <a:solidFill>
            <a:schemeClr val="tx2"/>
          </a:solidFill>
          <a:latin typeface="+mj-lt"/>
          <a:ea typeface="+mj-ea"/>
          <a:cs typeface="Gill Sans Light" panose="020B03020201040202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2D4E8D-CFF5-8F49-8428-25C751550201}"/>
              </a:ext>
            </a:extLst>
          </p:cNvPr>
          <p:cNvSpPr txBox="1"/>
          <p:nvPr userDrawn="1"/>
        </p:nvSpPr>
        <p:spPr>
          <a:xfrm>
            <a:off x="457200" y="274320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D+M LOGO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044A30-F2A6-B24A-8544-E0E34F8F42EF}"/>
              </a:ext>
            </a:extLst>
          </p:cNvPr>
          <p:cNvSpPr txBox="1"/>
          <p:nvPr userDrawn="1"/>
        </p:nvSpPr>
        <p:spPr>
          <a:xfrm>
            <a:off x="457200" y="4800600"/>
            <a:ext cx="21836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 2019 </a:t>
            </a:r>
            <a:r>
              <a:rPr lang="en-US" sz="800" dirty="0" err="1">
                <a:solidFill>
                  <a:schemeClr val="tx2"/>
                </a:solidFill>
              </a:rPr>
              <a:t>d+m</a:t>
            </a:r>
            <a:r>
              <a:rPr lang="en-US" sz="800" dirty="0">
                <a:solidFill>
                  <a:schemeClr val="tx2"/>
                </a:solidFill>
              </a:rPr>
              <a:t> landscape design. For internal use.</a:t>
            </a:r>
          </a:p>
        </p:txBody>
      </p:sp>
    </p:spTree>
    <p:extLst>
      <p:ext uri="{BB962C8B-B14F-4D97-AF65-F5344CB8AC3E}">
        <p14:creationId xmlns:p14="http://schemas.microsoft.com/office/powerpoint/2010/main" val="383593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000" b="0" i="0" kern="1200" dirty="0">
          <a:solidFill>
            <a:schemeClr val="bg2"/>
          </a:solidFill>
          <a:latin typeface="+mj-lt"/>
          <a:ea typeface="+mj-ea"/>
          <a:cs typeface="Gill Sans Light" panose="020B03020201040202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2D4E8D-CFF5-8F49-8428-25C751550201}"/>
              </a:ext>
            </a:extLst>
          </p:cNvPr>
          <p:cNvSpPr txBox="1"/>
          <p:nvPr userDrawn="1"/>
        </p:nvSpPr>
        <p:spPr>
          <a:xfrm>
            <a:off x="457200" y="274320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/>
              <a:t>D+M LOGO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044A30-F2A6-B24A-8544-E0E34F8F42EF}"/>
              </a:ext>
            </a:extLst>
          </p:cNvPr>
          <p:cNvSpPr txBox="1"/>
          <p:nvPr userDrawn="1"/>
        </p:nvSpPr>
        <p:spPr>
          <a:xfrm>
            <a:off x="457200" y="4800600"/>
            <a:ext cx="21836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2019 </a:t>
            </a:r>
            <a:r>
              <a:rPr lang="en-US" sz="800" dirty="0" err="1"/>
              <a:t>d+m</a:t>
            </a:r>
            <a:r>
              <a:rPr lang="en-US" sz="800" dirty="0"/>
              <a:t> landscape design. For internal use.</a:t>
            </a:r>
          </a:p>
        </p:txBody>
      </p:sp>
    </p:spTree>
    <p:extLst>
      <p:ext uri="{BB962C8B-B14F-4D97-AF65-F5344CB8AC3E}">
        <p14:creationId xmlns:p14="http://schemas.microsoft.com/office/powerpoint/2010/main" val="267578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000" b="0" i="0" kern="1200" dirty="0">
          <a:solidFill>
            <a:schemeClr val="bg2"/>
          </a:solidFill>
          <a:latin typeface="+mj-lt"/>
          <a:ea typeface="+mj-ea"/>
          <a:cs typeface="Gill Sans Light" panose="020B03020201040202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3841"/>
            <a:ext cx="8229600" cy="914400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D4E8D-CFF5-8F49-8428-25C751550201}"/>
              </a:ext>
            </a:extLst>
          </p:cNvPr>
          <p:cNvSpPr txBox="1"/>
          <p:nvPr userDrawn="1"/>
        </p:nvSpPr>
        <p:spPr>
          <a:xfrm>
            <a:off x="7315200" y="4754880"/>
            <a:ext cx="137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/>
                </a:solidFill>
              </a:rPr>
              <a:t>D+M LOGO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920F614-E56F-B743-801F-8C94CAF69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48006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bg2"/>
                </a:solidFill>
              </a:defRPr>
            </a:lvl1pPr>
          </a:lstStyle>
          <a:p>
            <a:fld id="{60042A0A-6380-CC4C-9171-3A04AFB34F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044A30-F2A6-B24A-8544-E0E34F8F42EF}"/>
              </a:ext>
            </a:extLst>
          </p:cNvPr>
          <p:cNvSpPr txBox="1"/>
          <p:nvPr userDrawn="1"/>
        </p:nvSpPr>
        <p:spPr>
          <a:xfrm>
            <a:off x="914399" y="4754880"/>
            <a:ext cx="218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bg2"/>
                </a:solidFill>
              </a:rPr>
              <a:t>Title </a:t>
            </a:r>
            <a:r>
              <a:rPr lang="en-US" sz="800" i="0" dirty="0">
                <a:solidFill>
                  <a:schemeClr val="bg2"/>
                </a:solidFill>
              </a:rPr>
              <a:t>| VX.Y | Date</a:t>
            </a:r>
          </a:p>
          <a:p>
            <a:r>
              <a:rPr lang="en-US" sz="800" dirty="0">
                <a:solidFill>
                  <a:schemeClr val="bg2"/>
                </a:solidFill>
              </a:rPr>
              <a:t>© 2019 </a:t>
            </a:r>
            <a:r>
              <a:rPr lang="en-US" sz="800" dirty="0" err="1">
                <a:solidFill>
                  <a:schemeClr val="bg2"/>
                </a:solidFill>
              </a:rPr>
              <a:t>d+m</a:t>
            </a:r>
            <a:r>
              <a:rPr lang="en-US" sz="800" dirty="0">
                <a:solidFill>
                  <a:schemeClr val="bg2"/>
                </a:solidFill>
              </a:rPr>
              <a:t> landscape design. For internal use.</a:t>
            </a:r>
          </a:p>
        </p:txBody>
      </p:sp>
    </p:spTree>
    <p:extLst>
      <p:ext uri="{BB962C8B-B14F-4D97-AF65-F5344CB8AC3E}">
        <p14:creationId xmlns:p14="http://schemas.microsoft.com/office/powerpoint/2010/main" val="78375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dirty="0">
          <a:solidFill>
            <a:schemeClr val="bg2"/>
          </a:solidFill>
          <a:latin typeface="+mj-lt"/>
          <a:ea typeface="+mj-ea"/>
          <a:cs typeface="Gill Sans Light" panose="020B03020201040202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23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000" b="0" i="0" kern="1200" dirty="0">
          <a:solidFill>
            <a:schemeClr val="bg2"/>
          </a:solidFill>
          <a:latin typeface="+mj-lt"/>
          <a:ea typeface="+mj-ea"/>
          <a:cs typeface="Gill Sans Light" panose="020B03020201040202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37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000" b="0" i="0" kern="1200" dirty="0">
          <a:solidFill>
            <a:schemeClr val="bg2"/>
          </a:solidFill>
          <a:latin typeface="+mj-lt"/>
          <a:ea typeface="+mj-ea"/>
          <a:cs typeface="Gill Sans Light" panose="020B03020201040202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685800" rtl="0" eaLnBrk="1" latinLnBrk="0" hangingPunct="1">
        <a:lnSpc>
          <a:spcPct val="90000"/>
        </a:lnSpc>
        <a:spcBef>
          <a:spcPts val="375"/>
        </a:spcBef>
        <a:buSzPct val="75000"/>
        <a:buFont typeface="Courier New" panose="02070309020205020404" pitchFamily="49" charset="0"/>
        <a:buChar char="o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7508EF-2219-4D45-92AB-5C616438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beastco</a:t>
            </a:r>
            <a:r>
              <a:rPr lang="en-US" dirty="0"/>
              <a:t> 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E44A4-ACBE-8040-BE88-B2648149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57691-407B-9F40-BD3B-44A28A09A16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0B5DC54-BA03-014F-96B6-71E621275C36}"/>
              </a:ext>
            </a:extLst>
          </p:cNvPr>
          <p:cNvSpPr/>
          <p:nvPr/>
        </p:nvSpPr>
        <p:spPr>
          <a:xfrm>
            <a:off x="5184949" y="2571750"/>
            <a:ext cx="1383323" cy="719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91C31C-97C5-A04F-A62C-3E4DFF0CF99B}"/>
              </a:ext>
            </a:extLst>
          </p:cNvPr>
          <p:cNvSpPr/>
          <p:nvPr/>
        </p:nvSpPr>
        <p:spPr>
          <a:xfrm>
            <a:off x="2668397" y="1130871"/>
            <a:ext cx="1383323" cy="719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A6D0256-6542-4F4E-939D-23DCBA5C8C62}"/>
              </a:ext>
            </a:extLst>
          </p:cNvPr>
          <p:cNvSpPr/>
          <p:nvPr/>
        </p:nvSpPr>
        <p:spPr>
          <a:xfrm>
            <a:off x="2668397" y="2571750"/>
            <a:ext cx="1383323" cy="719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7635B00-73E9-AC4D-8063-FF842C4694BF}"/>
              </a:ext>
            </a:extLst>
          </p:cNvPr>
          <p:cNvSpPr/>
          <p:nvPr/>
        </p:nvSpPr>
        <p:spPr>
          <a:xfrm>
            <a:off x="3801626" y="4031101"/>
            <a:ext cx="1383323" cy="719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orderedItems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FF0CF2-E492-1346-B641-26847F2AFE5B}"/>
              </a:ext>
            </a:extLst>
          </p:cNvPr>
          <p:cNvSpPr txBox="1"/>
          <p:nvPr/>
        </p:nvSpPr>
        <p:spPr>
          <a:xfrm>
            <a:off x="3004457" y="2266114"/>
            <a:ext cx="317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470208-7C86-A542-B859-406C1AAB70DC}"/>
              </a:ext>
            </a:extLst>
          </p:cNvPr>
          <p:cNvSpPr txBox="1"/>
          <p:nvPr/>
        </p:nvSpPr>
        <p:spPr>
          <a:xfrm>
            <a:off x="3044288" y="1850375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DD77DD-9DAB-1B42-9019-65C91D35457B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>
            <a:off x="3360059" y="1850375"/>
            <a:ext cx="0" cy="7213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E63750-1CA9-984A-BD15-26CC9BC0BF12}"/>
              </a:ext>
            </a:extLst>
          </p:cNvPr>
          <p:cNvSpPr txBox="1"/>
          <p:nvPr/>
        </p:nvSpPr>
        <p:spPr>
          <a:xfrm>
            <a:off x="3322173" y="2073088"/>
            <a:ext cx="7791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hasMany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AC8729B-8A30-E34A-BC47-FCE2FF1D2C28}"/>
              </a:ext>
            </a:extLst>
          </p:cNvPr>
          <p:cNvCxnSpPr>
            <a:stCxn id="32" idx="3"/>
            <a:endCxn id="8" idx="1"/>
          </p:cNvCxnSpPr>
          <p:nvPr/>
        </p:nvCxnSpPr>
        <p:spPr>
          <a:xfrm>
            <a:off x="4051720" y="2931502"/>
            <a:ext cx="113322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E265F98-246F-CD4C-8E9E-5041CEC393B3}"/>
              </a:ext>
            </a:extLst>
          </p:cNvPr>
          <p:cNvSpPr>
            <a:spLocks noChangeAspect="1"/>
          </p:cNvSpPr>
          <p:nvPr/>
        </p:nvSpPr>
        <p:spPr>
          <a:xfrm rot="2700000">
            <a:off x="4316758" y="336700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DBD4CC5A-F922-514C-B7B0-68F713066A08}"/>
              </a:ext>
            </a:extLst>
          </p:cNvPr>
          <p:cNvCxnSpPr/>
          <p:nvPr/>
        </p:nvCxnSpPr>
        <p:spPr>
          <a:xfrm rot="5400000" flipH="1" flipV="1">
            <a:off x="4313412" y="3105028"/>
            <a:ext cx="359752" cy="12700"/>
          </a:xfrm>
          <a:prstGeom prst="bentConnector3">
            <a:avLst>
              <a:gd name="adj1" fmla="val -37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1C0545E-7E0B-0E45-940A-22AA5C1230BE}"/>
              </a:ext>
            </a:extLst>
          </p:cNvPr>
          <p:cNvCxnSpPr>
            <a:endCxn id="36" idx="0"/>
          </p:cNvCxnSpPr>
          <p:nvPr/>
        </p:nvCxnSpPr>
        <p:spPr>
          <a:xfrm rot="16200000" flipH="1">
            <a:off x="4389381" y="3927193"/>
            <a:ext cx="201465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8F59089-0AE7-804F-87DE-39DC9B3F3C33}"/>
              </a:ext>
            </a:extLst>
          </p:cNvPr>
          <p:cNvSpPr txBox="1"/>
          <p:nvPr/>
        </p:nvSpPr>
        <p:spPr>
          <a:xfrm>
            <a:off x="4192486" y="2579965"/>
            <a:ext cx="7791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hasMany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50BF6D-47BA-DD44-BD25-8A7A4A0CBDF6}"/>
              </a:ext>
            </a:extLst>
          </p:cNvPr>
          <p:cNvSpPr txBox="1"/>
          <p:nvPr/>
        </p:nvSpPr>
        <p:spPr>
          <a:xfrm>
            <a:off x="4758270" y="3399845"/>
            <a:ext cx="4411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{as}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69B084C0-EF2C-9349-BB2B-64B97B69F609}"/>
              </a:ext>
            </a:extLst>
          </p:cNvPr>
          <p:cNvCxnSpPr>
            <a:cxnSpLocks/>
            <a:stCxn id="8" idx="3"/>
            <a:endCxn id="8" idx="2"/>
          </p:cNvCxnSpPr>
          <p:nvPr/>
        </p:nvCxnSpPr>
        <p:spPr>
          <a:xfrm flipH="1">
            <a:off x="5876611" y="2931502"/>
            <a:ext cx="691661" cy="359752"/>
          </a:xfrm>
          <a:prstGeom prst="bentConnector4">
            <a:avLst>
              <a:gd name="adj1" fmla="val -33051"/>
              <a:gd name="adj2" fmla="val 1635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BA9B82D-C639-EE43-9798-C73BA77974DC}"/>
              </a:ext>
            </a:extLst>
          </p:cNvPr>
          <p:cNvSpPr txBox="1"/>
          <p:nvPr/>
        </p:nvSpPr>
        <p:spPr>
          <a:xfrm>
            <a:off x="5716680" y="3500965"/>
            <a:ext cx="10599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bundledItem</a:t>
            </a:r>
            <a:endParaRPr lang="en-US" dirty="0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D424E8B-C7D2-EC4E-AF94-BB6660037075}"/>
              </a:ext>
            </a:extLst>
          </p:cNvPr>
          <p:cNvSpPr/>
          <p:nvPr/>
        </p:nvSpPr>
        <p:spPr>
          <a:xfrm>
            <a:off x="571141" y="1130871"/>
            <a:ext cx="1383323" cy="719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F20328DF-251B-E643-A271-7AEABF6B7011}"/>
              </a:ext>
            </a:extLst>
          </p:cNvPr>
          <p:cNvCxnSpPr>
            <a:stCxn id="9" idx="1"/>
            <a:endCxn id="70" idx="3"/>
          </p:cNvCxnSpPr>
          <p:nvPr/>
        </p:nvCxnSpPr>
        <p:spPr>
          <a:xfrm rot="10800000">
            <a:off x="1954465" y="1490623"/>
            <a:ext cx="71393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6038E926-47A5-E645-9D11-8F060A5A49AE}"/>
              </a:ext>
            </a:extLst>
          </p:cNvPr>
          <p:cNvCxnSpPr>
            <a:stCxn id="70" idx="0"/>
            <a:endCxn id="8" idx="0"/>
          </p:cNvCxnSpPr>
          <p:nvPr/>
        </p:nvCxnSpPr>
        <p:spPr>
          <a:xfrm rot="16200000" flipH="1">
            <a:off x="2849267" y="-455594"/>
            <a:ext cx="1440879" cy="4613808"/>
          </a:xfrm>
          <a:prstGeom prst="bentConnector3">
            <a:avLst>
              <a:gd name="adj1" fmla="val -15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7FD493F0-822C-0949-BFD6-14DD13D4C8D3}"/>
              </a:ext>
            </a:extLst>
          </p:cNvPr>
          <p:cNvSpPr/>
          <p:nvPr/>
        </p:nvSpPr>
        <p:spPr>
          <a:xfrm>
            <a:off x="7514492" y="2594186"/>
            <a:ext cx="1383323" cy="719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06ABAF28-4210-C14A-B6D5-777077D3F7B5}"/>
              </a:ext>
            </a:extLst>
          </p:cNvPr>
          <p:cNvSpPr/>
          <p:nvPr/>
        </p:nvSpPr>
        <p:spPr>
          <a:xfrm>
            <a:off x="6539742" y="1387639"/>
            <a:ext cx="1383323" cy="719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animal_category</a:t>
            </a:r>
            <a:endParaRPr lang="en-US" dirty="0"/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32D857DA-06D6-A44A-8EFA-3746F0BBAB58}"/>
              </a:ext>
            </a:extLst>
          </p:cNvPr>
          <p:cNvCxnSpPr>
            <a:stCxn id="8" idx="3"/>
            <a:endCxn id="79" idx="1"/>
          </p:cNvCxnSpPr>
          <p:nvPr/>
        </p:nvCxnSpPr>
        <p:spPr>
          <a:xfrm>
            <a:off x="6568272" y="2931502"/>
            <a:ext cx="946220" cy="224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306646"/>
      </p:ext>
    </p:extLst>
  </p:cSld>
  <p:clrMapOvr>
    <a:masterClrMapping/>
  </p:clrMapOvr>
</p:sld>
</file>

<file path=ppt/theme/theme1.xml><?xml version="1.0" encoding="utf-8"?>
<a:theme xmlns:a="http://schemas.openxmlformats.org/drawingml/2006/main" name="d+m Landscape Design - Main Light">
  <a:themeElements>
    <a:clrScheme name="d+m - Farrow+Ball II">
      <a:dk1>
        <a:srgbClr val="2C3437"/>
      </a:dk1>
      <a:lt1>
        <a:srgbClr val="FFFFFF"/>
      </a:lt1>
      <a:dk2>
        <a:srgbClr val="ECF3EC"/>
      </a:dk2>
      <a:lt2>
        <a:srgbClr val="65839B"/>
      </a:lt2>
      <a:accent1>
        <a:srgbClr val="54ABC7"/>
      </a:accent1>
      <a:accent2>
        <a:srgbClr val="515E7E"/>
      </a:accent2>
      <a:accent3>
        <a:srgbClr val="B7B3A1"/>
      </a:accent3>
      <a:accent4>
        <a:srgbClr val="E9EAEB"/>
      </a:accent4>
      <a:accent5>
        <a:srgbClr val="D1D9C8"/>
      </a:accent5>
      <a:accent6>
        <a:srgbClr val="F8F5EE"/>
      </a:accent6>
      <a:hlink>
        <a:srgbClr val="8E58B6"/>
      </a:hlink>
      <a:folHlink>
        <a:srgbClr val="7F6F6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+m style-guide-farrow+ball" id="{8A1FC900-8DF4-C44C-BC23-72C249F144B5}" vid="{75DDBE44-BFE6-FA42-9E80-94E14C9C79C9}"/>
    </a:ext>
  </a:extLst>
</a:theme>
</file>

<file path=ppt/theme/theme2.xml><?xml version="1.0" encoding="utf-8"?>
<a:theme xmlns:a="http://schemas.openxmlformats.org/drawingml/2006/main" name="d+m Landscape Design - Main Dark">
  <a:themeElements>
    <a:clrScheme name="d+m colors- blue">
      <a:dk1>
        <a:srgbClr val="2C3437"/>
      </a:dk1>
      <a:lt1>
        <a:srgbClr val="FFFFFF"/>
      </a:lt1>
      <a:dk2>
        <a:srgbClr val="ECF3EC"/>
      </a:dk2>
      <a:lt2>
        <a:srgbClr val="65839B"/>
      </a:lt2>
      <a:accent1>
        <a:srgbClr val="49606F"/>
      </a:accent1>
      <a:accent2>
        <a:srgbClr val="759193"/>
      </a:accent2>
      <a:accent3>
        <a:srgbClr val="B0C1B1"/>
      </a:accent3>
      <a:accent4>
        <a:srgbClr val="9FD2CD"/>
      </a:accent4>
      <a:accent5>
        <a:srgbClr val="D0D9C8"/>
      </a:accent5>
      <a:accent6>
        <a:srgbClr val="DBE5DC"/>
      </a:accent6>
      <a:hlink>
        <a:srgbClr val="8E58B6"/>
      </a:hlink>
      <a:folHlink>
        <a:srgbClr val="7F6F6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+m style-guide-farrow+ball" id="{8A1FC900-8DF4-C44C-BC23-72C249F144B5}" vid="{6BA87EF5-B985-394A-A169-A1F764EE043B}"/>
    </a:ext>
  </a:extLst>
</a:theme>
</file>

<file path=ppt/theme/theme3.xml><?xml version="1.0" encoding="utf-8"?>
<a:theme xmlns:a="http://schemas.openxmlformats.org/drawingml/2006/main" name="d+m Landscape Design - Title Dark">
  <a:themeElements>
    <a:clrScheme name="d+m colors- blue">
      <a:dk1>
        <a:srgbClr val="2C3437"/>
      </a:dk1>
      <a:lt1>
        <a:srgbClr val="FFFFFF"/>
      </a:lt1>
      <a:dk2>
        <a:srgbClr val="ECF3EC"/>
      </a:dk2>
      <a:lt2>
        <a:srgbClr val="65839B"/>
      </a:lt2>
      <a:accent1>
        <a:srgbClr val="49606F"/>
      </a:accent1>
      <a:accent2>
        <a:srgbClr val="759193"/>
      </a:accent2>
      <a:accent3>
        <a:srgbClr val="B0C1B1"/>
      </a:accent3>
      <a:accent4>
        <a:srgbClr val="9FD2CD"/>
      </a:accent4>
      <a:accent5>
        <a:srgbClr val="D0D9C8"/>
      </a:accent5>
      <a:accent6>
        <a:srgbClr val="DBE5DC"/>
      </a:accent6>
      <a:hlink>
        <a:srgbClr val="8E58B6"/>
      </a:hlink>
      <a:folHlink>
        <a:srgbClr val="7F6F6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+m style-guide-farrow+ball" id="{8A1FC900-8DF4-C44C-BC23-72C249F144B5}" vid="{812251EA-5B10-BB4E-ACA8-73EC6459442A}"/>
    </a:ext>
  </a:extLst>
</a:theme>
</file>

<file path=ppt/theme/theme4.xml><?xml version="1.0" encoding="utf-8"?>
<a:theme xmlns:a="http://schemas.openxmlformats.org/drawingml/2006/main" name="d+m Landscape Design - Title Light">
  <a:themeElements>
    <a:clrScheme name="d+m colors- blue">
      <a:dk1>
        <a:srgbClr val="2C3437"/>
      </a:dk1>
      <a:lt1>
        <a:srgbClr val="FFFFFF"/>
      </a:lt1>
      <a:dk2>
        <a:srgbClr val="ECF3EC"/>
      </a:dk2>
      <a:lt2>
        <a:srgbClr val="65839B"/>
      </a:lt2>
      <a:accent1>
        <a:srgbClr val="49606F"/>
      </a:accent1>
      <a:accent2>
        <a:srgbClr val="759193"/>
      </a:accent2>
      <a:accent3>
        <a:srgbClr val="B0C1B1"/>
      </a:accent3>
      <a:accent4>
        <a:srgbClr val="9FD2CD"/>
      </a:accent4>
      <a:accent5>
        <a:srgbClr val="D0D9C8"/>
      </a:accent5>
      <a:accent6>
        <a:srgbClr val="DBE5DC"/>
      </a:accent6>
      <a:hlink>
        <a:srgbClr val="8E58B6"/>
      </a:hlink>
      <a:folHlink>
        <a:srgbClr val="7F6F6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+m style-guide-farrow+ball" id="{8A1FC900-8DF4-C44C-BC23-72C249F144B5}" vid="{8F16021A-D9CC-7143-A64C-A66EF2D2D5D8}"/>
    </a:ext>
  </a:extLst>
</a:theme>
</file>

<file path=ppt/theme/theme5.xml><?xml version="1.0" encoding="utf-8"?>
<a:theme xmlns:a="http://schemas.openxmlformats.org/drawingml/2006/main" name="d+m Landscape Design - Divider">
  <a:themeElements>
    <a:clrScheme name="d+m colors- blue">
      <a:dk1>
        <a:srgbClr val="2C3437"/>
      </a:dk1>
      <a:lt1>
        <a:srgbClr val="FFFFFF"/>
      </a:lt1>
      <a:dk2>
        <a:srgbClr val="ECF3EC"/>
      </a:dk2>
      <a:lt2>
        <a:srgbClr val="65839B"/>
      </a:lt2>
      <a:accent1>
        <a:srgbClr val="49606F"/>
      </a:accent1>
      <a:accent2>
        <a:srgbClr val="759193"/>
      </a:accent2>
      <a:accent3>
        <a:srgbClr val="B0C1B1"/>
      </a:accent3>
      <a:accent4>
        <a:srgbClr val="9FD2CD"/>
      </a:accent4>
      <a:accent5>
        <a:srgbClr val="D0D9C8"/>
      </a:accent5>
      <a:accent6>
        <a:srgbClr val="DBE5DC"/>
      </a:accent6>
      <a:hlink>
        <a:srgbClr val="8E58B6"/>
      </a:hlink>
      <a:folHlink>
        <a:srgbClr val="7F6F6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+m style-guide-farrow+ball" id="{8A1FC900-8DF4-C44C-BC23-72C249F144B5}" vid="{AF5CC082-7C08-EE4F-B297-C1498E084A05}"/>
    </a:ext>
  </a:extLst>
</a:theme>
</file>

<file path=ppt/theme/theme6.xml><?xml version="1.0" encoding="utf-8"?>
<a:theme xmlns:a="http://schemas.openxmlformats.org/drawingml/2006/main" name="d+m Landscape Design - Endcap Light">
  <a:themeElements>
    <a:clrScheme name="d+m colors- blue">
      <a:dk1>
        <a:srgbClr val="2C3437"/>
      </a:dk1>
      <a:lt1>
        <a:srgbClr val="FFFFFF"/>
      </a:lt1>
      <a:dk2>
        <a:srgbClr val="ECF3EC"/>
      </a:dk2>
      <a:lt2>
        <a:srgbClr val="65839B"/>
      </a:lt2>
      <a:accent1>
        <a:srgbClr val="49606F"/>
      </a:accent1>
      <a:accent2>
        <a:srgbClr val="759193"/>
      </a:accent2>
      <a:accent3>
        <a:srgbClr val="B0C1B1"/>
      </a:accent3>
      <a:accent4>
        <a:srgbClr val="9FD2CD"/>
      </a:accent4>
      <a:accent5>
        <a:srgbClr val="D0D9C8"/>
      </a:accent5>
      <a:accent6>
        <a:srgbClr val="DBE5DC"/>
      </a:accent6>
      <a:hlink>
        <a:srgbClr val="8E58B6"/>
      </a:hlink>
      <a:folHlink>
        <a:srgbClr val="7F6F6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+m style-guide-farrow+ball" id="{8A1FC900-8DF4-C44C-BC23-72C249F144B5}" vid="{204D8205-0787-AF48-BD03-6F86F518298E}"/>
    </a:ext>
  </a:extLst>
</a:theme>
</file>

<file path=ppt/theme/theme7.xml><?xml version="1.0" encoding="utf-8"?>
<a:theme xmlns:a="http://schemas.openxmlformats.org/drawingml/2006/main" name="d+m Landscape Design - Endcap Dark">
  <a:themeElements>
    <a:clrScheme name="d+m colors- blue">
      <a:dk1>
        <a:srgbClr val="2C3437"/>
      </a:dk1>
      <a:lt1>
        <a:srgbClr val="FFFFFF"/>
      </a:lt1>
      <a:dk2>
        <a:srgbClr val="ECF3EC"/>
      </a:dk2>
      <a:lt2>
        <a:srgbClr val="65839B"/>
      </a:lt2>
      <a:accent1>
        <a:srgbClr val="49606F"/>
      </a:accent1>
      <a:accent2>
        <a:srgbClr val="759193"/>
      </a:accent2>
      <a:accent3>
        <a:srgbClr val="B0C1B1"/>
      </a:accent3>
      <a:accent4>
        <a:srgbClr val="9FD2CD"/>
      </a:accent4>
      <a:accent5>
        <a:srgbClr val="D0D9C8"/>
      </a:accent5>
      <a:accent6>
        <a:srgbClr val="DBE5DC"/>
      </a:accent6>
      <a:hlink>
        <a:srgbClr val="8E58B6"/>
      </a:hlink>
      <a:folHlink>
        <a:srgbClr val="7F6F6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+m style-guide-farrow+ball" id="{8A1FC900-8DF4-C44C-BC23-72C249F144B5}" vid="{284097C1-0D12-3241-87CF-E0608665E1B0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d+m Landscape Design - Main Light</Template>
  <TotalTime>1107</TotalTime>
  <Words>20</Words>
  <Application>Microsoft Macintosh PowerPoint</Application>
  <PresentationFormat>On-screen Show (16:9)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Courier New</vt:lpstr>
      <vt:lpstr>Gill Sans MT</vt:lpstr>
      <vt:lpstr>d+m Landscape Design - Main Light</vt:lpstr>
      <vt:lpstr>d+m Landscape Design - Main Dark</vt:lpstr>
      <vt:lpstr>d+m Landscape Design - Title Dark</vt:lpstr>
      <vt:lpstr>d+m Landscape Design - Title Light</vt:lpstr>
      <vt:lpstr>d+m Landscape Design - Divider</vt:lpstr>
      <vt:lpstr>d+m Landscape Design - Endcap Light</vt:lpstr>
      <vt:lpstr>d+m Landscape Design - Endcap Dark</vt:lpstr>
      <vt:lpstr>beastco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Definition</dc:title>
  <dc:creator>Mike Wislek</dc:creator>
  <cp:lastModifiedBy>Mike Wislek</cp:lastModifiedBy>
  <cp:revision>8</cp:revision>
  <dcterms:created xsi:type="dcterms:W3CDTF">2019-09-16T21:06:31Z</dcterms:created>
  <dcterms:modified xsi:type="dcterms:W3CDTF">2019-09-17T15:33:54Z</dcterms:modified>
</cp:coreProperties>
</file>