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2" r:id="rId2"/>
    <p:sldMasterId id="2147483719" r:id="rId3"/>
    <p:sldMasterId id="2147483704" r:id="rId4"/>
    <p:sldMasterId id="2147483725" r:id="rId5"/>
    <p:sldMasterId id="2147483721" r:id="rId6"/>
    <p:sldMasterId id="2147483723" r:id="rId7"/>
  </p:sldMasterIdLst>
  <p:notesMasterIdLst>
    <p:notesMasterId r:id="rId9"/>
  </p:notesMasterIdLst>
  <p:sldIdLst>
    <p:sldId id="278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25"/>
  </p:normalViewPr>
  <p:slideViewPr>
    <p:cSldViewPr snapToGrid="0" snapToObjects="1">
      <p:cViewPr varScale="1">
        <p:scale>
          <a:sx n="171" d="100"/>
          <a:sy n="17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9E08-CADF-BA46-BA8E-20065F41075C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0A04-F1B7-614E-91A4-34A674D84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74320"/>
          </a:xfrm>
        </p:spPr>
        <p:txBody>
          <a:bodyPr anchor="b" anchorCtr="0">
            <a:noAutofit/>
          </a:bodyPr>
          <a:lstStyle>
            <a:lvl1pPr>
              <a:defRPr sz="2000" b="0" i="0">
                <a:latin typeface="+mj-lt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D957691-407B-9F40-BD3B-44A28A09A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880BAAB-C19A-2E46-9CC9-CE8F096005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60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A57ABBC-FB0B-4F49-B720-7189F6E71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5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2514600" cy="1371600"/>
          </a:xfrm>
          <a:solidFill>
            <a:schemeClr val="accent3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accent3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74320"/>
            <a:ext cx="2514600" cy="1371600"/>
          </a:xfrm>
          <a:solidFill>
            <a:schemeClr val="accent3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accent3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41772"/>
            <a:ext cx="8229600" cy="137160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chemeClr val="accent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8EE27-1ED3-BF48-B2CF-8BE0D10AB5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79850"/>
            <a:ext cx="8229600" cy="666750"/>
          </a:xfrm>
          <a:prstGeom prst="rect">
            <a:avLst/>
          </a:prstGeo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9796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41772"/>
            <a:ext cx="8229600" cy="137160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8EE27-1ED3-BF48-B2CF-8BE0D10AB5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79850"/>
            <a:ext cx="8229600" cy="666750"/>
          </a:xfrm>
          <a:prstGeom prst="rect">
            <a:avLst/>
          </a:prstGeo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8349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D957691-407B-9F40-BD3B-44A28A09A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5669D35-E50B-724E-AE5D-A11E3B5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91440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38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371600"/>
          </a:xfrm>
          <a:prstGeom prst="rect">
            <a:avLst/>
          </a:prstGeom>
        </p:spPr>
        <p:txBody>
          <a:bodyPr anchor="t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7207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371600"/>
          </a:xfrm>
          <a:prstGeom prst="rect">
            <a:avLst/>
          </a:prstGeom>
        </p:spPr>
        <p:txBody>
          <a:bodyPr anchor="t"/>
          <a:lstStyle>
            <a:lvl1pPr algn="ctr">
              <a:defRPr sz="4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49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43000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63A7B5B-D75F-AA4A-938F-9CDEB9824A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9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A57ABBC-FB0B-4F49-B720-7189F6E71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2514600" cy="1371600"/>
          </a:xfrm>
          <a:solidFill>
            <a:schemeClr val="bg2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74320"/>
            <a:ext cx="2514600" cy="1371600"/>
          </a:xfrm>
          <a:solidFill>
            <a:schemeClr val="bg2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2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74320"/>
          </a:xfrm>
        </p:spPr>
        <p:txBody>
          <a:bodyPr anchor="b" anchorCtr="0">
            <a:noAutofit/>
          </a:bodyPr>
          <a:lstStyle>
            <a:lvl1pPr>
              <a:defRPr sz="2000" b="0" i="0">
                <a:latin typeface="+mj-lt"/>
                <a:cs typeface="Gill Sans Light" panose="020B03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D957691-407B-9F40-BD3B-44A28A09A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880BAAB-C19A-2E46-9CC9-CE8F096005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8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4023360" cy="3429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43000"/>
            <a:ext cx="40233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63A7B5B-D75F-AA4A-938F-9CDEB9824A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02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3841"/>
            <a:ext cx="8229600" cy="27432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26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20F614-E56F-B743-801F-8C94CAF6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fld id="{60042A0A-6380-CC4C-9171-3A04AFB34F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914399" y="4754880"/>
            <a:ext cx="2392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beast.co</a:t>
            </a:r>
            <a:r>
              <a:rPr lang="en-US" sz="800" i="1" dirty="0"/>
              <a:t> Lessons Learned </a:t>
            </a:r>
            <a:r>
              <a:rPr lang="en-US" sz="800" i="0" dirty="0"/>
              <a:t>| V1.0 | FINAL | 25-Sep 2019</a:t>
            </a:r>
          </a:p>
          <a:p>
            <a:r>
              <a:rPr lang="en-US" sz="800" dirty="0"/>
              <a:t>© 2019 </a:t>
            </a:r>
            <a:r>
              <a:rPr lang="en-US" sz="800" dirty="0" err="1"/>
              <a:t>beast.co</a:t>
            </a:r>
            <a:r>
              <a:rPr lang="en-US" sz="800" dirty="0"/>
              <a:t>. For internal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F59F9-7092-544C-904D-BF9730D21E2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10881" y="4704235"/>
            <a:ext cx="475919" cy="3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8" r:id="rId3"/>
    <p:sldLayoutId id="2147483679" r:id="rId4"/>
    <p:sldLayoutId id="2147483681" r:id="rId5"/>
    <p:sldLayoutId id="2147483701" r:id="rId6"/>
    <p:sldLayoutId id="2147483727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3841"/>
            <a:ext cx="8229600" cy="27432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26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7315200" y="475488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</a:rPr>
              <a:t>D+M LOGO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20F614-E56F-B743-801F-8C94CAF6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fld id="{60042A0A-6380-CC4C-9171-3A04AFB34F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914399" y="4754880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tx2"/>
                </a:solidFill>
              </a:rPr>
              <a:t>Title </a:t>
            </a:r>
            <a:r>
              <a:rPr lang="en-US" sz="800" i="0" dirty="0">
                <a:solidFill>
                  <a:schemeClr val="tx2"/>
                </a:solidFill>
              </a:rPr>
              <a:t>| VX.Y | Date</a:t>
            </a:r>
          </a:p>
          <a:p>
            <a:r>
              <a:rPr lang="en-US" sz="800" dirty="0">
                <a:solidFill>
                  <a:schemeClr val="tx2"/>
                </a:solidFill>
              </a:rPr>
              <a:t>© 2019 </a:t>
            </a:r>
            <a:r>
              <a:rPr lang="en-US" sz="800" dirty="0" err="1">
                <a:solidFill>
                  <a:schemeClr val="tx2"/>
                </a:solidFill>
              </a:rPr>
              <a:t>d+m</a:t>
            </a:r>
            <a:r>
              <a:rPr lang="en-US" sz="800" dirty="0">
                <a:solidFill>
                  <a:schemeClr val="tx2"/>
                </a:solidFill>
              </a:rPr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22148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457200" y="27432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D+M 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457200" y="480060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2019 </a:t>
            </a:r>
            <a:r>
              <a:rPr lang="en-US" sz="800" dirty="0" err="1">
                <a:solidFill>
                  <a:schemeClr val="tx2"/>
                </a:solidFill>
              </a:rPr>
              <a:t>d+m</a:t>
            </a:r>
            <a:r>
              <a:rPr lang="en-US" sz="800" dirty="0">
                <a:solidFill>
                  <a:schemeClr val="tx2"/>
                </a:solidFill>
              </a:rPr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383593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457200" y="27432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/>
              <a:t>D+M 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457200" y="480060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2019 </a:t>
            </a:r>
            <a:r>
              <a:rPr lang="en-US" sz="800" dirty="0" err="1"/>
              <a:t>d+m</a:t>
            </a:r>
            <a:r>
              <a:rPr lang="en-US" sz="800" dirty="0"/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26757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3841"/>
            <a:ext cx="8229600" cy="91440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7315200" y="475488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D+M LOGO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20F614-E56F-B743-801F-8C94CAF6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60042A0A-6380-CC4C-9171-3A04AFB34F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914399" y="4754880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2"/>
                </a:solidFill>
              </a:rPr>
              <a:t>Title </a:t>
            </a:r>
            <a:r>
              <a:rPr lang="en-US" sz="800" i="0" dirty="0">
                <a:solidFill>
                  <a:schemeClr val="bg2"/>
                </a:solidFill>
              </a:rPr>
              <a:t>| VX.Y | Date</a:t>
            </a:r>
          </a:p>
          <a:p>
            <a:r>
              <a:rPr lang="en-US" sz="800" dirty="0">
                <a:solidFill>
                  <a:schemeClr val="bg2"/>
                </a:solidFill>
              </a:rPr>
              <a:t>© 2019 </a:t>
            </a:r>
            <a:r>
              <a:rPr lang="en-US" sz="800" dirty="0" err="1">
                <a:solidFill>
                  <a:schemeClr val="bg2"/>
                </a:solidFill>
              </a:rPr>
              <a:t>d+m</a:t>
            </a:r>
            <a:r>
              <a:rPr lang="en-US" sz="800" dirty="0">
                <a:solidFill>
                  <a:schemeClr val="bg2"/>
                </a:solidFill>
              </a:rPr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7837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2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37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43055B-0D1A-7F49-9D92-E4B6FD45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beast.co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54EBDB-D95D-A647-95A6-52406A3B7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Things We Liked</a:t>
            </a:r>
          </a:p>
          <a:p>
            <a:pPr lvl="1"/>
            <a:r>
              <a:rPr lang="en-US" dirty="0"/>
              <a:t>Navigation Bar (Mike)</a:t>
            </a:r>
          </a:p>
          <a:p>
            <a:pPr lvl="1"/>
            <a:r>
              <a:rPr lang="en-US" dirty="0"/>
              <a:t>Review Handling (Gus)</a:t>
            </a:r>
          </a:p>
          <a:p>
            <a:pPr lvl="1"/>
            <a:r>
              <a:rPr lang="en-US" dirty="0"/>
              <a:t>Single Animal View (Greyson and Gus)</a:t>
            </a:r>
          </a:p>
          <a:p>
            <a:pPr lvl="1"/>
            <a:r>
              <a:rPr lang="en-US" dirty="0"/>
              <a:t>Checkout (Gus)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React/Bootstrap (Mike)</a:t>
            </a:r>
          </a:p>
          <a:p>
            <a:pPr lvl="1"/>
            <a:r>
              <a:rPr lang="en-US" dirty="0"/>
              <a:t>Stripe (Gus)</a:t>
            </a:r>
          </a:p>
          <a:p>
            <a:pPr lvl="1"/>
            <a:r>
              <a:rPr lang="en-US" dirty="0"/>
              <a:t>Cart (Greyson)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/categories (Mike)</a:t>
            </a:r>
          </a:p>
          <a:p>
            <a:pPr lvl="1"/>
            <a:r>
              <a:rPr lang="en-US" dirty="0"/>
              <a:t>Testing React/Bootstrap (Mike)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A48D02-810F-E34F-8BDD-A2870D30F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 Construction</a:t>
            </a:r>
          </a:p>
          <a:p>
            <a:pPr lvl="1"/>
            <a:r>
              <a:rPr lang="en-US" dirty="0"/>
              <a:t>Admin</a:t>
            </a:r>
          </a:p>
          <a:p>
            <a:pPr lvl="2"/>
            <a:r>
              <a:rPr lang="en-US" dirty="0"/>
              <a:t>Force Password Reset</a:t>
            </a:r>
          </a:p>
          <a:p>
            <a:pPr lvl="2"/>
            <a:r>
              <a:rPr lang="en-US" dirty="0"/>
              <a:t>Order Status</a:t>
            </a:r>
          </a:p>
          <a:p>
            <a:pPr lvl="2"/>
            <a:r>
              <a:rPr lang="en-US" dirty="0"/>
              <a:t>Updating Created Animals</a:t>
            </a:r>
          </a:p>
          <a:p>
            <a:pPr lvl="1"/>
            <a:r>
              <a:rPr lang="en-US" dirty="0"/>
              <a:t>Miscellaneous Styling/Formatting</a:t>
            </a:r>
          </a:p>
          <a:p>
            <a:pPr lvl="2"/>
            <a:r>
              <a:rPr lang="en-US" dirty="0"/>
              <a:t>Home Page</a:t>
            </a:r>
          </a:p>
          <a:p>
            <a:pPr lvl="2"/>
            <a:r>
              <a:rPr lang="en-US" dirty="0"/>
              <a:t>All Animal View</a:t>
            </a:r>
          </a:p>
          <a:p>
            <a:pPr lvl="2"/>
            <a:r>
              <a:rPr lang="en-US" dirty="0"/>
              <a:t>Consistent Styling</a:t>
            </a:r>
          </a:p>
          <a:p>
            <a:r>
              <a:rPr lang="en-US" dirty="0"/>
              <a:t>Git Workflow</a:t>
            </a:r>
          </a:p>
          <a:p>
            <a:pPr lvl="1"/>
            <a:r>
              <a:rPr lang="en-US" dirty="0"/>
              <a:t>Merge Together</a:t>
            </a:r>
          </a:p>
          <a:p>
            <a:r>
              <a:rPr lang="en-US" dirty="0"/>
              <a:t>For Next Time…</a:t>
            </a:r>
          </a:p>
          <a:p>
            <a:pPr lvl="1"/>
            <a:r>
              <a:rPr lang="en-US" dirty="0"/>
              <a:t>Wireframes and API spec</a:t>
            </a:r>
          </a:p>
          <a:p>
            <a:pPr lvl="1"/>
            <a:r>
              <a:rPr lang="en-US" dirty="0"/>
              <a:t>Better Seed File, Paged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13A8-64F1-814A-B839-A8FFF771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7691-407B-9F40-BD3B-44A28A09A16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18DD85-BCDF-9F43-BA4E-1076AA4A1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and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933257913"/>
      </p:ext>
    </p:extLst>
  </p:cSld>
  <p:clrMapOvr>
    <a:masterClrMapping/>
  </p:clrMapOvr>
</p:sld>
</file>

<file path=ppt/theme/theme1.xml><?xml version="1.0" encoding="utf-8"?>
<a:theme xmlns:a="http://schemas.openxmlformats.org/drawingml/2006/main" name="d+m Landscape Design - Main Light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B06D1151-8270-5F49-9805-614F4CB3D660}"/>
    </a:ext>
  </a:extLst>
</a:theme>
</file>

<file path=ppt/theme/theme2.xml><?xml version="1.0" encoding="utf-8"?>
<a:theme xmlns:a="http://schemas.openxmlformats.org/drawingml/2006/main" name="d+m Landscape Design - Main Dark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7E5BF238-E00E-9347-95E9-65EDBD389E5F}"/>
    </a:ext>
  </a:extLst>
</a:theme>
</file>

<file path=ppt/theme/theme3.xml><?xml version="1.0" encoding="utf-8"?>
<a:theme xmlns:a="http://schemas.openxmlformats.org/drawingml/2006/main" name="d+m Landscape Design - Title Dark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A339DE3C-C99C-2A4F-9F2B-10100BEA8B02}"/>
    </a:ext>
  </a:extLst>
</a:theme>
</file>

<file path=ppt/theme/theme4.xml><?xml version="1.0" encoding="utf-8"?>
<a:theme xmlns:a="http://schemas.openxmlformats.org/drawingml/2006/main" name="d+m Landscape Design - Title Light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E6C2E838-B1BA-A84E-BD29-6DC15AF15E86}"/>
    </a:ext>
  </a:extLst>
</a:theme>
</file>

<file path=ppt/theme/theme5.xml><?xml version="1.0" encoding="utf-8"?>
<a:theme xmlns:a="http://schemas.openxmlformats.org/drawingml/2006/main" name="d+m Landscape Design - Divider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C7F2524E-C442-2D45-803D-319DFB34F26A}"/>
    </a:ext>
  </a:extLst>
</a:theme>
</file>

<file path=ppt/theme/theme6.xml><?xml version="1.0" encoding="utf-8"?>
<a:theme xmlns:a="http://schemas.openxmlformats.org/drawingml/2006/main" name="d+m Landscape Design - Endcap Light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25EEF468-D16B-7143-B8BC-9E7E7C8B94DC}"/>
    </a:ext>
  </a:extLst>
</a:theme>
</file>

<file path=ppt/theme/theme7.xml><?xml version="1.0" encoding="utf-8"?>
<a:theme xmlns:a="http://schemas.openxmlformats.org/drawingml/2006/main" name="d+m Landscape Design - Endcap Dark">
  <a:themeElements>
    <a:clrScheme name="d+m - london underground kew">
      <a:dk1>
        <a:srgbClr val="2E4E56"/>
      </a:dk1>
      <a:lt1>
        <a:srgbClr val="FFFFFF"/>
      </a:lt1>
      <a:dk2>
        <a:srgbClr val="F3E9CB"/>
      </a:dk2>
      <a:lt2>
        <a:srgbClr val="244448"/>
      </a:lt2>
      <a:accent1>
        <a:srgbClr val="A9AAA9"/>
      </a:accent1>
      <a:accent2>
        <a:srgbClr val="69806B"/>
      </a:accent2>
      <a:accent3>
        <a:srgbClr val="CEC3C1"/>
      </a:accent3>
      <a:accent4>
        <a:srgbClr val="E08500"/>
      </a:accent4>
      <a:accent5>
        <a:srgbClr val="EAA900"/>
      </a:accent5>
      <a:accent6>
        <a:srgbClr val="F9EACB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london-underground-kew" id="{FD2C57C8-1F66-D349-87D6-B9390B049B60}" vid="{D3CF5756-FDC4-374B-9090-20ED506FA8A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d+m Landscape Design - Main Light</Template>
  <TotalTime>30</TotalTime>
  <Words>104</Words>
  <Application>Microsoft Macintosh PowerPoint</Application>
  <PresentationFormat>On-screen Show 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Courier New</vt:lpstr>
      <vt:lpstr>Gill Sans MT</vt:lpstr>
      <vt:lpstr>d+m Landscape Design - Main Light</vt:lpstr>
      <vt:lpstr>d+m Landscape Design - Main Dark</vt:lpstr>
      <vt:lpstr>d+m Landscape Design - Title Dark</vt:lpstr>
      <vt:lpstr>d+m Landscape Design - Title Light</vt:lpstr>
      <vt:lpstr>d+m Landscape Design - Divider</vt:lpstr>
      <vt:lpstr>d+m Landscape Design - Endcap Light</vt:lpstr>
      <vt:lpstr>d+m Landscape Design - Endcap Dark</vt:lpstr>
      <vt:lpstr>beast.co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beast.co</dc:title>
  <dc:creator>Mike Wislek</dc:creator>
  <cp:lastModifiedBy>Mike Wislek</cp:lastModifiedBy>
  <cp:revision>4</cp:revision>
  <dcterms:created xsi:type="dcterms:W3CDTF">2019-09-25T14:35:55Z</dcterms:created>
  <dcterms:modified xsi:type="dcterms:W3CDTF">2019-09-25T15:06:20Z</dcterms:modified>
</cp:coreProperties>
</file>