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6" r:id="rId2"/>
    <p:sldId id="256" r:id="rId3"/>
    <p:sldId id="258" r:id="rId4"/>
    <p:sldId id="259" r:id="rId5"/>
    <p:sldId id="260"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0D5"/>
    <a:srgbClr val="801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57084-E492-4D14-8D77-0AC79D3BFDD0}"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37AFAF45-4E7A-409A-B628-1434878A351C}">
      <dgm:prSet phldrT="[Text]"/>
      <dgm:spPr>
        <a:solidFill>
          <a:schemeClr val="bg1"/>
        </a:solidFill>
        <a:ln>
          <a:solidFill>
            <a:srgbClr val="0050D5"/>
          </a:solidFill>
        </a:ln>
      </dgm:spPr>
      <dgm:t>
        <a:bodyPr/>
        <a:lstStyle/>
        <a:p>
          <a:r>
            <a:rPr lang="en-IN" dirty="0">
              <a:solidFill>
                <a:srgbClr val="0050D5"/>
              </a:solidFill>
            </a:rPr>
            <a:t>Requirement</a:t>
          </a:r>
        </a:p>
      </dgm:t>
    </dgm:pt>
    <dgm:pt modelId="{34CBE5ED-2E3A-4171-AADC-959EB3777BB2}" type="parTrans" cxnId="{0ED6D28C-634E-49D8-804C-6579DC030F45}">
      <dgm:prSet/>
      <dgm:spPr/>
      <dgm:t>
        <a:bodyPr/>
        <a:lstStyle/>
        <a:p>
          <a:endParaRPr lang="en-IN"/>
        </a:p>
      </dgm:t>
    </dgm:pt>
    <dgm:pt modelId="{907D6565-579C-4375-BF07-53D9E9FF14C0}" type="sibTrans" cxnId="{0ED6D28C-634E-49D8-804C-6579DC030F45}">
      <dgm:prSet/>
      <dgm:spPr/>
      <dgm:t>
        <a:bodyPr/>
        <a:lstStyle/>
        <a:p>
          <a:endParaRPr lang="en-IN"/>
        </a:p>
      </dgm:t>
    </dgm:pt>
    <dgm:pt modelId="{066F916B-76B2-4459-A61C-C3554EEE7CFA}">
      <dgm:prSet phldrT="[Text]"/>
      <dgm:spPr>
        <a:solidFill>
          <a:schemeClr val="bg1"/>
        </a:solidFill>
        <a:ln>
          <a:solidFill>
            <a:srgbClr val="0050D5"/>
          </a:solidFill>
        </a:ln>
      </dgm:spPr>
      <dgm:t>
        <a:bodyPr/>
        <a:lstStyle/>
        <a:p>
          <a:r>
            <a:rPr lang="en-IN" dirty="0">
              <a:solidFill>
                <a:srgbClr val="0050D5"/>
              </a:solidFill>
            </a:rPr>
            <a:t>System</a:t>
          </a:r>
          <a:r>
            <a:rPr lang="en-IN" dirty="0"/>
            <a:t> Design</a:t>
          </a:r>
        </a:p>
      </dgm:t>
    </dgm:pt>
    <dgm:pt modelId="{517CDC6F-DD1C-4F3D-80E7-68BCAD4C9A5C}" type="sibTrans" cxnId="{E33FF93E-37A7-4F98-881C-5D26B83DF7A3}">
      <dgm:prSet/>
      <dgm:spPr/>
      <dgm:t>
        <a:bodyPr/>
        <a:lstStyle/>
        <a:p>
          <a:endParaRPr lang="en-IN"/>
        </a:p>
      </dgm:t>
    </dgm:pt>
    <dgm:pt modelId="{ECF24452-7C4D-4615-881D-803D13DA59E5}" type="parTrans" cxnId="{E33FF93E-37A7-4F98-881C-5D26B83DF7A3}">
      <dgm:prSet/>
      <dgm:spPr/>
      <dgm:t>
        <a:bodyPr/>
        <a:lstStyle/>
        <a:p>
          <a:endParaRPr lang="en-IN"/>
        </a:p>
      </dgm:t>
    </dgm:pt>
    <dgm:pt modelId="{CCBF518F-1247-406E-A8F0-A3682FF1351F}">
      <dgm:prSet phldrT="[Text]"/>
      <dgm:spPr>
        <a:solidFill>
          <a:schemeClr val="bg1"/>
        </a:solidFill>
        <a:ln>
          <a:solidFill>
            <a:srgbClr val="0050D5"/>
          </a:solidFill>
        </a:ln>
      </dgm:spPr>
      <dgm:t>
        <a:bodyPr/>
        <a:lstStyle/>
        <a:p>
          <a:r>
            <a:rPr lang="en-IN" dirty="0">
              <a:solidFill>
                <a:srgbClr val="0050D5"/>
              </a:solidFill>
            </a:rPr>
            <a:t>Implementation</a:t>
          </a:r>
        </a:p>
      </dgm:t>
    </dgm:pt>
    <dgm:pt modelId="{9A04C161-107A-4F09-AD9C-52CEB66426DD}" type="parTrans" cxnId="{67A16472-38EA-498D-8668-93D49F64D421}">
      <dgm:prSet/>
      <dgm:spPr/>
      <dgm:t>
        <a:bodyPr/>
        <a:lstStyle/>
        <a:p>
          <a:endParaRPr lang="en-IN"/>
        </a:p>
      </dgm:t>
    </dgm:pt>
    <dgm:pt modelId="{673ADBD1-DFE8-4205-8345-4FDCCC70DA51}" type="sibTrans" cxnId="{67A16472-38EA-498D-8668-93D49F64D421}">
      <dgm:prSet/>
      <dgm:spPr/>
      <dgm:t>
        <a:bodyPr/>
        <a:lstStyle/>
        <a:p>
          <a:endParaRPr lang="en-IN"/>
        </a:p>
      </dgm:t>
    </dgm:pt>
    <dgm:pt modelId="{3FD0910B-DDB5-4CC8-A4F1-AB5F92933EB6}">
      <dgm:prSet phldrT="[Text]"/>
      <dgm:spPr>
        <a:solidFill>
          <a:schemeClr val="bg1"/>
        </a:solidFill>
        <a:ln>
          <a:solidFill>
            <a:srgbClr val="0050D5"/>
          </a:solidFill>
        </a:ln>
      </dgm:spPr>
      <dgm:t>
        <a:bodyPr/>
        <a:lstStyle/>
        <a:p>
          <a:r>
            <a:rPr lang="en-IN" dirty="0">
              <a:solidFill>
                <a:srgbClr val="0050D5"/>
              </a:solidFill>
            </a:rPr>
            <a:t>Testing</a:t>
          </a:r>
        </a:p>
      </dgm:t>
    </dgm:pt>
    <dgm:pt modelId="{BD371B19-7DF0-4840-BAB1-11CAF8318C76}" type="parTrans" cxnId="{52A8ABA6-6DF6-4761-9F1B-7B01C9C6A365}">
      <dgm:prSet/>
      <dgm:spPr/>
      <dgm:t>
        <a:bodyPr/>
        <a:lstStyle/>
        <a:p>
          <a:endParaRPr lang="en-IN"/>
        </a:p>
      </dgm:t>
    </dgm:pt>
    <dgm:pt modelId="{822D2C62-2492-475F-80A7-FFF3E04C9011}" type="sibTrans" cxnId="{52A8ABA6-6DF6-4761-9F1B-7B01C9C6A365}">
      <dgm:prSet/>
      <dgm:spPr/>
      <dgm:t>
        <a:bodyPr/>
        <a:lstStyle/>
        <a:p>
          <a:endParaRPr lang="en-IN"/>
        </a:p>
      </dgm:t>
    </dgm:pt>
    <dgm:pt modelId="{F70FD359-4061-4435-92B5-F148AA687327}">
      <dgm:prSet phldrT="[Text]"/>
      <dgm:spPr>
        <a:solidFill>
          <a:schemeClr val="bg1"/>
        </a:solidFill>
        <a:ln>
          <a:solidFill>
            <a:srgbClr val="0050D5"/>
          </a:solidFill>
        </a:ln>
      </dgm:spPr>
      <dgm:t>
        <a:bodyPr/>
        <a:lstStyle/>
        <a:p>
          <a:r>
            <a:rPr lang="en-IN" dirty="0">
              <a:solidFill>
                <a:srgbClr val="0050D5"/>
              </a:solidFill>
            </a:rPr>
            <a:t>Deployment</a:t>
          </a:r>
        </a:p>
      </dgm:t>
    </dgm:pt>
    <dgm:pt modelId="{FB0C249F-28DF-4882-B1BA-061B92B50AAC}" type="parTrans" cxnId="{F844B2E3-2419-4E25-9E06-53B0B1FD749E}">
      <dgm:prSet/>
      <dgm:spPr/>
      <dgm:t>
        <a:bodyPr/>
        <a:lstStyle/>
        <a:p>
          <a:endParaRPr lang="en-IN"/>
        </a:p>
      </dgm:t>
    </dgm:pt>
    <dgm:pt modelId="{7290E9FF-95BF-49DB-949F-1CE11D1574F9}" type="sibTrans" cxnId="{F844B2E3-2419-4E25-9E06-53B0B1FD749E}">
      <dgm:prSet/>
      <dgm:spPr/>
      <dgm:t>
        <a:bodyPr/>
        <a:lstStyle/>
        <a:p>
          <a:endParaRPr lang="en-IN"/>
        </a:p>
      </dgm:t>
    </dgm:pt>
    <dgm:pt modelId="{CB977EDC-AF2D-43A4-8C68-688281414F4C}">
      <dgm:prSet phldrT="[Text]"/>
      <dgm:spPr>
        <a:solidFill>
          <a:schemeClr val="bg1"/>
        </a:solidFill>
        <a:ln>
          <a:solidFill>
            <a:srgbClr val="0050D5"/>
          </a:solidFill>
        </a:ln>
      </dgm:spPr>
      <dgm:t>
        <a:bodyPr/>
        <a:lstStyle/>
        <a:p>
          <a:r>
            <a:rPr lang="en-IN" dirty="0">
              <a:solidFill>
                <a:srgbClr val="0050D5"/>
              </a:solidFill>
            </a:rPr>
            <a:t>Maintenance</a:t>
          </a:r>
        </a:p>
      </dgm:t>
    </dgm:pt>
    <dgm:pt modelId="{5FFAA13A-17C9-4DC0-9CCD-16252FA5B7D5}" type="parTrans" cxnId="{E9E02BF3-FB5F-4641-AF15-950D0FEF3926}">
      <dgm:prSet/>
      <dgm:spPr/>
      <dgm:t>
        <a:bodyPr/>
        <a:lstStyle/>
        <a:p>
          <a:endParaRPr lang="en-IN"/>
        </a:p>
      </dgm:t>
    </dgm:pt>
    <dgm:pt modelId="{4C255EB3-A5E4-4C02-9F79-96E30E7BB372}" type="sibTrans" cxnId="{E9E02BF3-FB5F-4641-AF15-950D0FEF3926}">
      <dgm:prSet/>
      <dgm:spPr/>
      <dgm:t>
        <a:bodyPr/>
        <a:lstStyle/>
        <a:p>
          <a:endParaRPr lang="en-IN"/>
        </a:p>
      </dgm:t>
    </dgm:pt>
    <dgm:pt modelId="{57551833-C80B-479B-91C2-380A2E8A7F4C}" type="pres">
      <dgm:prSet presAssocID="{1BF57084-E492-4D14-8D77-0AC79D3BFDD0}" presName="rootnode" presStyleCnt="0">
        <dgm:presLayoutVars>
          <dgm:chMax/>
          <dgm:chPref/>
          <dgm:dir/>
          <dgm:animLvl val="lvl"/>
        </dgm:presLayoutVars>
      </dgm:prSet>
      <dgm:spPr/>
    </dgm:pt>
    <dgm:pt modelId="{8BEA62C9-24E1-42C8-8327-7D72E2C248B6}" type="pres">
      <dgm:prSet presAssocID="{37AFAF45-4E7A-409A-B628-1434878A351C}" presName="composite" presStyleCnt="0"/>
      <dgm:spPr/>
    </dgm:pt>
    <dgm:pt modelId="{AC185BB5-3993-429B-ABC9-481BACCF6B7B}" type="pres">
      <dgm:prSet presAssocID="{37AFAF45-4E7A-409A-B628-1434878A351C}" presName="bentUpArrow1" presStyleLbl="alignImgPlace1" presStyleIdx="0" presStyleCnt="5"/>
      <dgm:spPr>
        <a:solidFill>
          <a:srgbClr val="0050D5"/>
        </a:solidFill>
        <a:ln>
          <a:noFill/>
        </a:ln>
      </dgm:spPr>
    </dgm:pt>
    <dgm:pt modelId="{1A3EE2D5-5CA2-4499-8017-C13356AE69E7}" type="pres">
      <dgm:prSet presAssocID="{37AFAF45-4E7A-409A-B628-1434878A351C}" presName="ParentText" presStyleLbl="node1" presStyleIdx="0" presStyleCnt="6" custScaleX="151939">
        <dgm:presLayoutVars>
          <dgm:chMax val="1"/>
          <dgm:chPref val="1"/>
          <dgm:bulletEnabled val="1"/>
        </dgm:presLayoutVars>
      </dgm:prSet>
      <dgm:spPr/>
    </dgm:pt>
    <dgm:pt modelId="{8A0989E1-9288-4E99-9B11-9EF57315F1C1}" type="pres">
      <dgm:prSet presAssocID="{37AFAF45-4E7A-409A-B628-1434878A351C}" presName="ChildText" presStyleLbl="revTx" presStyleIdx="0" presStyleCnt="5">
        <dgm:presLayoutVars>
          <dgm:chMax val="0"/>
          <dgm:chPref val="0"/>
          <dgm:bulletEnabled val="1"/>
        </dgm:presLayoutVars>
      </dgm:prSet>
      <dgm:spPr/>
    </dgm:pt>
    <dgm:pt modelId="{274015F3-B916-4F24-8C57-3C9E95C3FB69}" type="pres">
      <dgm:prSet presAssocID="{907D6565-579C-4375-BF07-53D9E9FF14C0}" presName="sibTrans" presStyleCnt="0"/>
      <dgm:spPr/>
    </dgm:pt>
    <dgm:pt modelId="{02B1D0C5-6603-43FE-A01A-46002F45847C}" type="pres">
      <dgm:prSet presAssocID="{066F916B-76B2-4459-A61C-C3554EEE7CFA}" presName="composite" presStyleCnt="0"/>
      <dgm:spPr/>
    </dgm:pt>
    <dgm:pt modelId="{7CAB5450-4944-4A33-B6EE-B171A37DF15A}" type="pres">
      <dgm:prSet presAssocID="{066F916B-76B2-4459-A61C-C3554EEE7CFA}" presName="bentUpArrow1" presStyleLbl="alignImgPlace1" presStyleIdx="1" presStyleCnt="5"/>
      <dgm:spPr>
        <a:solidFill>
          <a:srgbClr val="0050D5"/>
        </a:solidFill>
        <a:ln>
          <a:noFill/>
        </a:ln>
      </dgm:spPr>
    </dgm:pt>
    <dgm:pt modelId="{51DE74AF-2E4F-4196-92C7-FBE01E0AB8F0}" type="pres">
      <dgm:prSet presAssocID="{066F916B-76B2-4459-A61C-C3554EEE7CFA}" presName="ParentText" presStyleLbl="node1" presStyleIdx="1" presStyleCnt="6" custScaleX="210392">
        <dgm:presLayoutVars>
          <dgm:chMax val="1"/>
          <dgm:chPref val="1"/>
          <dgm:bulletEnabled val="1"/>
        </dgm:presLayoutVars>
      </dgm:prSet>
      <dgm:spPr/>
    </dgm:pt>
    <dgm:pt modelId="{7190580E-4057-4BFF-96D6-85149EEEFB80}" type="pres">
      <dgm:prSet presAssocID="{066F916B-76B2-4459-A61C-C3554EEE7CFA}" presName="ChildText" presStyleLbl="revTx" presStyleIdx="1" presStyleCnt="5">
        <dgm:presLayoutVars>
          <dgm:chMax val="0"/>
          <dgm:chPref val="0"/>
          <dgm:bulletEnabled val="1"/>
        </dgm:presLayoutVars>
      </dgm:prSet>
      <dgm:spPr/>
    </dgm:pt>
    <dgm:pt modelId="{62C895EB-74DD-4778-BD85-27515ADB2A3B}" type="pres">
      <dgm:prSet presAssocID="{517CDC6F-DD1C-4F3D-80E7-68BCAD4C9A5C}" presName="sibTrans" presStyleCnt="0"/>
      <dgm:spPr/>
    </dgm:pt>
    <dgm:pt modelId="{5EC74404-47B5-44C5-9F88-2E8C425D0970}" type="pres">
      <dgm:prSet presAssocID="{CCBF518F-1247-406E-A8F0-A3682FF1351F}" presName="composite" presStyleCnt="0"/>
      <dgm:spPr/>
    </dgm:pt>
    <dgm:pt modelId="{6412E511-0F79-4C17-904C-85770BB58874}" type="pres">
      <dgm:prSet presAssocID="{CCBF518F-1247-406E-A8F0-A3682FF1351F}" presName="bentUpArrow1" presStyleLbl="alignImgPlace1" presStyleIdx="2" presStyleCnt="5"/>
      <dgm:spPr>
        <a:solidFill>
          <a:srgbClr val="0050D5"/>
        </a:solidFill>
        <a:ln>
          <a:noFill/>
        </a:ln>
      </dgm:spPr>
    </dgm:pt>
    <dgm:pt modelId="{92B2ED83-5BA7-4F23-9729-B2F041152A8E}" type="pres">
      <dgm:prSet presAssocID="{CCBF518F-1247-406E-A8F0-A3682FF1351F}" presName="ParentText" presStyleLbl="node1" presStyleIdx="2" presStyleCnt="6" custScaleX="189703">
        <dgm:presLayoutVars>
          <dgm:chMax val="1"/>
          <dgm:chPref val="1"/>
          <dgm:bulletEnabled val="1"/>
        </dgm:presLayoutVars>
      </dgm:prSet>
      <dgm:spPr/>
    </dgm:pt>
    <dgm:pt modelId="{3DC2C85C-AF35-4135-82BE-4C878EE49692}" type="pres">
      <dgm:prSet presAssocID="{CCBF518F-1247-406E-A8F0-A3682FF1351F}" presName="ChildText" presStyleLbl="revTx" presStyleIdx="2" presStyleCnt="5">
        <dgm:presLayoutVars>
          <dgm:chMax val="0"/>
          <dgm:chPref val="0"/>
          <dgm:bulletEnabled val="1"/>
        </dgm:presLayoutVars>
      </dgm:prSet>
      <dgm:spPr/>
    </dgm:pt>
    <dgm:pt modelId="{A5C9976F-164E-48DE-B45F-F46C18AE8F57}" type="pres">
      <dgm:prSet presAssocID="{673ADBD1-DFE8-4205-8345-4FDCCC70DA51}" presName="sibTrans" presStyleCnt="0"/>
      <dgm:spPr/>
    </dgm:pt>
    <dgm:pt modelId="{205B1972-6B01-4719-B4F1-31E4AD85EBAD}" type="pres">
      <dgm:prSet presAssocID="{3FD0910B-DDB5-4CC8-A4F1-AB5F92933EB6}" presName="composite" presStyleCnt="0"/>
      <dgm:spPr/>
    </dgm:pt>
    <dgm:pt modelId="{A81DAEAF-B40D-4A84-A907-28F0137BCBD6}" type="pres">
      <dgm:prSet presAssocID="{3FD0910B-DDB5-4CC8-A4F1-AB5F92933EB6}" presName="bentUpArrow1" presStyleLbl="alignImgPlace1" presStyleIdx="3" presStyleCnt="5"/>
      <dgm:spPr>
        <a:solidFill>
          <a:srgbClr val="0050D5"/>
        </a:solidFill>
        <a:ln>
          <a:noFill/>
        </a:ln>
      </dgm:spPr>
    </dgm:pt>
    <dgm:pt modelId="{515BD52D-B42F-4743-B64F-99B52B485286}" type="pres">
      <dgm:prSet presAssocID="{3FD0910B-DDB5-4CC8-A4F1-AB5F92933EB6}" presName="ParentText" presStyleLbl="node1" presStyleIdx="3" presStyleCnt="6" custScaleX="189703">
        <dgm:presLayoutVars>
          <dgm:chMax val="1"/>
          <dgm:chPref val="1"/>
          <dgm:bulletEnabled val="1"/>
        </dgm:presLayoutVars>
      </dgm:prSet>
      <dgm:spPr/>
    </dgm:pt>
    <dgm:pt modelId="{36274A9D-0EBC-41A1-A359-E52EDDC66886}" type="pres">
      <dgm:prSet presAssocID="{3FD0910B-DDB5-4CC8-A4F1-AB5F92933EB6}" presName="ChildText" presStyleLbl="revTx" presStyleIdx="3" presStyleCnt="5">
        <dgm:presLayoutVars>
          <dgm:chMax val="0"/>
          <dgm:chPref val="0"/>
          <dgm:bulletEnabled val="1"/>
        </dgm:presLayoutVars>
      </dgm:prSet>
      <dgm:spPr/>
    </dgm:pt>
    <dgm:pt modelId="{EB813854-11B6-4588-8133-6EE5E3203002}" type="pres">
      <dgm:prSet presAssocID="{822D2C62-2492-475F-80A7-FFF3E04C9011}" presName="sibTrans" presStyleCnt="0"/>
      <dgm:spPr/>
    </dgm:pt>
    <dgm:pt modelId="{0C4CBC4D-967C-4855-BC8D-F6F652D0EFD4}" type="pres">
      <dgm:prSet presAssocID="{F70FD359-4061-4435-92B5-F148AA687327}" presName="composite" presStyleCnt="0"/>
      <dgm:spPr/>
    </dgm:pt>
    <dgm:pt modelId="{DC3C6BA2-7072-4D53-ACFD-886971D88F94}" type="pres">
      <dgm:prSet presAssocID="{F70FD359-4061-4435-92B5-F148AA687327}" presName="bentUpArrow1" presStyleLbl="alignImgPlace1" presStyleIdx="4" presStyleCnt="5"/>
      <dgm:spPr>
        <a:solidFill>
          <a:srgbClr val="0050D5"/>
        </a:solidFill>
        <a:ln>
          <a:noFill/>
        </a:ln>
      </dgm:spPr>
    </dgm:pt>
    <dgm:pt modelId="{12666958-0527-4747-8800-2D5E76BF5CC1}" type="pres">
      <dgm:prSet presAssocID="{F70FD359-4061-4435-92B5-F148AA687327}" presName="ParentText" presStyleLbl="node1" presStyleIdx="4" presStyleCnt="6" custScaleX="189703">
        <dgm:presLayoutVars>
          <dgm:chMax val="1"/>
          <dgm:chPref val="1"/>
          <dgm:bulletEnabled val="1"/>
        </dgm:presLayoutVars>
      </dgm:prSet>
      <dgm:spPr/>
    </dgm:pt>
    <dgm:pt modelId="{B189A68C-FF06-4E8E-9153-2D3EF2EF264D}" type="pres">
      <dgm:prSet presAssocID="{F70FD359-4061-4435-92B5-F148AA687327}" presName="ChildText" presStyleLbl="revTx" presStyleIdx="4" presStyleCnt="5">
        <dgm:presLayoutVars>
          <dgm:chMax val="0"/>
          <dgm:chPref val="0"/>
          <dgm:bulletEnabled val="1"/>
        </dgm:presLayoutVars>
      </dgm:prSet>
      <dgm:spPr/>
    </dgm:pt>
    <dgm:pt modelId="{60A72668-4F14-40C6-A21D-CA759563C330}" type="pres">
      <dgm:prSet presAssocID="{7290E9FF-95BF-49DB-949F-1CE11D1574F9}" presName="sibTrans" presStyleCnt="0"/>
      <dgm:spPr/>
    </dgm:pt>
    <dgm:pt modelId="{1DC5FA7C-4031-41B7-81CF-AFAF18013BE6}" type="pres">
      <dgm:prSet presAssocID="{CB977EDC-AF2D-43A4-8C68-688281414F4C}" presName="composite" presStyleCnt="0"/>
      <dgm:spPr/>
    </dgm:pt>
    <dgm:pt modelId="{3608A2A2-A76A-4521-8596-60917EA87170}" type="pres">
      <dgm:prSet presAssocID="{CB977EDC-AF2D-43A4-8C68-688281414F4C}" presName="ParentText" presStyleLbl="node1" presStyleIdx="5" presStyleCnt="6" custScaleX="189703">
        <dgm:presLayoutVars>
          <dgm:chMax val="1"/>
          <dgm:chPref val="1"/>
          <dgm:bulletEnabled val="1"/>
        </dgm:presLayoutVars>
      </dgm:prSet>
      <dgm:spPr/>
    </dgm:pt>
  </dgm:ptLst>
  <dgm:cxnLst>
    <dgm:cxn modelId="{CC0BC70B-42D9-4485-ADF7-0DFE3986D8A9}" type="presOf" srcId="{F70FD359-4061-4435-92B5-F148AA687327}" destId="{12666958-0527-4747-8800-2D5E76BF5CC1}" srcOrd="0" destOrd="0" presId="urn:microsoft.com/office/officeart/2005/8/layout/StepDownProcess"/>
    <dgm:cxn modelId="{399E9C34-2F58-430C-B2B9-8A3BC58569EE}" type="presOf" srcId="{1BF57084-E492-4D14-8D77-0AC79D3BFDD0}" destId="{57551833-C80B-479B-91C2-380A2E8A7F4C}" srcOrd="0" destOrd="0" presId="urn:microsoft.com/office/officeart/2005/8/layout/StepDownProcess"/>
    <dgm:cxn modelId="{E33FF93E-37A7-4F98-881C-5D26B83DF7A3}" srcId="{1BF57084-E492-4D14-8D77-0AC79D3BFDD0}" destId="{066F916B-76B2-4459-A61C-C3554EEE7CFA}" srcOrd="1" destOrd="0" parTransId="{ECF24452-7C4D-4615-881D-803D13DA59E5}" sibTransId="{517CDC6F-DD1C-4F3D-80E7-68BCAD4C9A5C}"/>
    <dgm:cxn modelId="{479AAE66-E5A2-40F1-B63F-516A1FA5309E}" type="presOf" srcId="{37AFAF45-4E7A-409A-B628-1434878A351C}" destId="{1A3EE2D5-5CA2-4499-8017-C13356AE69E7}" srcOrd="0" destOrd="0" presId="urn:microsoft.com/office/officeart/2005/8/layout/StepDownProcess"/>
    <dgm:cxn modelId="{67A16472-38EA-498D-8668-93D49F64D421}" srcId="{1BF57084-E492-4D14-8D77-0AC79D3BFDD0}" destId="{CCBF518F-1247-406E-A8F0-A3682FF1351F}" srcOrd="2" destOrd="0" parTransId="{9A04C161-107A-4F09-AD9C-52CEB66426DD}" sibTransId="{673ADBD1-DFE8-4205-8345-4FDCCC70DA51}"/>
    <dgm:cxn modelId="{B96DC052-DA9F-4514-9A31-7AD828DF5E1F}" type="presOf" srcId="{066F916B-76B2-4459-A61C-C3554EEE7CFA}" destId="{51DE74AF-2E4F-4196-92C7-FBE01E0AB8F0}" srcOrd="0" destOrd="0" presId="urn:microsoft.com/office/officeart/2005/8/layout/StepDownProcess"/>
    <dgm:cxn modelId="{0ED6D28C-634E-49D8-804C-6579DC030F45}" srcId="{1BF57084-E492-4D14-8D77-0AC79D3BFDD0}" destId="{37AFAF45-4E7A-409A-B628-1434878A351C}" srcOrd="0" destOrd="0" parTransId="{34CBE5ED-2E3A-4171-AADC-959EB3777BB2}" sibTransId="{907D6565-579C-4375-BF07-53D9E9FF14C0}"/>
    <dgm:cxn modelId="{C04E4293-C4A3-4650-B295-056CA16F3E2F}" type="presOf" srcId="{CB977EDC-AF2D-43A4-8C68-688281414F4C}" destId="{3608A2A2-A76A-4521-8596-60917EA87170}" srcOrd="0" destOrd="0" presId="urn:microsoft.com/office/officeart/2005/8/layout/StepDownProcess"/>
    <dgm:cxn modelId="{52A8ABA6-6DF6-4761-9F1B-7B01C9C6A365}" srcId="{1BF57084-E492-4D14-8D77-0AC79D3BFDD0}" destId="{3FD0910B-DDB5-4CC8-A4F1-AB5F92933EB6}" srcOrd="3" destOrd="0" parTransId="{BD371B19-7DF0-4840-BAB1-11CAF8318C76}" sibTransId="{822D2C62-2492-475F-80A7-FFF3E04C9011}"/>
    <dgm:cxn modelId="{359570C1-133E-48BE-83AE-2231BD35A8F3}" type="presOf" srcId="{3FD0910B-DDB5-4CC8-A4F1-AB5F92933EB6}" destId="{515BD52D-B42F-4743-B64F-99B52B485286}" srcOrd="0" destOrd="0" presId="urn:microsoft.com/office/officeart/2005/8/layout/StepDownProcess"/>
    <dgm:cxn modelId="{AC252FCE-E1CB-4FA7-922F-5E78083571DA}" type="presOf" srcId="{CCBF518F-1247-406E-A8F0-A3682FF1351F}" destId="{92B2ED83-5BA7-4F23-9729-B2F041152A8E}" srcOrd="0" destOrd="0" presId="urn:microsoft.com/office/officeart/2005/8/layout/StepDownProcess"/>
    <dgm:cxn modelId="{F844B2E3-2419-4E25-9E06-53B0B1FD749E}" srcId="{1BF57084-E492-4D14-8D77-0AC79D3BFDD0}" destId="{F70FD359-4061-4435-92B5-F148AA687327}" srcOrd="4" destOrd="0" parTransId="{FB0C249F-28DF-4882-B1BA-061B92B50AAC}" sibTransId="{7290E9FF-95BF-49DB-949F-1CE11D1574F9}"/>
    <dgm:cxn modelId="{E9E02BF3-FB5F-4641-AF15-950D0FEF3926}" srcId="{1BF57084-E492-4D14-8D77-0AC79D3BFDD0}" destId="{CB977EDC-AF2D-43A4-8C68-688281414F4C}" srcOrd="5" destOrd="0" parTransId="{5FFAA13A-17C9-4DC0-9CCD-16252FA5B7D5}" sibTransId="{4C255EB3-A5E4-4C02-9F79-96E30E7BB372}"/>
    <dgm:cxn modelId="{504C56FC-4E49-42A7-97BC-973E7CD9D7EF}" type="presParOf" srcId="{57551833-C80B-479B-91C2-380A2E8A7F4C}" destId="{8BEA62C9-24E1-42C8-8327-7D72E2C248B6}" srcOrd="0" destOrd="0" presId="urn:microsoft.com/office/officeart/2005/8/layout/StepDownProcess"/>
    <dgm:cxn modelId="{B2262210-D8AA-4296-BAAD-CBC9D4343CD7}" type="presParOf" srcId="{8BEA62C9-24E1-42C8-8327-7D72E2C248B6}" destId="{AC185BB5-3993-429B-ABC9-481BACCF6B7B}" srcOrd="0" destOrd="0" presId="urn:microsoft.com/office/officeart/2005/8/layout/StepDownProcess"/>
    <dgm:cxn modelId="{24DEE273-4B09-47B9-9662-C5BFB6ACCE33}" type="presParOf" srcId="{8BEA62C9-24E1-42C8-8327-7D72E2C248B6}" destId="{1A3EE2D5-5CA2-4499-8017-C13356AE69E7}" srcOrd="1" destOrd="0" presId="urn:microsoft.com/office/officeart/2005/8/layout/StepDownProcess"/>
    <dgm:cxn modelId="{365BDC45-3D55-454A-84D1-EE590FDA97EE}" type="presParOf" srcId="{8BEA62C9-24E1-42C8-8327-7D72E2C248B6}" destId="{8A0989E1-9288-4E99-9B11-9EF57315F1C1}" srcOrd="2" destOrd="0" presId="urn:microsoft.com/office/officeart/2005/8/layout/StepDownProcess"/>
    <dgm:cxn modelId="{5B52BCD5-8892-4D8E-A9AF-D41954C53413}" type="presParOf" srcId="{57551833-C80B-479B-91C2-380A2E8A7F4C}" destId="{274015F3-B916-4F24-8C57-3C9E95C3FB69}" srcOrd="1" destOrd="0" presId="urn:microsoft.com/office/officeart/2005/8/layout/StepDownProcess"/>
    <dgm:cxn modelId="{A1D18C11-CB4B-4ECD-B0E2-1CFFA54E5127}" type="presParOf" srcId="{57551833-C80B-479B-91C2-380A2E8A7F4C}" destId="{02B1D0C5-6603-43FE-A01A-46002F45847C}" srcOrd="2" destOrd="0" presId="urn:microsoft.com/office/officeart/2005/8/layout/StepDownProcess"/>
    <dgm:cxn modelId="{702E4BB7-27D2-4CC7-8C92-5A5200797560}" type="presParOf" srcId="{02B1D0C5-6603-43FE-A01A-46002F45847C}" destId="{7CAB5450-4944-4A33-B6EE-B171A37DF15A}" srcOrd="0" destOrd="0" presId="urn:microsoft.com/office/officeart/2005/8/layout/StepDownProcess"/>
    <dgm:cxn modelId="{DD4A5C2E-2F85-42E0-B25E-B7428EF68160}" type="presParOf" srcId="{02B1D0C5-6603-43FE-A01A-46002F45847C}" destId="{51DE74AF-2E4F-4196-92C7-FBE01E0AB8F0}" srcOrd="1" destOrd="0" presId="urn:microsoft.com/office/officeart/2005/8/layout/StepDownProcess"/>
    <dgm:cxn modelId="{061F525D-B736-414B-A8B7-000FAF6D7709}" type="presParOf" srcId="{02B1D0C5-6603-43FE-A01A-46002F45847C}" destId="{7190580E-4057-4BFF-96D6-85149EEEFB80}" srcOrd="2" destOrd="0" presId="urn:microsoft.com/office/officeart/2005/8/layout/StepDownProcess"/>
    <dgm:cxn modelId="{21521B21-5906-43BE-9E05-BAA1EFE923BA}" type="presParOf" srcId="{57551833-C80B-479B-91C2-380A2E8A7F4C}" destId="{62C895EB-74DD-4778-BD85-27515ADB2A3B}" srcOrd="3" destOrd="0" presId="urn:microsoft.com/office/officeart/2005/8/layout/StepDownProcess"/>
    <dgm:cxn modelId="{9074E0CF-DFBE-451E-B6EC-C29CA76FAB2C}" type="presParOf" srcId="{57551833-C80B-479B-91C2-380A2E8A7F4C}" destId="{5EC74404-47B5-44C5-9F88-2E8C425D0970}" srcOrd="4" destOrd="0" presId="urn:microsoft.com/office/officeart/2005/8/layout/StepDownProcess"/>
    <dgm:cxn modelId="{1D80C170-3A66-4146-8BB0-397B97232322}" type="presParOf" srcId="{5EC74404-47B5-44C5-9F88-2E8C425D0970}" destId="{6412E511-0F79-4C17-904C-85770BB58874}" srcOrd="0" destOrd="0" presId="urn:microsoft.com/office/officeart/2005/8/layout/StepDownProcess"/>
    <dgm:cxn modelId="{1D77733D-5850-4A9B-B7DD-561B5F2AEBB3}" type="presParOf" srcId="{5EC74404-47B5-44C5-9F88-2E8C425D0970}" destId="{92B2ED83-5BA7-4F23-9729-B2F041152A8E}" srcOrd="1" destOrd="0" presId="urn:microsoft.com/office/officeart/2005/8/layout/StepDownProcess"/>
    <dgm:cxn modelId="{863C083F-3AF9-4091-B670-CFFE49DF1978}" type="presParOf" srcId="{5EC74404-47B5-44C5-9F88-2E8C425D0970}" destId="{3DC2C85C-AF35-4135-82BE-4C878EE49692}" srcOrd="2" destOrd="0" presId="urn:microsoft.com/office/officeart/2005/8/layout/StepDownProcess"/>
    <dgm:cxn modelId="{8619D23F-BE91-48E6-99B2-705AA55368B2}" type="presParOf" srcId="{57551833-C80B-479B-91C2-380A2E8A7F4C}" destId="{A5C9976F-164E-48DE-B45F-F46C18AE8F57}" srcOrd="5" destOrd="0" presId="urn:microsoft.com/office/officeart/2005/8/layout/StepDownProcess"/>
    <dgm:cxn modelId="{F47E69CE-F9BE-40BF-A2CD-AB708DAF3C28}" type="presParOf" srcId="{57551833-C80B-479B-91C2-380A2E8A7F4C}" destId="{205B1972-6B01-4719-B4F1-31E4AD85EBAD}" srcOrd="6" destOrd="0" presId="urn:microsoft.com/office/officeart/2005/8/layout/StepDownProcess"/>
    <dgm:cxn modelId="{464A1396-39FC-4710-B454-2DC1CD6DD324}" type="presParOf" srcId="{205B1972-6B01-4719-B4F1-31E4AD85EBAD}" destId="{A81DAEAF-B40D-4A84-A907-28F0137BCBD6}" srcOrd="0" destOrd="0" presId="urn:microsoft.com/office/officeart/2005/8/layout/StepDownProcess"/>
    <dgm:cxn modelId="{17846B39-CA67-4FE2-8E68-F627104E3C06}" type="presParOf" srcId="{205B1972-6B01-4719-B4F1-31E4AD85EBAD}" destId="{515BD52D-B42F-4743-B64F-99B52B485286}" srcOrd="1" destOrd="0" presId="urn:microsoft.com/office/officeart/2005/8/layout/StepDownProcess"/>
    <dgm:cxn modelId="{30AB4395-DEFE-403B-AD58-199336F56996}" type="presParOf" srcId="{205B1972-6B01-4719-B4F1-31E4AD85EBAD}" destId="{36274A9D-0EBC-41A1-A359-E52EDDC66886}" srcOrd="2" destOrd="0" presId="urn:microsoft.com/office/officeart/2005/8/layout/StepDownProcess"/>
    <dgm:cxn modelId="{96D9E99D-44A8-4C74-A161-6CF5DFC34421}" type="presParOf" srcId="{57551833-C80B-479B-91C2-380A2E8A7F4C}" destId="{EB813854-11B6-4588-8133-6EE5E3203002}" srcOrd="7" destOrd="0" presId="urn:microsoft.com/office/officeart/2005/8/layout/StepDownProcess"/>
    <dgm:cxn modelId="{400CA6E6-8D3F-45B8-9101-30760D6628C8}" type="presParOf" srcId="{57551833-C80B-479B-91C2-380A2E8A7F4C}" destId="{0C4CBC4D-967C-4855-BC8D-F6F652D0EFD4}" srcOrd="8" destOrd="0" presId="urn:microsoft.com/office/officeart/2005/8/layout/StepDownProcess"/>
    <dgm:cxn modelId="{0BED7400-2F9E-43B2-9390-2F9C2A05A0F8}" type="presParOf" srcId="{0C4CBC4D-967C-4855-BC8D-F6F652D0EFD4}" destId="{DC3C6BA2-7072-4D53-ACFD-886971D88F94}" srcOrd="0" destOrd="0" presId="urn:microsoft.com/office/officeart/2005/8/layout/StepDownProcess"/>
    <dgm:cxn modelId="{63735A07-FF91-42AA-8FF8-26B0D4DEF66E}" type="presParOf" srcId="{0C4CBC4D-967C-4855-BC8D-F6F652D0EFD4}" destId="{12666958-0527-4747-8800-2D5E76BF5CC1}" srcOrd="1" destOrd="0" presId="urn:microsoft.com/office/officeart/2005/8/layout/StepDownProcess"/>
    <dgm:cxn modelId="{5F754C04-87E3-492E-B3AB-FEED08FA6D9F}" type="presParOf" srcId="{0C4CBC4D-967C-4855-BC8D-F6F652D0EFD4}" destId="{B189A68C-FF06-4E8E-9153-2D3EF2EF264D}" srcOrd="2" destOrd="0" presId="urn:microsoft.com/office/officeart/2005/8/layout/StepDownProcess"/>
    <dgm:cxn modelId="{72F599DC-D994-4AF7-A48F-5288BE17551F}" type="presParOf" srcId="{57551833-C80B-479B-91C2-380A2E8A7F4C}" destId="{60A72668-4F14-40C6-A21D-CA759563C330}" srcOrd="9" destOrd="0" presId="urn:microsoft.com/office/officeart/2005/8/layout/StepDownProcess"/>
    <dgm:cxn modelId="{1737B682-837A-43F9-8917-364C47827BED}" type="presParOf" srcId="{57551833-C80B-479B-91C2-380A2E8A7F4C}" destId="{1DC5FA7C-4031-41B7-81CF-AFAF18013BE6}" srcOrd="10" destOrd="0" presId="urn:microsoft.com/office/officeart/2005/8/layout/StepDownProcess"/>
    <dgm:cxn modelId="{B8CB8C65-F5F4-4745-B332-F6EF1A07188F}" type="presParOf" srcId="{1DC5FA7C-4031-41B7-81CF-AFAF18013BE6}" destId="{3608A2A2-A76A-4521-8596-60917EA87170}"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85BB5-3993-429B-ABC9-481BACCF6B7B}">
      <dsp:nvSpPr>
        <dsp:cNvPr id="0" name=""/>
        <dsp:cNvSpPr/>
      </dsp:nvSpPr>
      <dsp:spPr>
        <a:xfrm rot="5400000">
          <a:off x="402807" y="603800"/>
          <a:ext cx="519736" cy="591702"/>
        </a:xfrm>
        <a:prstGeom prst="bentUpArrow">
          <a:avLst>
            <a:gd name="adj1" fmla="val 32840"/>
            <a:gd name="adj2" fmla="val 25000"/>
            <a:gd name="adj3" fmla="val 35780"/>
          </a:avLst>
        </a:prstGeom>
        <a:solidFill>
          <a:srgbClr val="0050D5"/>
        </a:solidFill>
        <a:ln w="15875" cap="flat" cmpd="sng" algn="ctr">
          <a:noFill/>
          <a:prstDash val="solid"/>
        </a:ln>
        <a:effectLst/>
      </dsp:spPr>
      <dsp:style>
        <a:lnRef idx="2">
          <a:scrgbClr r="0" g="0" b="0"/>
        </a:lnRef>
        <a:fillRef idx="1">
          <a:scrgbClr r="0" g="0" b="0"/>
        </a:fillRef>
        <a:effectRef idx="0">
          <a:scrgbClr r="0" g="0" b="0"/>
        </a:effectRef>
        <a:fontRef idx="minor"/>
      </dsp:style>
    </dsp:sp>
    <dsp:sp modelId="{1A3EE2D5-5CA2-4499-8017-C13356AE69E7}">
      <dsp:nvSpPr>
        <dsp:cNvPr id="0" name=""/>
        <dsp:cNvSpPr/>
      </dsp:nvSpPr>
      <dsp:spPr>
        <a:xfrm>
          <a:off x="37893" y="27661"/>
          <a:ext cx="1329361" cy="612423"/>
        </a:xfrm>
        <a:prstGeom prst="roundRect">
          <a:avLst>
            <a:gd name="adj" fmla="val 16670"/>
          </a:avLst>
        </a:prstGeom>
        <a:solidFill>
          <a:schemeClr val="bg1"/>
        </a:solidFill>
        <a:ln w="15875" cap="flat" cmpd="sng" algn="ctr">
          <a:solidFill>
            <a:srgbClr val="0050D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rgbClr val="0050D5"/>
              </a:solidFill>
            </a:rPr>
            <a:t>Requirement</a:t>
          </a:r>
        </a:p>
      </dsp:txBody>
      <dsp:txXfrm>
        <a:off x="67794" y="57562"/>
        <a:ext cx="1269559" cy="552621"/>
      </dsp:txXfrm>
    </dsp:sp>
    <dsp:sp modelId="{8A0989E1-9288-4E99-9B11-9EF57315F1C1}">
      <dsp:nvSpPr>
        <dsp:cNvPr id="0" name=""/>
        <dsp:cNvSpPr/>
      </dsp:nvSpPr>
      <dsp:spPr>
        <a:xfrm>
          <a:off x="1140039" y="86070"/>
          <a:ext cx="636341" cy="494987"/>
        </a:xfrm>
        <a:prstGeom prst="rect">
          <a:avLst/>
        </a:prstGeom>
        <a:noFill/>
        <a:ln>
          <a:noFill/>
        </a:ln>
        <a:effectLst/>
      </dsp:spPr>
      <dsp:style>
        <a:lnRef idx="0">
          <a:scrgbClr r="0" g="0" b="0"/>
        </a:lnRef>
        <a:fillRef idx="0">
          <a:scrgbClr r="0" g="0" b="0"/>
        </a:fillRef>
        <a:effectRef idx="0">
          <a:scrgbClr r="0" g="0" b="0"/>
        </a:effectRef>
        <a:fontRef idx="minor"/>
      </dsp:style>
    </dsp:sp>
    <dsp:sp modelId="{7CAB5450-4944-4A33-B6EE-B171A37DF15A}">
      <dsp:nvSpPr>
        <dsp:cNvPr id="0" name=""/>
        <dsp:cNvSpPr/>
      </dsp:nvSpPr>
      <dsp:spPr>
        <a:xfrm rot="5400000">
          <a:off x="1492992" y="1291753"/>
          <a:ext cx="519736" cy="591702"/>
        </a:xfrm>
        <a:prstGeom prst="bentUpArrow">
          <a:avLst>
            <a:gd name="adj1" fmla="val 32840"/>
            <a:gd name="adj2" fmla="val 25000"/>
            <a:gd name="adj3" fmla="val 35780"/>
          </a:avLst>
        </a:prstGeom>
        <a:solidFill>
          <a:srgbClr val="0050D5"/>
        </a:solidFill>
        <a:ln w="15875" cap="flat" cmpd="sng" algn="ctr">
          <a:noFill/>
          <a:prstDash val="solid"/>
        </a:ln>
        <a:effectLst/>
      </dsp:spPr>
      <dsp:style>
        <a:lnRef idx="2">
          <a:scrgbClr r="0" g="0" b="0"/>
        </a:lnRef>
        <a:fillRef idx="1">
          <a:scrgbClr r="0" g="0" b="0"/>
        </a:fillRef>
        <a:effectRef idx="0">
          <a:scrgbClr r="0" g="0" b="0"/>
        </a:effectRef>
        <a:fontRef idx="minor"/>
      </dsp:style>
    </dsp:sp>
    <dsp:sp modelId="{51DE74AF-2E4F-4196-92C7-FBE01E0AB8F0}">
      <dsp:nvSpPr>
        <dsp:cNvPr id="0" name=""/>
        <dsp:cNvSpPr/>
      </dsp:nvSpPr>
      <dsp:spPr>
        <a:xfrm>
          <a:off x="872367" y="715615"/>
          <a:ext cx="1840784" cy="612423"/>
        </a:xfrm>
        <a:prstGeom prst="roundRect">
          <a:avLst>
            <a:gd name="adj" fmla="val 16670"/>
          </a:avLst>
        </a:prstGeom>
        <a:solidFill>
          <a:schemeClr val="bg1"/>
        </a:solidFill>
        <a:ln w="15875" cap="flat" cmpd="sng" algn="ctr">
          <a:solidFill>
            <a:srgbClr val="0050D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rgbClr val="0050D5"/>
              </a:solidFill>
            </a:rPr>
            <a:t>System</a:t>
          </a:r>
          <a:r>
            <a:rPr lang="en-IN" sz="1700" kern="1200" dirty="0"/>
            <a:t> Design</a:t>
          </a:r>
        </a:p>
      </dsp:txBody>
      <dsp:txXfrm>
        <a:off x="902268" y="745516"/>
        <a:ext cx="1780982" cy="552621"/>
      </dsp:txXfrm>
    </dsp:sp>
    <dsp:sp modelId="{7190580E-4057-4BFF-96D6-85149EEEFB80}">
      <dsp:nvSpPr>
        <dsp:cNvPr id="0" name=""/>
        <dsp:cNvSpPr/>
      </dsp:nvSpPr>
      <dsp:spPr>
        <a:xfrm>
          <a:off x="2230225" y="774023"/>
          <a:ext cx="636341" cy="494987"/>
        </a:xfrm>
        <a:prstGeom prst="rect">
          <a:avLst/>
        </a:prstGeom>
        <a:noFill/>
        <a:ln>
          <a:noFill/>
        </a:ln>
        <a:effectLst/>
      </dsp:spPr>
      <dsp:style>
        <a:lnRef idx="0">
          <a:scrgbClr r="0" g="0" b="0"/>
        </a:lnRef>
        <a:fillRef idx="0">
          <a:scrgbClr r="0" g="0" b="0"/>
        </a:fillRef>
        <a:effectRef idx="0">
          <a:scrgbClr r="0" g="0" b="0"/>
        </a:effectRef>
        <a:fontRef idx="minor"/>
      </dsp:style>
    </dsp:sp>
    <dsp:sp modelId="{6412E511-0F79-4C17-904C-85770BB58874}">
      <dsp:nvSpPr>
        <dsp:cNvPr id="0" name=""/>
        <dsp:cNvSpPr/>
      </dsp:nvSpPr>
      <dsp:spPr>
        <a:xfrm rot="5400000">
          <a:off x="2236959" y="1979707"/>
          <a:ext cx="519736" cy="591702"/>
        </a:xfrm>
        <a:prstGeom prst="bentUpArrow">
          <a:avLst>
            <a:gd name="adj1" fmla="val 32840"/>
            <a:gd name="adj2" fmla="val 25000"/>
            <a:gd name="adj3" fmla="val 35780"/>
          </a:avLst>
        </a:prstGeom>
        <a:solidFill>
          <a:srgbClr val="0050D5"/>
        </a:solidFill>
        <a:ln w="15875" cap="flat" cmpd="sng" algn="ctr">
          <a:noFill/>
          <a:prstDash val="solid"/>
        </a:ln>
        <a:effectLst/>
      </dsp:spPr>
      <dsp:style>
        <a:lnRef idx="2">
          <a:scrgbClr r="0" g="0" b="0"/>
        </a:lnRef>
        <a:fillRef idx="1">
          <a:scrgbClr r="0" g="0" b="0"/>
        </a:fillRef>
        <a:effectRef idx="0">
          <a:scrgbClr r="0" g="0" b="0"/>
        </a:effectRef>
        <a:fontRef idx="minor"/>
      </dsp:style>
    </dsp:sp>
    <dsp:sp modelId="{92B2ED83-5BA7-4F23-9729-B2F041152A8E}">
      <dsp:nvSpPr>
        <dsp:cNvPr id="0" name=""/>
        <dsp:cNvSpPr/>
      </dsp:nvSpPr>
      <dsp:spPr>
        <a:xfrm>
          <a:off x="1706841" y="1403568"/>
          <a:ext cx="1659770" cy="612423"/>
        </a:xfrm>
        <a:prstGeom prst="roundRect">
          <a:avLst>
            <a:gd name="adj" fmla="val 16670"/>
          </a:avLst>
        </a:prstGeom>
        <a:solidFill>
          <a:schemeClr val="bg1"/>
        </a:solidFill>
        <a:ln w="15875" cap="flat" cmpd="sng" algn="ctr">
          <a:solidFill>
            <a:srgbClr val="0050D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rgbClr val="0050D5"/>
              </a:solidFill>
            </a:rPr>
            <a:t>Implementation</a:t>
          </a:r>
        </a:p>
      </dsp:txBody>
      <dsp:txXfrm>
        <a:off x="1736742" y="1433469"/>
        <a:ext cx="1599968" cy="552621"/>
      </dsp:txXfrm>
    </dsp:sp>
    <dsp:sp modelId="{3DC2C85C-AF35-4135-82BE-4C878EE49692}">
      <dsp:nvSpPr>
        <dsp:cNvPr id="0" name=""/>
        <dsp:cNvSpPr/>
      </dsp:nvSpPr>
      <dsp:spPr>
        <a:xfrm>
          <a:off x="2974191" y="1461977"/>
          <a:ext cx="636341" cy="494987"/>
        </a:xfrm>
        <a:prstGeom prst="rect">
          <a:avLst/>
        </a:prstGeom>
        <a:noFill/>
        <a:ln>
          <a:noFill/>
        </a:ln>
        <a:effectLst/>
      </dsp:spPr>
      <dsp:style>
        <a:lnRef idx="0">
          <a:scrgbClr r="0" g="0" b="0"/>
        </a:lnRef>
        <a:fillRef idx="0">
          <a:scrgbClr r="0" g="0" b="0"/>
        </a:fillRef>
        <a:effectRef idx="0">
          <a:scrgbClr r="0" g="0" b="0"/>
        </a:effectRef>
        <a:fontRef idx="minor"/>
      </dsp:style>
    </dsp:sp>
    <dsp:sp modelId="{A81DAEAF-B40D-4A84-A907-28F0137BCBD6}">
      <dsp:nvSpPr>
        <dsp:cNvPr id="0" name=""/>
        <dsp:cNvSpPr/>
      </dsp:nvSpPr>
      <dsp:spPr>
        <a:xfrm rot="5400000">
          <a:off x="3071433" y="2667660"/>
          <a:ext cx="519736" cy="591702"/>
        </a:xfrm>
        <a:prstGeom prst="bentUpArrow">
          <a:avLst>
            <a:gd name="adj1" fmla="val 32840"/>
            <a:gd name="adj2" fmla="val 25000"/>
            <a:gd name="adj3" fmla="val 35780"/>
          </a:avLst>
        </a:prstGeom>
        <a:solidFill>
          <a:srgbClr val="0050D5"/>
        </a:solidFill>
        <a:ln w="15875" cap="flat" cmpd="sng" algn="ctr">
          <a:noFill/>
          <a:prstDash val="solid"/>
        </a:ln>
        <a:effectLst/>
      </dsp:spPr>
      <dsp:style>
        <a:lnRef idx="2">
          <a:scrgbClr r="0" g="0" b="0"/>
        </a:lnRef>
        <a:fillRef idx="1">
          <a:scrgbClr r="0" g="0" b="0"/>
        </a:fillRef>
        <a:effectRef idx="0">
          <a:scrgbClr r="0" g="0" b="0"/>
        </a:effectRef>
        <a:fontRef idx="minor"/>
      </dsp:style>
    </dsp:sp>
    <dsp:sp modelId="{515BD52D-B42F-4743-B64F-99B52B485286}">
      <dsp:nvSpPr>
        <dsp:cNvPr id="0" name=""/>
        <dsp:cNvSpPr/>
      </dsp:nvSpPr>
      <dsp:spPr>
        <a:xfrm>
          <a:off x="2541315" y="2091522"/>
          <a:ext cx="1659770" cy="612423"/>
        </a:xfrm>
        <a:prstGeom prst="roundRect">
          <a:avLst>
            <a:gd name="adj" fmla="val 16670"/>
          </a:avLst>
        </a:prstGeom>
        <a:solidFill>
          <a:schemeClr val="bg1"/>
        </a:solidFill>
        <a:ln w="15875" cap="flat" cmpd="sng" algn="ctr">
          <a:solidFill>
            <a:srgbClr val="0050D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rgbClr val="0050D5"/>
              </a:solidFill>
            </a:rPr>
            <a:t>Testing</a:t>
          </a:r>
        </a:p>
      </dsp:txBody>
      <dsp:txXfrm>
        <a:off x="2571216" y="2121423"/>
        <a:ext cx="1599968" cy="552621"/>
      </dsp:txXfrm>
    </dsp:sp>
    <dsp:sp modelId="{36274A9D-0EBC-41A1-A359-E52EDDC66886}">
      <dsp:nvSpPr>
        <dsp:cNvPr id="0" name=""/>
        <dsp:cNvSpPr/>
      </dsp:nvSpPr>
      <dsp:spPr>
        <a:xfrm>
          <a:off x="3808666" y="2149930"/>
          <a:ext cx="636341" cy="494987"/>
        </a:xfrm>
        <a:prstGeom prst="rect">
          <a:avLst/>
        </a:prstGeom>
        <a:noFill/>
        <a:ln>
          <a:noFill/>
        </a:ln>
        <a:effectLst/>
      </dsp:spPr>
      <dsp:style>
        <a:lnRef idx="0">
          <a:scrgbClr r="0" g="0" b="0"/>
        </a:lnRef>
        <a:fillRef idx="0">
          <a:scrgbClr r="0" g="0" b="0"/>
        </a:fillRef>
        <a:effectRef idx="0">
          <a:scrgbClr r="0" g="0" b="0"/>
        </a:effectRef>
        <a:fontRef idx="minor"/>
      </dsp:style>
    </dsp:sp>
    <dsp:sp modelId="{DC3C6BA2-7072-4D53-ACFD-886971D88F94}">
      <dsp:nvSpPr>
        <dsp:cNvPr id="0" name=""/>
        <dsp:cNvSpPr/>
      </dsp:nvSpPr>
      <dsp:spPr>
        <a:xfrm rot="5400000">
          <a:off x="3905907" y="3355614"/>
          <a:ext cx="519736" cy="591702"/>
        </a:xfrm>
        <a:prstGeom prst="bentUpArrow">
          <a:avLst>
            <a:gd name="adj1" fmla="val 32840"/>
            <a:gd name="adj2" fmla="val 25000"/>
            <a:gd name="adj3" fmla="val 35780"/>
          </a:avLst>
        </a:prstGeom>
        <a:solidFill>
          <a:srgbClr val="0050D5"/>
        </a:solidFill>
        <a:ln w="15875" cap="flat" cmpd="sng" algn="ctr">
          <a:noFill/>
          <a:prstDash val="solid"/>
        </a:ln>
        <a:effectLst/>
      </dsp:spPr>
      <dsp:style>
        <a:lnRef idx="2">
          <a:scrgbClr r="0" g="0" b="0"/>
        </a:lnRef>
        <a:fillRef idx="1">
          <a:scrgbClr r="0" g="0" b="0"/>
        </a:fillRef>
        <a:effectRef idx="0">
          <a:scrgbClr r="0" g="0" b="0"/>
        </a:effectRef>
        <a:fontRef idx="minor"/>
      </dsp:style>
    </dsp:sp>
    <dsp:sp modelId="{12666958-0527-4747-8800-2D5E76BF5CC1}">
      <dsp:nvSpPr>
        <dsp:cNvPr id="0" name=""/>
        <dsp:cNvSpPr/>
      </dsp:nvSpPr>
      <dsp:spPr>
        <a:xfrm>
          <a:off x="3375789" y="2779475"/>
          <a:ext cx="1659770" cy="612423"/>
        </a:xfrm>
        <a:prstGeom prst="roundRect">
          <a:avLst>
            <a:gd name="adj" fmla="val 16670"/>
          </a:avLst>
        </a:prstGeom>
        <a:solidFill>
          <a:schemeClr val="bg1"/>
        </a:solidFill>
        <a:ln w="15875" cap="flat" cmpd="sng" algn="ctr">
          <a:solidFill>
            <a:srgbClr val="0050D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rgbClr val="0050D5"/>
              </a:solidFill>
            </a:rPr>
            <a:t>Deployment</a:t>
          </a:r>
        </a:p>
      </dsp:txBody>
      <dsp:txXfrm>
        <a:off x="3405690" y="2809376"/>
        <a:ext cx="1599968" cy="552621"/>
      </dsp:txXfrm>
    </dsp:sp>
    <dsp:sp modelId="{B189A68C-FF06-4E8E-9153-2D3EF2EF264D}">
      <dsp:nvSpPr>
        <dsp:cNvPr id="0" name=""/>
        <dsp:cNvSpPr/>
      </dsp:nvSpPr>
      <dsp:spPr>
        <a:xfrm>
          <a:off x="4643140" y="2837884"/>
          <a:ext cx="636341" cy="494987"/>
        </a:xfrm>
        <a:prstGeom prst="rect">
          <a:avLst/>
        </a:prstGeom>
        <a:noFill/>
        <a:ln>
          <a:noFill/>
        </a:ln>
        <a:effectLst/>
      </dsp:spPr>
      <dsp:style>
        <a:lnRef idx="0">
          <a:scrgbClr r="0" g="0" b="0"/>
        </a:lnRef>
        <a:fillRef idx="0">
          <a:scrgbClr r="0" g="0" b="0"/>
        </a:fillRef>
        <a:effectRef idx="0">
          <a:scrgbClr r="0" g="0" b="0"/>
        </a:effectRef>
        <a:fontRef idx="minor"/>
      </dsp:style>
    </dsp:sp>
    <dsp:sp modelId="{3608A2A2-A76A-4521-8596-60917EA87170}">
      <dsp:nvSpPr>
        <dsp:cNvPr id="0" name=""/>
        <dsp:cNvSpPr/>
      </dsp:nvSpPr>
      <dsp:spPr>
        <a:xfrm>
          <a:off x="4210263" y="3467429"/>
          <a:ext cx="1659770" cy="612423"/>
        </a:xfrm>
        <a:prstGeom prst="roundRect">
          <a:avLst>
            <a:gd name="adj" fmla="val 16670"/>
          </a:avLst>
        </a:prstGeom>
        <a:solidFill>
          <a:schemeClr val="bg1"/>
        </a:solidFill>
        <a:ln w="15875" cap="flat" cmpd="sng" algn="ctr">
          <a:solidFill>
            <a:srgbClr val="0050D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rgbClr val="0050D5"/>
              </a:solidFill>
            </a:rPr>
            <a:t>Maintenance</a:t>
          </a:r>
        </a:p>
      </dsp:txBody>
      <dsp:txXfrm>
        <a:off x="4240164" y="3497330"/>
        <a:ext cx="1599968" cy="55262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DCB2D5E-D8F1-4132-8E6A-7CF11D8E9DD1}" type="datetimeFigureOut">
              <a:rPr lang="en-IN" smtClean="0"/>
              <a:t>13-05-2023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3B523C7-15AC-4E6B-B57F-67DC22DAB47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336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B2D5E-D8F1-4132-8E6A-7CF11D8E9DD1}"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523C7-15AC-4E6B-B57F-67DC22DAB478}" type="slidenum">
              <a:rPr lang="en-IN" smtClean="0"/>
              <a:t>‹#›</a:t>
            </a:fld>
            <a:endParaRPr lang="en-IN"/>
          </a:p>
        </p:txBody>
      </p:sp>
    </p:spTree>
    <p:extLst>
      <p:ext uri="{BB962C8B-B14F-4D97-AF65-F5344CB8AC3E}">
        <p14:creationId xmlns:p14="http://schemas.microsoft.com/office/powerpoint/2010/main" val="351523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2D5E-D8F1-4132-8E6A-7CF11D8E9D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523C7-15AC-4E6B-B57F-67DC22DAB47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7881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2D5E-D8F1-4132-8E6A-7CF11D8E9D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523C7-15AC-4E6B-B57F-67DC22DAB47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2952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2D5E-D8F1-4132-8E6A-7CF11D8E9D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523C7-15AC-4E6B-B57F-67DC22DAB478}" type="slidenum">
              <a:rPr lang="en-IN" smtClean="0"/>
              <a:t>‹#›</a:t>
            </a:fld>
            <a:endParaRPr lang="en-IN"/>
          </a:p>
        </p:txBody>
      </p:sp>
    </p:spTree>
    <p:extLst>
      <p:ext uri="{BB962C8B-B14F-4D97-AF65-F5344CB8AC3E}">
        <p14:creationId xmlns:p14="http://schemas.microsoft.com/office/powerpoint/2010/main" val="2191712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2D5E-D8F1-4132-8E6A-7CF11D8E9D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523C7-15AC-4E6B-B57F-67DC22DAB47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7734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2D5E-D8F1-4132-8E6A-7CF11D8E9D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523C7-15AC-4E6B-B57F-67DC22DAB47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4233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2D5E-D8F1-4132-8E6A-7CF11D8E9D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523C7-15AC-4E6B-B57F-67DC22DAB47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5199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2D5E-D8F1-4132-8E6A-7CF11D8E9D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523C7-15AC-4E6B-B57F-67DC22DAB47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307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2D5E-D8F1-4132-8E6A-7CF11D8E9D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523C7-15AC-4E6B-B57F-67DC22DAB478}" type="slidenum">
              <a:rPr lang="en-IN" smtClean="0"/>
              <a:t>‹#›</a:t>
            </a:fld>
            <a:endParaRPr lang="en-IN"/>
          </a:p>
        </p:txBody>
      </p:sp>
    </p:spTree>
    <p:extLst>
      <p:ext uri="{BB962C8B-B14F-4D97-AF65-F5344CB8AC3E}">
        <p14:creationId xmlns:p14="http://schemas.microsoft.com/office/powerpoint/2010/main" val="263173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B2D5E-D8F1-4132-8E6A-7CF11D8E9DD1}" type="datetimeFigureOut">
              <a:rPr lang="en-IN" smtClean="0"/>
              <a:t>13-05-2023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B523C7-15AC-4E6B-B57F-67DC22DAB47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7022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CB2D5E-D8F1-4132-8E6A-7CF11D8E9DD1}"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523C7-15AC-4E6B-B57F-67DC22DAB478}" type="slidenum">
              <a:rPr lang="en-IN" smtClean="0"/>
              <a:t>‹#›</a:t>
            </a:fld>
            <a:endParaRPr lang="en-IN"/>
          </a:p>
        </p:txBody>
      </p:sp>
    </p:spTree>
    <p:extLst>
      <p:ext uri="{BB962C8B-B14F-4D97-AF65-F5344CB8AC3E}">
        <p14:creationId xmlns:p14="http://schemas.microsoft.com/office/powerpoint/2010/main" val="159317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CB2D5E-D8F1-4132-8E6A-7CF11D8E9DD1}" type="datetimeFigureOut">
              <a:rPr lang="en-IN" smtClean="0"/>
              <a:t>13-05-2023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B523C7-15AC-4E6B-B57F-67DC22DAB47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9389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CB2D5E-D8F1-4132-8E6A-7CF11D8E9DD1}" type="datetimeFigureOut">
              <a:rPr lang="en-IN" smtClean="0"/>
              <a:t>13-05-2023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B523C7-15AC-4E6B-B57F-67DC22DAB47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7915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B2D5E-D8F1-4132-8E6A-7CF11D8E9DD1}" type="datetimeFigureOut">
              <a:rPr lang="en-IN" smtClean="0"/>
              <a:t>13-05-2023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B523C7-15AC-4E6B-B57F-67DC22DAB478}" type="slidenum">
              <a:rPr lang="en-IN" smtClean="0"/>
              <a:t>‹#›</a:t>
            </a:fld>
            <a:endParaRPr lang="en-IN"/>
          </a:p>
        </p:txBody>
      </p:sp>
    </p:spTree>
    <p:extLst>
      <p:ext uri="{BB962C8B-B14F-4D97-AF65-F5344CB8AC3E}">
        <p14:creationId xmlns:p14="http://schemas.microsoft.com/office/powerpoint/2010/main" val="3682677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B2D5E-D8F1-4132-8E6A-7CF11D8E9DD1}"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523C7-15AC-4E6B-B57F-67DC22DAB47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59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B2D5E-D8F1-4132-8E6A-7CF11D8E9DD1}" type="datetimeFigureOut">
              <a:rPr lang="en-IN" smtClean="0"/>
              <a:t>13-05-2023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B523C7-15AC-4E6B-B57F-67DC22DAB478}" type="slidenum">
              <a:rPr lang="en-IN" smtClean="0"/>
              <a:t>‹#›</a:t>
            </a:fld>
            <a:endParaRPr lang="en-IN"/>
          </a:p>
        </p:txBody>
      </p:sp>
    </p:spTree>
    <p:extLst>
      <p:ext uri="{BB962C8B-B14F-4D97-AF65-F5344CB8AC3E}">
        <p14:creationId xmlns:p14="http://schemas.microsoft.com/office/powerpoint/2010/main" val="17356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CB2D5E-D8F1-4132-8E6A-7CF11D8E9DD1}" type="datetimeFigureOut">
              <a:rPr lang="en-IN" smtClean="0"/>
              <a:t>13-05-2023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B523C7-15AC-4E6B-B57F-67DC22DAB478}" type="slidenum">
              <a:rPr lang="en-IN" smtClean="0"/>
              <a:t>‹#›</a:t>
            </a:fld>
            <a:endParaRPr lang="en-IN"/>
          </a:p>
        </p:txBody>
      </p:sp>
    </p:spTree>
    <p:extLst>
      <p:ext uri="{BB962C8B-B14F-4D97-AF65-F5344CB8AC3E}">
        <p14:creationId xmlns:p14="http://schemas.microsoft.com/office/powerpoint/2010/main" val="230818729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www.google.co.in/" TargetMode="External"/><Relationship Id="rId1" Type="http://schemas.openxmlformats.org/officeDocument/2006/relationships/slideLayout" Target="../slideLayouts/slideLayout7.xml"/><Relationship Id="rId4" Type="http://schemas.openxmlformats.org/officeDocument/2006/relationships/hyperlink" Target="https://www.youtub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51ED14-61CF-0F17-2CF5-88DF6A272D7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7135"/>
          <a:stretch/>
        </p:blipFill>
        <p:spPr>
          <a:xfrm>
            <a:off x="708097" y="669421"/>
            <a:ext cx="1521278" cy="1351921"/>
          </a:xfrm>
          <a:prstGeom prst="rect">
            <a:avLst/>
          </a:prstGeom>
        </p:spPr>
      </p:pic>
      <p:pic>
        <p:nvPicPr>
          <p:cNvPr id="10" name="Picture 9">
            <a:extLst>
              <a:ext uri="{FF2B5EF4-FFF2-40B4-BE49-F238E27FC236}">
                <a16:creationId xmlns:a16="http://schemas.microsoft.com/office/drawing/2014/main" id="{C38512DD-EE94-705E-8088-4161CB887F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2626" y="669421"/>
            <a:ext cx="1546020" cy="1546020"/>
          </a:xfrm>
          <a:prstGeom prst="rect">
            <a:avLst/>
          </a:prstGeom>
        </p:spPr>
      </p:pic>
      <p:sp>
        <p:nvSpPr>
          <p:cNvPr id="11" name="TextBox 10">
            <a:extLst>
              <a:ext uri="{FF2B5EF4-FFF2-40B4-BE49-F238E27FC236}">
                <a16:creationId xmlns:a16="http://schemas.microsoft.com/office/drawing/2014/main" id="{B658DA6E-95D7-8B53-BA40-00E61D191E17}"/>
              </a:ext>
            </a:extLst>
          </p:cNvPr>
          <p:cNvSpPr txBox="1"/>
          <p:nvPr/>
        </p:nvSpPr>
        <p:spPr>
          <a:xfrm>
            <a:off x="2411411" y="549721"/>
            <a:ext cx="6707422" cy="593368"/>
          </a:xfrm>
          <a:prstGeom prst="rect">
            <a:avLst/>
          </a:prstGeom>
          <a:noFill/>
        </p:spPr>
        <p:txBody>
          <a:bodyPr wrap="square">
            <a:spAutoFit/>
          </a:bodyPr>
          <a:lstStyle/>
          <a:p>
            <a:pPr algn="ctr">
              <a:lnSpc>
                <a:spcPct val="107000"/>
              </a:lnSpc>
              <a:spcAft>
                <a:spcPts val="800"/>
              </a:spcAft>
            </a:pPr>
            <a:r>
              <a:rPr lang="en-IN" sz="3200" kern="100" dirty="0">
                <a:effectLst/>
                <a:latin typeface="Dutch801 XBd BT" panose="02020903060505020304" pitchFamily="18" charset="0"/>
                <a:ea typeface="Calibri" panose="020F0502020204030204" pitchFamily="34" charset="0"/>
                <a:cs typeface="Times New Roman" panose="02020603050405020304" pitchFamily="18" charset="0"/>
              </a:rPr>
              <a:t>SILLI POLYTECHNIC</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04B91202-62D7-C710-A985-9546995CEAA7}"/>
              </a:ext>
            </a:extLst>
          </p:cNvPr>
          <p:cNvSpPr txBox="1"/>
          <p:nvPr/>
        </p:nvSpPr>
        <p:spPr>
          <a:xfrm>
            <a:off x="4164784" y="1143089"/>
            <a:ext cx="6094602" cy="774507"/>
          </a:xfrm>
          <a:prstGeom prst="rect">
            <a:avLst/>
          </a:prstGeom>
          <a:noFill/>
        </p:spPr>
        <p:txBody>
          <a:bodyPr wrap="square">
            <a:spAutoFit/>
          </a:bodyPr>
          <a:lstStyle/>
          <a:p>
            <a:pPr>
              <a:lnSpc>
                <a:spcPct val="107000"/>
              </a:lnSpc>
              <a:spcAft>
                <a:spcPts val="800"/>
              </a:spcAft>
            </a:pPr>
            <a:r>
              <a:rPr lang="en-IN" sz="18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ESTD. BY </a:t>
            </a:r>
            <a:r>
              <a:rPr lang="en-IN" sz="1800" kern="1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rPr>
              <a:t>GOVT. OF JHARKHAND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&amp;</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RUN BY </a:t>
            </a:r>
            <a:r>
              <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TECHNO INDIA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UNDER PPP)</a:t>
            </a:r>
          </a:p>
        </p:txBody>
      </p:sp>
      <p:sp>
        <p:nvSpPr>
          <p:cNvPr id="13" name="TextBox 12">
            <a:extLst>
              <a:ext uri="{FF2B5EF4-FFF2-40B4-BE49-F238E27FC236}">
                <a16:creationId xmlns:a16="http://schemas.microsoft.com/office/drawing/2014/main" id="{81C52002-D3B4-8F58-67EA-E3467D79510D}"/>
              </a:ext>
            </a:extLst>
          </p:cNvPr>
          <p:cNvSpPr txBox="1"/>
          <p:nvPr/>
        </p:nvSpPr>
        <p:spPr>
          <a:xfrm>
            <a:off x="3800912" y="1917596"/>
            <a:ext cx="6161714" cy="774507"/>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Approved by AICTE, Affiliated to JUT, Ranchi</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 ISO 9001 :2015 Certified Institute</a:t>
            </a:r>
          </a:p>
        </p:txBody>
      </p:sp>
      <p:sp>
        <p:nvSpPr>
          <p:cNvPr id="15" name="TextBox 14">
            <a:extLst>
              <a:ext uri="{FF2B5EF4-FFF2-40B4-BE49-F238E27FC236}">
                <a16:creationId xmlns:a16="http://schemas.microsoft.com/office/drawing/2014/main" id="{888EBD63-1F7A-FF9F-2AC0-28F50A6BD444}"/>
              </a:ext>
            </a:extLst>
          </p:cNvPr>
          <p:cNvSpPr txBox="1"/>
          <p:nvPr/>
        </p:nvSpPr>
        <p:spPr>
          <a:xfrm>
            <a:off x="708097" y="4836659"/>
            <a:ext cx="3771624" cy="646331"/>
          </a:xfrm>
          <a:prstGeom prst="rect">
            <a:avLst/>
          </a:prstGeom>
          <a:noFill/>
        </p:spPr>
        <p:txBody>
          <a:bodyPr wrap="square">
            <a:spAutoFit/>
          </a:bodyPr>
          <a:lstStyle/>
          <a:p>
            <a:r>
              <a:rPr lang="en-IN" sz="18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Presented by:</a:t>
            </a:r>
            <a:r>
              <a:rPr lang="en-IN" sz="1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a:p>
            <a:r>
              <a:rPr lang="en-IN"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Somitra</a:t>
            </a:r>
            <a:r>
              <a:rPr lang="en-IN"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IN"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kumar</a:t>
            </a:r>
            <a:r>
              <a:rPr lang="en-IN"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Dey(20111065003)</a:t>
            </a:r>
            <a:endParaRPr lang="en-IN" sz="1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5F11803-94DD-25E5-95BB-A826494D1162}"/>
              </a:ext>
            </a:extLst>
          </p:cNvPr>
          <p:cNvSpPr txBox="1"/>
          <p:nvPr/>
        </p:nvSpPr>
        <p:spPr>
          <a:xfrm>
            <a:off x="4570914" y="3683334"/>
            <a:ext cx="3771623" cy="1015663"/>
          </a:xfrm>
          <a:prstGeom prst="rect">
            <a:avLst/>
          </a:prstGeom>
          <a:noFill/>
        </p:spPr>
        <p:txBody>
          <a:bodyPr wrap="square">
            <a:spAutoFit/>
          </a:bodyPr>
          <a:lstStyle/>
          <a:p>
            <a:r>
              <a:rPr lang="en-IN" sz="6000" b="1" dirty="0" err="1">
                <a:solidFill>
                  <a:srgbClr val="0050D5"/>
                </a:solidFill>
                <a:latin typeface="AkzidenzGrotesk" panose="02000503050000020003" pitchFamily="2" charset="0"/>
              </a:rPr>
              <a:t>Medlife</a:t>
            </a:r>
            <a:endParaRPr lang="en-IN" sz="6000" b="1" dirty="0">
              <a:solidFill>
                <a:srgbClr val="0050D5"/>
              </a:solidFill>
              <a:latin typeface="AkzidenzGrotesk" panose="02000503050000020003" pitchFamily="2" charset="0"/>
            </a:endParaRPr>
          </a:p>
        </p:txBody>
      </p:sp>
      <p:sp>
        <p:nvSpPr>
          <p:cNvPr id="19" name="TextBox 18">
            <a:extLst>
              <a:ext uri="{FF2B5EF4-FFF2-40B4-BE49-F238E27FC236}">
                <a16:creationId xmlns:a16="http://schemas.microsoft.com/office/drawing/2014/main" id="{DC63A843-EB20-F806-6E27-959E55B75529}"/>
              </a:ext>
            </a:extLst>
          </p:cNvPr>
          <p:cNvSpPr txBox="1"/>
          <p:nvPr/>
        </p:nvSpPr>
        <p:spPr>
          <a:xfrm>
            <a:off x="3112438" y="3037003"/>
            <a:ext cx="6115574" cy="646331"/>
          </a:xfrm>
          <a:prstGeom prst="rect">
            <a:avLst/>
          </a:prstGeom>
          <a:noFill/>
        </p:spPr>
        <p:txBody>
          <a:bodyPr wrap="square">
            <a:spAutoFit/>
          </a:bodyPr>
          <a:lstStyle/>
          <a:p>
            <a:r>
              <a:rPr lang="en-IN" sz="3600" dirty="0">
                <a:solidFill>
                  <a:srgbClr val="0050D5"/>
                </a:solidFill>
                <a:latin typeface="AkzidenzGrotesk" panose="02000503050000020003" pitchFamily="2" charset="0"/>
              </a:rPr>
              <a:t>Hospital Appointment Website</a:t>
            </a:r>
          </a:p>
        </p:txBody>
      </p:sp>
      <p:sp>
        <p:nvSpPr>
          <p:cNvPr id="23" name="TextBox 22">
            <a:extLst>
              <a:ext uri="{FF2B5EF4-FFF2-40B4-BE49-F238E27FC236}">
                <a16:creationId xmlns:a16="http://schemas.microsoft.com/office/drawing/2014/main" id="{75F589E5-9EBD-212B-A8A7-0D9D87C84FB8}"/>
              </a:ext>
            </a:extLst>
          </p:cNvPr>
          <p:cNvSpPr txBox="1"/>
          <p:nvPr/>
        </p:nvSpPr>
        <p:spPr>
          <a:xfrm>
            <a:off x="9134213" y="4915840"/>
            <a:ext cx="1622927" cy="369332"/>
          </a:xfrm>
          <a:prstGeom prst="rect">
            <a:avLst/>
          </a:prstGeom>
          <a:noFill/>
        </p:spPr>
        <p:txBody>
          <a:bodyPr wrap="square">
            <a:spAutoFit/>
          </a:bodyPr>
          <a:lstStyle/>
          <a:p>
            <a:r>
              <a:rPr lang="en-IN" b="1" dirty="0">
                <a:latin typeface="AkzidenzGrotesk" panose="02000503050000020003" pitchFamily="2" charset="0"/>
              </a:rPr>
              <a:t>Project Guide-</a:t>
            </a:r>
          </a:p>
        </p:txBody>
      </p:sp>
    </p:spTree>
    <p:extLst>
      <p:ext uri="{BB962C8B-B14F-4D97-AF65-F5344CB8AC3E}">
        <p14:creationId xmlns:p14="http://schemas.microsoft.com/office/powerpoint/2010/main" val="2905516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04116" y="539278"/>
            <a:ext cx="9826171" cy="830997"/>
          </a:xfrm>
          <a:prstGeom prst="rect">
            <a:avLst/>
          </a:prstGeom>
          <a:noFill/>
        </p:spPr>
        <p:txBody>
          <a:bodyPr wrap="square" rtlCol="0">
            <a:spAutoFit/>
          </a:bodyPr>
          <a:lstStyle/>
          <a:p>
            <a:pPr algn="just"/>
            <a:r>
              <a:rPr lang="en-IN" sz="4800" b="1" dirty="0">
                <a:solidFill>
                  <a:srgbClr val="0050D5"/>
                </a:solidFill>
                <a:latin typeface="AkzidenzGrotesk" panose="02000503050000020003" pitchFamily="2" charset="0"/>
              </a:rPr>
              <a:t>ADVANTAGES</a:t>
            </a:r>
          </a:p>
        </p:txBody>
      </p:sp>
      <p:sp>
        <p:nvSpPr>
          <p:cNvPr id="4" name="TextBox 3"/>
          <p:cNvSpPr txBox="1"/>
          <p:nvPr/>
        </p:nvSpPr>
        <p:spPr>
          <a:xfrm>
            <a:off x="1093660" y="1560592"/>
            <a:ext cx="10046566" cy="4093428"/>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t>Provides a comprehensive database of doctors, making it easier for users to find the right healthcare professional for their needs</a:t>
            </a:r>
          </a:p>
          <a:p>
            <a:pPr marL="285750" indent="-285750" algn="just">
              <a:buFont typeface="Wingdings" panose="05000000000000000000" pitchFamily="2" charset="2"/>
              <a:buChar char="Ø"/>
            </a:pPr>
            <a:r>
              <a:rPr lang="en-US" sz="2000" dirty="0"/>
              <a:t>Enables users to easily book appointments with doctors, reducing the time and effort required to access healthcare services</a:t>
            </a:r>
          </a:p>
          <a:p>
            <a:pPr marL="285750" indent="-285750" algn="just">
              <a:buFont typeface="Wingdings" panose="05000000000000000000" pitchFamily="2" charset="2"/>
              <a:buChar char="Ø"/>
            </a:pPr>
            <a:r>
              <a:rPr lang="en-US" sz="2000" dirty="0"/>
              <a:t>Offers valuable information about doctors, including their qualifications, specialties, and availability, helping individuals make informed decisions about their healthcare needs</a:t>
            </a:r>
          </a:p>
          <a:p>
            <a:pPr marL="285750" indent="-285750" algn="just">
              <a:buFont typeface="Wingdings" panose="05000000000000000000" pitchFamily="2" charset="2"/>
              <a:buChar char="Ø"/>
            </a:pPr>
            <a:r>
              <a:rPr lang="en-US" sz="2000" dirty="0"/>
              <a:t>Leverages technology to bridge the gap between patients and doctors, providing a convenient platform for users to connect with healthcare professionals</a:t>
            </a:r>
          </a:p>
          <a:p>
            <a:pPr marL="285750" indent="-285750" algn="just">
              <a:buFont typeface="Wingdings" panose="05000000000000000000" pitchFamily="2" charset="2"/>
              <a:buChar char="Ø"/>
            </a:pPr>
            <a:r>
              <a:rPr lang="en-US" sz="2000" dirty="0"/>
              <a:t>Offers a user-friendly interface, making it easy for individuals of all ages and technical abilities to use the website</a:t>
            </a:r>
          </a:p>
          <a:p>
            <a:pPr marL="285750" indent="-285750" algn="just">
              <a:buFont typeface="Wingdings" panose="05000000000000000000" pitchFamily="2" charset="2"/>
              <a:buChar char="Ø"/>
            </a:pPr>
            <a:r>
              <a:rPr lang="en-US" sz="2000" dirty="0"/>
              <a:t>Improves access to healthcare services, helping to ensure that individuals can receive the care they need when they need it</a:t>
            </a:r>
          </a:p>
          <a:p>
            <a:pPr algn="just"/>
            <a:endParaRPr lang="en-GB" sz="2000" dirty="0"/>
          </a:p>
        </p:txBody>
      </p:sp>
    </p:spTree>
    <p:extLst>
      <p:ext uri="{BB962C8B-B14F-4D97-AF65-F5344CB8AC3E}">
        <p14:creationId xmlns:p14="http://schemas.microsoft.com/office/powerpoint/2010/main" val="2637481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1059" y="578898"/>
            <a:ext cx="9826171" cy="830997"/>
          </a:xfrm>
          <a:prstGeom prst="rect">
            <a:avLst/>
          </a:prstGeom>
          <a:noFill/>
        </p:spPr>
        <p:txBody>
          <a:bodyPr wrap="square" rtlCol="0">
            <a:spAutoFit/>
          </a:bodyPr>
          <a:lstStyle/>
          <a:p>
            <a:pPr algn="just"/>
            <a:r>
              <a:rPr lang="en-IN" sz="4800" b="1" dirty="0">
                <a:solidFill>
                  <a:srgbClr val="0050D5"/>
                </a:solidFill>
                <a:latin typeface="AkzidenzGrotesk" panose="02000503050000020003" pitchFamily="2" charset="0"/>
              </a:rPr>
              <a:t>DISADVANTAGES</a:t>
            </a:r>
          </a:p>
        </p:txBody>
      </p:sp>
      <p:sp>
        <p:nvSpPr>
          <p:cNvPr id="4" name="TextBox 3"/>
          <p:cNvSpPr txBox="1"/>
          <p:nvPr/>
        </p:nvSpPr>
        <p:spPr>
          <a:xfrm>
            <a:off x="785610" y="1776770"/>
            <a:ext cx="10661735"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accuracy of the information provided on the website is dependent on the accuracy of the data sources used, and there is a possibility of outdated or inaccurate information being listed.</a:t>
            </a:r>
          </a:p>
          <a:p>
            <a:pPr marL="285750" indent="-285750" algn="just">
              <a:buFont typeface="Arial" panose="020B0604020202020204" pitchFamily="34" charset="0"/>
              <a:buChar char="•"/>
            </a:pPr>
            <a:r>
              <a:rPr lang="en-US" dirty="0"/>
              <a:t>The website may be subject to technical issues, such as server downtime or website crashes, which could hinder users from accessing the platform or making appointments.</a:t>
            </a:r>
          </a:p>
          <a:p>
            <a:pPr marL="285750" indent="-285750" algn="just">
              <a:buFont typeface="Arial" panose="020B0604020202020204" pitchFamily="34" charset="0"/>
              <a:buChar char="•"/>
            </a:pPr>
            <a:r>
              <a:rPr lang="en-US" dirty="0"/>
              <a:t>There may be some individuals who are not comfortable using technology to book appointments or prefer face-to-face interactions with healthcare professionals, limiting the target audience of the website.</a:t>
            </a:r>
          </a:p>
          <a:p>
            <a:pPr marL="285750" indent="-285750" algn="just">
              <a:buFont typeface="Arial" panose="020B0604020202020204" pitchFamily="34" charset="0"/>
              <a:buChar char="•"/>
            </a:pPr>
            <a:r>
              <a:rPr lang="en-US" dirty="0"/>
              <a:t>The website may face competition from existing healthcare providers, making it challenging to attract users and build a loyal customer base.</a:t>
            </a:r>
          </a:p>
          <a:p>
            <a:pPr marL="285750" indent="-285750" algn="just">
              <a:buFont typeface="Arial" panose="020B0604020202020204" pitchFamily="34" charset="0"/>
              <a:buChar char="•"/>
            </a:pPr>
            <a:r>
              <a:rPr lang="en-US" dirty="0"/>
              <a:t>Ensuring the privacy and security of users' personal and healthcare information is of utmost importance, and data breaches or security breaches could negatively impact the credibility and reputation of the website.</a:t>
            </a:r>
          </a:p>
          <a:p>
            <a:pPr marL="285750" indent="-285750" algn="just">
              <a:buFont typeface="Arial" panose="020B0604020202020204" pitchFamily="34" charset="0"/>
              <a:buChar char="•"/>
            </a:pPr>
            <a:endParaRPr lang="en-GB" dirty="0"/>
          </a:p>
        </p:txBody>
      </p:sp>
    </p:spTree>
    <p:extLst>
      <p:ext uri="{BB962C8B-B14F-4D97-AF65-F5344CB8AC3E}">
        <p14:creationId xmlns:p14="http://schemas.microsoft.com/office/powerpoint/2010/main" val="2902808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7362" y="669046"/>
            <a:ext cx="9826171" cy="830997"/>
          </a:xfrm>
          <a:prstGeom prst="rect">
            <a:avLst/>
          </a:prstGeom>
          <a:noFill/>
        </p:spPr>
        <p:txBody>
          <a:bodyPr wrap="square" rtlCol="0">
            <a:spAutoFit/>
          </a:bodyPr>
          <a:lstStyle/>
          <a:p>
            <a:pPr algn="just"/>
            <a:r>
              <a:rPr lang="en-IN" sz="4800" b="1" dirty="0">
                <a:solidFill>
                  <a:srgbClr val="0050D5"/>
                </a:solidFill>
                <a:latin typeface="AkzidenzGrotesk" panose="02000503050000020003" pitchFamily="2" charset="0"/>
              </a:rPr>
              <a:t>SCREENSHOTS</a:t>
            </a:r>
          </a:p>
        </p:txBody>
      </p:sp>
      <p:sp>
        <p:nvSpPr>
          <p:cNvPr id="3" name="TextBox 2"/>
          <p:cNvSpPr txBox="1"/>
          <p:nvPr/>
        </p:nvSpPr>
        <p:spPr>
          <a:xfrm>
            <a:off x="2148114" y="1596570"/>
            <a:ext cx="5109029" cy="551543"/>
          </a:xfrm>
          <a:prstGeom prst="rect">
            <a:avLst/>
          </a:prstGeom>
          <a:noFill/>
        </p:spPr>
        <p:txBody>
          <a:bodyPr wrap="square" rtlCol="0">
            <a:spAutoFit/>
          </a:bodyPr>
          <a:lstStyle/>
          <a:p>
            <a:endParaRPr lang="en-IN" dirty="0"/>
          </a:p>
        </p:txBody>
      </p:sp>
      <p:sp>
        <p:nvSpPr>
          <p:cNvPr id="8" name="TextBox 7"/>
          <p:cNvSpPr txBox="1"/>
          <p:nvPr/>
        </p:nvSpPr>
        <p:spPr>
          <a:xfrm>
            <a:off x="5270485" y="5012192"/>
            <a:ext cx="1790875" cy="461665"/>
          </a:xfrm>
          <a:prstGeom prst="rect">
            <a:avLst/>
          </a:prstGeom>
          <a:noFill/>
        </p:spPr>
        <p:txBody>
          <a:bodyPr wrap="none" rtlCol="0">
            <a:spAutoFit/>
          </a:bodyPr>
          <a:lstStyle/>
          <a:p>
            <a:r>
              <a:rPr lang="en-IN" sz="2400" b="1" dirty="0">
                <a:latin typeface="AkzidenzGrotesk" panose="02000503050000020003" pitchFamily="2" charset="0"/>
              </a:rPr>
              <a:t>Home page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913" y="1849867"/>
            <a:ext cx="6215449" cy="3162325"/>
          </a:xfrm>
          <a:prstGeom prst="rect">
            <a:avLst/>
          </a:prstGeom>
          <a:effectLst>
            <a:glow rad="63500">
              <a:schemeClr val="accent1">
                <a:satMod val="175000"/>
                <a:alpha val="40000"/>
              </a:schemeClr>
            </a:glow>
            <a:outerShdw blurRad="50800" dist="38100" dir="18900000" algn="bl" rotWithShape="0">
              <a:prstClr val="black">
                <a:alpha val="40000"/>
              </a:prstClr>
            </a:outerShdw>
          </a:effectLst>
        </p:spPr>
      </p:pic>
    </p:spTree>
    <p:extLst>
      <p:ext uri="{BB962C8B-B14F-4D97-AF65-F5344CB8AC3E}">
        <p14:creationId xmlns:p14="http://schemas.microsoft.com/office/powerpoint/2010/main" val="413078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0436" y="673240"/>
            <a:ext cx="9826171" cy="830997"/>
          </a:xfrm>
          <a:prstGeom prst="rect">
            <a:avLst/>
          </a:prstGeom>
          <a:noFill/>
        </p:spPr>
        <p:txBody>
          <a:bodyPr wrap="square" rtlCol="0">
            <a:spAutoFit/>
          </a:bodyPr>
          <a:lstStyle/>
          <a:p>
            <a:pPr algn="just"/>
            <a:r>
              <a:rPr lang="en-IN" sz="4800" b="1" dirty="0">
                <a:solidFill>
                  <a:srgbClr val="0050D5"/>
                </a:solidFill>
                <a:latin typeface="AkzidenzGrotesk" panose="02000503050000020003" pitchFamily="2" charset="0"/>
              </a:rPr>
              <a:t>SCREENSHOTS</a:t>
            </a:r>
          </a:p>
        </p:txBody>
      </p:sp>
      <p:sp>
        <p:nvSpPr>
          <p:cNvPr id="3" name="TextBox 2"/>
          <p:cNvSpPr txBox="1"/>
          <p:nvPr/>
        </p:nvSpPr>
        <p:spPr>
          <a:xfrm>
            <a:off x="2148114" y="1596570"/>
            <a:ext cx="5109029" cy="551543"/>
          </a:xfrm>
          <a:prstGeom prst="rect">
            <a:avLst/>
          </a:prstGeom>
          <a:noFill/>
        </p:spPr>
        <p:txBody>
          <a:bodyPr wrap="square" rtlCol="0">
            <a:spAutoFit/>
          </a:bodyPr>
          <a:lstStyle/>
          <a:p>
            <a:endParaRPr lang="en-IN" dirty="0"/>
          </a:p>
        </p:txBody>
      </p:sp>
      <p:sp>
        <p:nvSpPr>
          <p:cNvPr id="8" name="TextBox 7"/>
          <p:cNvSpPr txBox="1"/>
          <p:nvPr/>
        </p:nvSpPr>
        <p:spPr>
          <a:xfrm>
            <a:off x="5313172" y="4811162"/>
            <a:ext cx="1366080" cy="461665"/>
          </a:xfrm>
          <a:prstGeom prst="rect">
            <a:avLst/>
          </a:prstGeom>
          <a:noFill/>
        </p:spPr>
        <p:txBody>
          <a:bodyPr wrap="none" rtlCol="0">
            <a:spAutoFit/>
          </a:bodyPr>
          <a:lstStyle/>
          <a:p>
            <a:r>
              <a:rPr lang="en-IN" sz="2400" b="1" dirty="0">
                <a:latin typeface="AkzidenzGrotesk" panose="02000503050000020003" pitchFamily="2" charset="0"/>
              </a:rPr>
              <a:t>Services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419" y="1504237"/>
            <a:ext cx="6499654" cy="3306925"/>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32919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0436" y="673240"/>
            <a:ext cx="9826171" cy="830997"/>
          </a:xfrm>
          <a:prstGeom prst="rect">
            <a:avLst/>
          </a:prstGeom>
          <a:noFill/>
        </p:spPr>
        <p:txBody>
          <a:bodyPr wrap="square" rtlCol="0">
            <a:spAutoFit/>
          </a:bodyPr>
          <a:lstStyle/>
          <a:p>
            <a:pPr algn="just"/>
            <a:r>
              <a:rPr lang="en-IN" sz="4800" b="1" dirty="0">
                <a:solidFill>
                  <a:srgbClr val="0050D5"/>
                </a:solidFill>
                <a:latin typeface="AkzidenzGrotesk" panose="02000503050000020003" pitchFamily="2" charset="0"/>
              </a:rPr>
              <a:t>SCREENSHOTS</a:t>
            </a:r>
          </a:p>
        </p:txBody>
      </p:sp>
      <p:sp>
        <p:nvSpPr>
          <p:cNvPr id="3" name="TextBox 2"/>
          <p:cNvSpPr txBox="1"/>
          <p:nvPr/>
        </p:nvSpPr>
        <p:spPr>
          <a:xfrm>
            <a:off x="2148114" y="1596570"/>
            <a:ext cx="5109029" cy="551543"/>
          </a:xfrm>
          <a:prstGeom prst="rect">
            <a:avLst/>
          </a:prstGeom>
          <a:noFill/>
        </p:spPr>
        <p:txBody>
          <a:bodyPr wrap="square" rtlCol="0">
            <a:spAutoFit/>
          </a:bodyPr>
          <a:lstStyle/>
          <a:p>
            <a:endParaRPr lang="en-IN" dirty="0"/>
          </a:p>
        </p:txBody>
      </p:sp>
      <p:sp>
        <p:nvSpPr>
          <p:cNvPr id="8" name="TextBox 7"/>
          <p:cNvSpPr txBox="1"/>
          <p:nvPr/>
        </p:nvSpPr>
        <p:spPr>
          <a:xfrm>
            <a:off x="4831259" y="5045941"/>
            <a:ext cx="2000869" cy="461665"/>
          </a:xfrm>
          <a:prstGeom prst="rect">
            <a:avLst/>
          </a:prstGeom>
          <a:noFill/>
        </p:spPr>
        <p:txBody>
          <a:bodyPr wrap="none" rtlCol="0">
            <a:spAutoFit/>
          </a:bodyPr>
          <a:lstStyle/>
          <a:p>
            <a:r>
              <a:rPr lang="en-IN" sz="2400" b="1" dirty="0">
                <a:latin typeface="AkzidenzGrotesk" panose="02000503050000020003" pitchFamily="2" charset="0"/>
              </a:rPr>
              <a:t>Doctor Detail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494" y="1504237"/>
            <a:ext cx="6499654" cy="3306924"/>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1219535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0436" y="673240"/>
            <a:ext cx="9826171" cy="830997"/>
          </a:xfrm>
          <a:prstGeom prst="rect">
            <a:avLst/>
          </a:prstGeom>
          <a:noFill/>
        </p:spPr>
        <p:txBody>
          <a:bodyPr wrap="square" rtlCol="0">
            <a:spAutoFit/>
          </a:bodyPr>
          <a:lstStyle/>
          <a:p>
            <a:pPr algn="just"/>
            <a:r>
              <a:rPr lang="en-IN" sz="4800" b="1" dirty="0">
                <a:solidFill>
                  <a:srgbClr val="0050D5"/>
                </a:solidFill>
                <a:latin typeface="AkzidenzGrotesk" panose="02000503050000020003" pitchFamily="2" charset="0"/>
              </a:rPr>
              <a:t>SCREENSHOTS</a:t>
            </a:r>
          </a:p>
        </p:txBody>
      </p:sp>
      <p:sp>
        <p:nvSpPr>
          <p:cNvPr id="3" name="TextBox 2"/>
          <p:cNvSpPr txBox="1"/>
          <p:nvPr/>
        </p:nvSpPr>
        <p:spPr>
          <a:xfrm>
            <a:off x="2148114" y="1596570"/>
            <a:ext cx="5109029" cy="551543"/>
          </a:xfrm>
          <a:prstGeom prst="rect">
            <a:avLst/>
          </a:prstGeom>
          <a:noFill/>
        </p:spPr>
        <p:txBody>
          <a:bodyPr wrap="square" rtlCol="0">
            <a:spAutoFit/>
          </a:bodyPr>
          <a:lstStyle/>
          <a:p>
            <a:endParaRPr lang="en-IN" dirty="0"/>
          </a:p>
        </p:txBody>
      </p:sp>
      <p:sp>
        <p:nvSpPr>
          <p:cNvPr id="8" name="TextBox 7"/>
          <p:cNvSpPr txBox="1"/>
          <p:nvPr/>
        </p:nvSpPr>
        <p:spPr>
          <a:xfrm>
            <a:off x="4818902" y="5033584"/>
            <a:ext cx="2759089" cy="461665"/>
          </a:xfrm>
          <a:prstGeom prst="rect">
            <a:avLst/>
          </a:prstGeom>
          <a:noFill/>
        </p:spPr>
        <p:txBody>
          <a:bodyPr wrap="none" rtlCol="0">
            <a:spAutoFit/>
          </a:bodyPr>
          <a:lstStyle/>
          <a:p>
            <a:r>
              <a:rPr lang="en-IN" sz="2400" b="1" dirty="0">
                <a:latin typeface="AkzidenzGrotesk" panose="02000503050000020003" pitchFamily="2" charset="0"/>
              </a:rPr>
              <a:t>Appointment Form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057" y="1504237"/>
            <a:ext cx="6499654" cy="3306924"/>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335031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0436" y="673240"/>
            <a:ext cx="9826171" cy="830997"/>
          </a:xfrm>
          <a:prstGeom prst="rect">
            <a:avLst/>
          </a:prstGeom>
          <a:noFill/>
        </p:spPr>
        <p:txBody>
          <a:bodyPr wrap="square" rtlCol="0">
            <a:spAutoFit/>
          </a:bodyPr>
          <a:lstStyle/>
          <a:p>
            <a:pPr algn="just"/>
            <a:r>
              <a:rPr lang="en-IN" sz="4800" b="1" dirty="0">
                <a:solidFill>
                  <a:srgbClr val="0050D5"/>
                </a:solidFill>
                <a:latin typeface="AkzidenzGrotesk" panose="02000503050000020003" pitchFamily="2" charset="0"/>
              </a:rPr>
              <a:t>SCREENSHOTS</a:t>
            </a:r>
          </a:p>
        </p:txBody>
      </p:sp>
      <p:sp>
        <p:nvSpPr>
          <p:cNvPr id="3" name="TextBox 2"/>
          <p:cNvSpPr txBox="1"/>
          <p:nvPr/>
        </p:nvSpPr>
        <p:spPr>
          <a:xfrm>
            <a:off x="2148114" y="1596570"/>
            <a:ext cx="5109029" cy="551543"/>
          </a:xfrm>
          <a:prstGeom prst="rect">
            <a:avLst/>
          </a:prstGeom>
          <a:noFill/>
        </p:spPr>
        <p:txBody>
          <a:bodyPr wrap="square" rtlCol="0">
            <a:spAutoFit/>
          </a:bodyPr>
          <a:lstStyle/>
          <a:p>
            <a:endParaRPr lang="en-IN" dirty="0"/>
          </a:p>
        </p:txBody>
      </p:sp>
      <p:sp>
        <p:nvSpPr>
          <p:cNvPr id="8" name="TextBox 7"/>
          <p:cNvSpPr txBox="1"/>
          <p:nvPr/>
        </p:nvSpPr>
        <p:spPr>
          <a:xfrm>
            <a:off x="4460556" y="4903494"/>
            <a:ext cx="3084499" cy="461665"/>
          </a:xfrm>
          <a:prstGeom prst="rect">
            <a:avLst/>
          </a:prstGeom>
          <a:noFill/>
        </p:spPr>
        <p:txBody>
          <a:bodyPr wrap="none" rtlCol="0">
            <a:spAutoFit/>
          </a:bodyPr>
          <a:lstStyle/>
          <a:p>
            <a:r>
              <a:rPr lang="en-IN" sz="2400" b="1" dirty="0">
                <a:latin typeface="AkzidenzGrotesk" panose="02000503050000020003" pitchFamily="2" charset="0"/>
              </a:rPr>
              <a:t>Appointment Reciept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419" y="1504237"/>
            <a:ext cx="6499654" cy="3306924"/>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58856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6998" y="765573"/>
            <a:ext cx="9826171" cy="830997"/>
          </a:xfrm>
          <a:prstGeom prst="rect">
            <a:avLst/>
          </a:prstGeom>
          <a:noFill/>
        </p:spPr>
        <p:txBody>
          <a:bodyPr wrap="square" rtlCol="0">
            <a:spAutoFit/>
          </a:bodyPr>
          <a:lstStyle/>
          <a:p>
            <a:pPr algn="just"/>
            <a:r>
              <a:rPr lang="en-IN" sz="4800" b="1" dirty="0">
                <a:solidFill>
                  <a:srgbClr val="0050D5"/>
                </a:solidFill>
                <a:latin typeface="AkzidenzGrotesk" panose="02000503050000020003" pitchFamily="2" charset="0"/>
              </a:rPr>
              <a:t>REFERENCE</a:t>
            </a:r>
          </a:p>
        </p:txBody>
      </p:sp>
      <p:sp>
        <p:nvSpPr>
          <p:cNvPr id="3" name="TextBox 2"/>
          <p:cNvSpPr txBox="1"/>
          <p:nvPr/>
        </p:nvSpPr>
        <p:spPr>
          <a:xfrm>
            <a:off x="2148114" y="1596570"/>
            <a:ext cx="5109029" cy="551543"/>
          </a:xfrm>
          <a:prstGeom prst="rect">
            <a:avLst/>
          </a:prstGeom>
          <a:noFill/>
        </p:spPr>
        <p:txBody>
          <a:bodyPr wrap="square" rtlCol="0">
            <a:spAutoFit/>
          </a:bodyPr>
          <a:lstStyle/>
          <a:p>
            <a:endParaRPr lang="en-IN" dirty="0"/>
          </a:p>
        </p:txBody>
      </p:sp>
      <p:sp>
        <p:nvSpPr>
          <p:cNvPr id="4" name="TextBox 3"/>
          <p:cNvSpPr txBox="1"/>
          <p:nvPr/>
        </p:nvSpPr>
        <p:spPr>
          <a:xfrm>
            <a:off x="2034862" y="2148113"/>
            <a:ext cx="4829577" cy="1323439"/>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0050D5"/>
                </a:solidFill>
                <a:hlinkClick r:id="rId2"/>
              </a:rPr>
              <a:t>https://www.google.co.in/</a:t>
            </a:r>
            <a:endParaRPr lang="en-IN" sz="2000" dirty="0">
              <a:solidFill>
                <a:srgbClr val="0050D5"/>
              </a:solidFill>
            </a:endParaRPr>
          </a:p>
          <a:p>
            <a:pPr marL="285750" indent="-285750">
              <a:buFont typeface="Arial" panose="020B0604020202020204" pitchFamily="34" charset="0"/>
              <a:buChar char="•"/>
            </a:pPr>
            <a:r>
              <a:rPr lang="en-IN" sz="2000" dirty="0">
                <a:solidFill>
                  <a:srgbClr val="0050D5"/>
                </a:solidFill>
                <a:hlinkClick r:id="rId3"/>
              </a:rPr>
              <a:t>https://www.geeksforgeeks.org/</a:t>
            </a:r>
            <a:endParaRPr lang="en-IN" sz="2000" dirty="0">
              <a:solidFill>
                <a:srgbClr val="0050D5"/>
              </a:solidFill>
            </a:endParaRPr>
          </a:p>
          <a:p>
            <a:pPr marL="285750" indent="-285750">
              <a:buFont typeface="Arial" panose="020B0604020202020204" pitchFamily="34" charset="0"/>
              <a:buChar char="•"/>
            </a:pPr>
            <a:r>
              <a:rPr lang="en-IN" sz="2000" dirty="0">
                <a:solidFill>
                  <a:srgbClr val="0050D5"/>
                </a:solidFill>
                <a:hlinkClick r:id="rId4"/>
              </a:rPr>
              <a:t>https://www.youtube.com/</a:t>
            </a:r>
            <a:endParaRPr lang="en-IN" sz="2000" dirty="0">
              <a:solidFill>
                <a:srgbClr val="0050D5"/>
              </a:solidFill>
            </a:endParaRPr>
          </a:p>
          <a:p>
            <a:pPr marL="285750" indent="-285750">
              <a:buFont typeface="Arial" panose="020B0604020202020204" pitchFamily="34" charset="0"/>
              <a:buChar char="•"/>
            </a:pPr>
            <a:endParaRPr lang="en-IN" sz="2000" dirty="0">
              <a:solidFill>
                <a:srgbClr val="0050D5"/>
              </a:solidFill>
            </a:endParaRPr>
          </a:p>
        </p:txBody>
      </p:sp>
    </p:spTree>
    <p:extLst>
      <p:ext uri="{BB962C8B-B14F-4D97-AF65-F5344CB8AC3E}">
        <p14:creationId xmlns:p14="http://schemas.microsoft.com/office/powerpoint/2010/main" val="3431504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93774" y="2601568"/>
            <a:ext cx="7030993" cy="1446550"/>
          </a:xfrm>
          <a:prstGeom prst="rect">
            <a:avLst/>
          </a:prstGeom>
          <a:noFill/>
        </p:spPr>
        <p:txBody>
          <a:bodyPr wrap="square" rtlCol="0">
            <a:spAutoFit/>
          </a:bodyPr>
          <a:lstStyle/>
          <a:p>
            <a:r>
              <a:rPr lang="en-IN" sz="8800" b="1" dirty="0">
                <a:solidFill>
                  <a:srgbClr val="0050D5"/>
                </a:solidFill>
                <a:latin typeface="AkzidenzGrotesk" panose="02000503050000020003" pitchFamily="2" charset="0"/>
              </a:rPr>
              <a:t>THANK YOU</a:t>
            </a:r>
          </a:p>
        </p:txBody>
      </p:sp>
    </p:spTree>
    <p:extLst>
      <p:ext uri="{BB962C8B-B14F-4D97-AF65-F5344CB8AC3E}">
        <p14:creationId xmlns:p14="http://schemas.microsoft.com/office/powerpoint/2010/main" val="7740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91583" y="1602759"/>
            <a:ext cx="7030993" cy="1569660"/>
          </a:xfrm>
          <a:prstGeom prst="rect">
            <a:avLst/>
          </a:prstGeom>
          <a:noFill/>
        </p:spPr>
        <p:txBody>
          <a:bodyPr wrap="square" rtlCol="0">
            <a:spAutoFit/>
          </a:bodyPr>
          <a:lstStyle/>
          <a:p>
            <a:r>
              <a:rPr lang="en-IN" sz="9600" b="1" dirty="0">
                <a:solidFill>
                  <a:srgbClr val="0050D5"/>
                </a:solidFill>
                <a:latin typeface="AkzidenzGrotesk" panose="02000503050000020003" pitchFamily="2" charset="0"/>
              </a:rPr>
              <a:t>WELCOME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2147" y="3172419"/>
            <a:ext cx="4082194" cy="2381611"/>
          </a:xfrm>
          <a:prstGeom prst="rect">
            <a:avLst/>
          </a:prstGeom>
        </p:spPr>
      </p:pic>
    </p:spTree>
    <p:extLst>
      <p:ext uri="{BB962C8B-B14F-4D97-AF65-F5344CB8AC3E}">
        <p14:creationId xmlns:p14="http://schemas.microsoft.com/office/powerpoint/2010/main" val="414458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21676" y="718594"/>
            <a:ext cx="4595193" cy="830997"/>
          </a:xfrm>
          <a:prstGeom prst="rect">
            <a:avLst/>
          </a:prstGeom>
          <a:noFill/>
        </p:spPr>
        <p:txBody>
          <a:bodyPr wrap="square" rtlCol="0">
            <a:spAutoFit/>
          </a:bodyPr>
          <a:lstStyle/>
          <a:p>
            <a:pPr algn="ctr"/>
            <a:r>
              <a:rPr lang="en-IN" sz="4800" b="1" dirty="0">
                <a:solidFill>
                  <a:srgbClr val="0050D5"/>
                </a:solidFill>
                <a:latin typeface="AkzidenzGrotesk" panose="02000503050000020003" pitchFamily="2" charset="0"/>
              </a:rPr>
              <a:t>CONTENT</a:t>
            </a:r>
          </a:p>
        </p:txBody>
      </p:sp>
      <p:sp>
        <p:nvSpPr>
          <p:cNvPr id="3" name="TextBox 2"/>
          <p:cNvSpPr txBox="1"/>
          <p:nvPr/>
        </p:nvSpPr>
        <p:spPr>
          <a:xfrm>
            <a:off x="1184856" y="1970467"/>
            <a:ext cx="3374265" cy="4093428"/>
          </a:xfrm>
          <a:prstGeom prst="rect">
            <a:avLst/>
          </a:prstGeom>
          <a:noFill/>
        </p:spPr>
        <p:txBody>
          <a:bodyPr wrap="square" rtlCol="0">
            <a:spAutoFit/>
          </a:bodyPr>
          <a:lstStyle/>
          <a:p>
            <a:pPr marL="342900" indent="-342900">
              <a:buFont typeface="Wingdings" panose="05000000000000000000" pitchFamily="2" charset="2"/>
              <a:buChar char="§"/>
            </a:pPr>
            <a:r>
              <a:rPr lang="en-IN" sz="2000" dirty="0"/>
              <a:t>INTRODUCTION</a:t>
            </a:r>
          </a:p>
          <a:p>
            <a:pPr marL="342900" indent="-342900">
              <a:buFont typeface="Wingdings" panose="05000000000000000000" pitchFamily="2" charset="2"/>
              <a:buChar char="§"/>
            </a:pPr>
            <a:r>
              <a:rPr lang="en-IN" sz="2000" dirty="0"/>
              <a:t>OBJECTIVE</a:t>
            </a:r>
          </a:p>
          <a:p>
            <a:pPr marL="342900" indent="-342900">
              <a:buFont typeface="Wingdings" panose="05000000000000000000" pitchFamily="2" charset="2"/>
              <a:buChar char="§"/>
            </a:pPr>
            <a:r>
              <a:rPr lang="en-IN" sz="2000" dirty="0"/>
              <a:t>BLOCK DIAGRAM</a:t>
            </a:r>
          </a:p>
          <a:p>
            <a:pPr marL="342900" indent="-342900">
              <a:buFont typeface="Wingdings" panose="05000000000000000000" pitchFamily="2" charset="2"/>
              <a:buChar char="§"/>
            </a:pPr>
            <a:r>
              <a:rPr lang="en-IN" sz="2000" dirty="0"/>
              <a:t>METHODOLOGY</a:t>
            </a:r>
          </a:p>
          <a:p>
            <a:pPr marL="342900" indent="-342900">
              <a:buFont typeface="Wingdings" panose="05000000000000000000" pitchFamily="2" charset="2"/>
              <a:buChar char="§"/>
            </a:pPr>
            <a:r>
              <a:rPr lang="en-IN" sz="2000" dirty="0"/>
              <a:t>TOOL USED</a:t>
            </a:r>
          </a:p>
          <a:p>
            <a:pPr marL="342900" indent="-342900">
              <a:buFont typeface="Wingdings" panose="05000000000000000000" pitchFamily="2" charset="2"/>
              <a:buChar char="§"/>
            </a:pPr>
            <a:r>
              <a:rPr lang="en-IN" sz="2000" dirty="0"/>
              <a:t>TECHNOLOGY USED</a:t>
            </a:r>
          </a:p>
          <a:p>
            <a:pPr marL="342900" indent="-342900">
              <a:buFont typeface="Wingdings" panose="05000000000000000000" pitchFamily="2" charset="2"/>
              <a:buChar char="§"/>
            </a:pPr>
            <a:r>
              <a:rPr lang="en-IN" sz="2000" dirty="0"/>
              <a:t>ADVANTAGES</a:t>
            </a:r>
          </a:p>
          <a:p>
            <a:pPr marL="342900" indent="-342900">
              <a:buFont typeface="Wingdings" panose="05000000000000000000" pitchFamily="2" charset="2"/>
              <a:buChar char="§"/>
            </a:pPr>
            <a:r>
              <a:rPr lang="en-IN" sz="2000" dirty="0"/>
              <a:t>DISADVANTAGES</a:t>
            </a:r>
          </a:p>
          <a:p>
            <a:pPr marL="342900" indent="-342900">
              <a:buFont typeface="Wingdings" panose="05000000000000000000" pitchFamily="2" charset="2"/>
              <a:buChar char="§"/>
            </a:pPr>
            <a:r>
              <a:rPr lang="en-IN" sz="2000" dirty="0"/>
              <a:t>SCREENSHOTS</a:t>
            </a:r>
          </a:p>
          <a:p>
            <a:pPr marL="342900" indent="-342900">
              <a:buFont typeface="Wingdings" panose="05000000000000000000" pitchFamily="2" charset="2"/>
              <a:buChar char="§"/>
            </a:pPr>
            <a:r>
              <a:rPr lang="en-IN" sz="2000" dirty="0"/>
              <a:t>REFERENCE</a:t>
            </a:r>
          </a:p>
          <a:p>
            <a:pPr marL="342900" indent="-342900">
              <a:buFont typeface="Wingdings" panose="05000000000000000000" pitchFamily="2" charset="2"/>
              <a:buChar char="§"/>
            </a:pPr>
            <a:endParaRPr lang="en-IN" sz="2000" dirty="0"/>
          </a:p>
          <a:p>
            <a:pPr marL="342900" indent="-342900">
              <a:buFont typeface="Wingdings" panose="05000000000000000000" pitchFamily="2" charset="2"/>
              <a:buChar char="§"/>
            </a:pPr>
            <a:endParaRPr lang="en-IN" sz="2000" dirty="0"/>
          </a:p>
          <a:p>
            <a:pPr marL="342900" indent="-342900">
              <a:buFont typeface="Wingdings" panose="05000000000000000000" pitchFamily="2" charset="2"/>
              <a:buChar char="§"/>
            </a:pPr>
            <a:endParaRPr lang="en-IN" sz="2000" dirty="0"/>
          </a:p>
        </p:txBody>
      </p:sp>
    </p:spTree>
    <p:extLst>
      <p:ext uri="{BB962C8B-B14F-4D97-AF65-F5344CB8AC3E}">
        <p14:creationId xmlns:p14="http://schemas.microsoft.com/office/powerpoint/2010/main" val="147992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1038" y="1006221"/>
            <a:ext cx="6373235" cy="830997"/>
          </a:xfrm>
          <a:prstGeom prst="rect">
            <a:avLst/>
          </a:prstGeom>
          <a:noFill/>
        </p:spPr>
        <p:txBody>
          <a:bodyPr wrap="square" rtlCol="0">
            <a:spAutoFit/>
          </a:bodyPr>
          <a:lstStyle/>
          <a:p>
            <a:pPr algn="just"/>
            <a:r>
              <a:rPr lang="en-IN" sz="4800" b="1" dirty="0">
                <a:solidFill>
                  <a:srgbClr val="0050D5"/>
                </a:solidFill>
                <a:latin typeface="AkzidenzGrotesk" panose="02000503050000020003" pitchFamily="2" charset="0"/>
              </a:rPr>
              <a:t>INTRODUCTION</a:t>
            </a:r>
          </a:p>
        </p:txBody>
      </p:sp>
      <p:sp>
        <p:nvSpPr>
          <p:cNvPr id="3" name="TextBox 2"/>
          <p:cNvSpPr txBox="1"/>
          <p:nvPr/>
        </p:nvSpPr>
        <p:spPr>
          <a:xfrm>
            <a:off x="1350497" y="2082018"/>
            <a:ext cx="9664506" cy="3416320"/>
          </a:xfrm>
          <a:prstGeom prst="rect">
            <a:avLst/>
          </a:prstGeom>
          <a:noFill/>
        </p:spPr>
        <p:txBody>
          <a:bodyPr wrap="square" rtlCol="0">
            <a:spAutoFit/>
          </a:bodyPr>
          <a:lstStyle/>
          <a:p>
            <a:pPr algn="just"/>
            <a:r>
              <a:rPr lang="en-US" sz="2400" dirty="0"/>
              <a:t>Medlife+ is a website designed to provide users with easy access to information about doctors and assist them in making appointments. The website aims to simplify the process of finding and booking appointments with healthcare professionals, making it easier for individuals to manage their health and wellness. By leveraging technology, Medlife+ hopes to bridge the gap between patients and doctors, providing a platform for users to connect with healthcare professionals in an efficient and convenient manner. With its user-friendly interface and comprehensive database of doctors, Medlife+ is poised to become a go-to destination for those seeking reliable healthcare services</a:t>
            </a:r>
            <a:endParaRPr lang="en-IN" sz="2400" dirty="0">
              <a:latin typeface="AkzidenzGrotesk" panose="02000503050000020003" pitchFamily="2" charset="0"/>
            </a:endParaRPr>
          </a:p>
        </p:txBody>
      </p:sp>
    </p:spTree>
    <p:extLst>
      <p:ext uri="{BB962C8B-B14F-4D97-AF65-F5344CB8AC3E}">
        <p14:creationId xmlns:p14="http://schemas.microsoft.com/office/powerpoint/2010/main" val="1992762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7202" y="707042"/>
            <a:ext cx="5205046" cy="830997"/>
          </a:xfrm>
          <a:prstGeom prst="rect">
            <a:avLst/>
          </a:prstGeom>
          <a:noFill/>
        </p:spPr>
        <p:txBody>
          <a:bodyPr wrap="square" rtlCol="0">
            <a:spAutoFit/>
          </a:bodyPr>
          <a:lstStyle/>
          <a:p>
            <a:pPr algn="just"/>
            <a:r>
              <a:rPr lang="en-IN" sz="4800" b="1" dirty="0">
                <a:solidFill>
                  <a:srgbClr val="0050D5"/>
                </a:solidFill>
                <a:latin typeface="AkzidenzGrotesk" panose="02000503050000020003" pitchFamily="2" charset="0"/>
              </a:rPr>
              <a:t>OBJECTIVE</a:t>
            </a:r>
          </a:p>
        </p:txBody>
      </p:sp>
      <p:sp>
        <p:nvSpPr>
          <p:cNvPr id="4" name="TextBox 3"/>
          <p:cNvSpPr txBox="1"/>
          <p:nvPr/>
        </p:nvSpPr>
        <p:spPr>
          <a:xfrm>
            <a:off x="948722" y="1850845"/>
            <a:ext cx="10158964" cy="3416320"/>
          </a:xfrm>
          <a:prstGeom prst="rect">
            <a:avLst/>
          </a:prstGeom>
          <a:noFill/>
        </p:spPr>
        <p:txBody>
          <a:bodyPr wrap="square" rtlCol="0">
            <a:spAutoFit/>
          </a:bodyPr>
          <a:lstStyle/>
          <a:p>
            <a:pPr algn="just"/>
            <a:r>
              <a:rPr lang="en-US" sz="2400" dirty="0"/>
              <a:t>The primary objective of Medlife+ is to provide a user-friendly platform that allows individuals to easily find and connect with healthcare professionals. The website aims to streamline the process of booking appointments with doctors, reducing the time and effort required to access healthcare services. Additionally, Medlife+ seeks to provide users with valuable information about doctors, including their qualifications, specialties, and availability, helping individuals make informed decisions about their healthcare needs. Ultimately, the goal of Medlife+ is to improve access to healthcare services and make it easier for individuals to take control of their health and wellness.</a:t>
            </a:r>
            <a:endParaRPr lang="en-IN" sz="2400" dirty="0">
              <a:latin typeface="AkzidenzGrotesk" panose="02000503050000020003" pitchFamily="2" charset="0"/>
            </a:endParaRPr>
          </a:p>
        </p:txBody>
      </p:sp>
    </p:spTree>
    <p:extLst>
      <p:ext uri="{BB962C8B-B14F-4D97-AF65-F5344CB8AC3E}">
        <p14:creationId xmlns:p14="http://schemas.microsoft.com/office/powerpoint/2010/main" val="301640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7998" y="593197"/>
            <a:ext cx="6066787" cy="830997"/>
          </a:xfrm>
          <a:prstGeom prst="rect">
            <a:avLst/>
          </a:prstGeom>
          <a:noFill/>
        </p:spPr>
        <p:txBody>
          <a:bodyPr wrap="square" rtlCol="0">
            <a:spAutoFit/>
          </a:bodyPr>
          <a:lstStyle/>
          <a:p>
            <a:pPr algn="just"/>
            <a:r>
              <a:rPr lang="en-IN" sz="4800" b="1" dirty="0">
                <a:solidFill>
                  <a:srgbClr val="0050D5"/>
                </a:solidFill>
                <a:latin typeface="AkzidenzGrotesk" panose="02000503050000020003" pitchFamily="2" charset="0"/>
              </a:rPr>
              <a:t>BLOCK</a:t>
            </a:r>
            <a:r>
              <a:rPr lang="en-IN" sz="4800" b="1" dirty="0">
                <a:solidFill>
                  <a:srgbClr val="8015E1"/>
                </a:solidFill>
                <a:latin typeface="AkzidenzGrotesk" panose="02000503050000020003" pitchFamily="2" charset="0"/>
              </a:rPr>
              <a:t> </a:t>
            </a:r>
            <a:r>
              <a:rPr lang="en-IN" sz="4800" b="1" dirty="0">
                <a:solidFill>
                  <a:srgbClr val="0050D5"/>
                </a:solidFill>
                <a:latin typeface="AkzidenzGrotesk" panose="02000503050000020003" pitchFamily="2" charset="0"/>
              </a:rPr>
              <a:t>DIAGRAM</a:t>
            </a:r>
          </a:p>
        </p:txBody>
      </p:sp>
      <p:pic>
        <p:nvPicPr>
          <p:cNvPr id="51" name="Picture 50">
            <a:extLst>
              <a:ext uri="{FF2B5EF4-FFF2-40B4-BE49-F238E27FC236}">
                <a16:creationId xmlns:a16="http://schemas.microsoft.com/office/drawing/2014/main" id="{609AE7FA-9B02-E98A-0142-670D3A964A1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941" r="16820" b="11237"/>
          <a:stretch/>
        </p:blipFill>
        <p:spPr>
          <a:xfrm>
            <a:off x="1929468" y="1424194"/>
            <a:ext cx="7835317" cy="4749931"/>
          </a:xfrm>
          <a:prstGeom prst="rect">
            <a:avLst/>
          </a:prstGeom>
        </p:spPr>
      </p:pic>
    </p:spTree>
    <p:extLst>
      <p:ext uri="{BB962C8B-B14F-4D97-AF65-F5344CB8AC3E}">
        <p14:creationId xmlns:p14="http://schemas.microsoft.com/office/powerpoint/2010/main" val="161981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8748" y="702435"/>
            <a:ext cx="6289208" cy="830997"/>
          </a:xfrm>
          <a:prstGeom prst="rect">
            <a:avLst/>
          </a:prstGeom>
          <a:noFill/>
        </p:spPr>
        <p:txBody>
          <a:bodyPr wrap="square" rtlCol="0">
            <a:spAutoFit/>
          </a:bodyPr>
          <a:lstStyle/>
          <a:p>
            <a:pPr algn="just"/>
            <a:r>
              <a:rPr lang="en-IN" sz="4800" b="1" dirty="0">
                <a:solidFill>
                  <a:srgbClr val="0050D5"/>
                </a:solidFill>
                <a:latin typeface="AkzidenzGrotesk" panose="02000503050000020003" pitchFamily="2" charset="0"/>
              </a:rPr>
              <a:t>METHODOLOGY</a:t>
            </a:r>
          </a:p>
        </p:txBody>
      </p:sp>
      <p:graphicFrame>
        <p:nvGraphicFramePr>
          <p:cNvPr id="3" name="Diagram 2"/>
          <p:cNvGraphicFramePr/>
          <p:nvPr>
            <p:extLst>
              <p:ext uri="{D42A27DB-BD31-4B8C-83A1-F6EECF244321}">
                <p14:modId xmlns:p14="http://schemas.microsoft.com/office/powerpoint/2010/main" val="4018291262"/>
              </p:ext>
            </p:extLst>
          </p:nvPr>
        </p:nvGraphicFramePr>
        <p:xfrm>
          <a:off x="2424703" y="1855405"/>
          <a:ext cx="5907927" cy="4107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275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6151" y="615937"/>
            <a:ext cx="5205046" cy="923330"/>
          </a:xfrm>
          <a:prstGeom prst="rect">
            <a:avLst/>
          </a:prstGeom>
          <a:noFill/>
        </p:spPr>
        <p:txBody>
          <a:bodyPr wrap="square" rtlCol="0">
            <a:spAutoFit/>
          </a:bodyPr>
          <a:lstStyle/>
          <a:p>
            <a:pPr algn="just"/>
            <a:r>
              <a:rPr lang="en-IN" sz="5400" b="1" dirty="0">
                <a:solidFill>
                  <a:srgbClr val="0050D5"/>
                </a:solidFill>
                <a:latin typeface="AkzidenzGrotesk" panose="02000503050000020003" pitchFamily="2" charset="0"/>
              </a:rPr>
              <a:t>TOOL USED</a:t>
            </a:r>
          </a:p>
        </p:txBody>
      </p:sp>
      <p:sp>
        <p:nvSpPr>
          <p:cNvPr id="3" name="TextBox 2"/>
          <p:cNvSpPr txBox="1"/>
          <p:nvPr/>
        </p:nvSpPr>
        <p:spPr>
          <a:xfrm>
            <a:off x="734291" y="1632492"/>
            <a:ext cx="8756072" cy="3354765"/>
          </a:xfrm>
          <a:prstGeom prst="rect">
            <a:avLst/>
          </a:prstGeom>
          <a:noFill/>
        </p:spPr>
        <p:txBody>
          <a:bodyPr wrap="square" rtlCol="0">
            <a:spAutoFit/>
          </a:bodyPr>
          <a:lstStyle/>
          <a:p>
            <a:r>
              <a:rPr lang="en-IN" sz="2400" b="1" dirty="0">
                <a:latin typeface="AkzidenzGrotesk" panose="02000503050000020003" pitchFamily="2" charset="0"/>
              </a:rPr>
              <a:t>Hardware</a:t>
            </a:r>
          </a:p>
          <a:p>
            <a:pPr marL="285750" indent="-285750">
              <a:buFont typeface="Arial" panose="020B0604020202020204" pitchFamily="34" charset="0"/>
              <a:buChar char="•"/>
            </a:pPr>
            <a:r>
              <a:rPr lang="en-IN" sz="2000" dirty="0">
                <a:latin typeface="AkzidenzGrotesk" panose="02000503050000020003" pitchFamily="2" charset="0"/>
              </a:rPr>
              <a:t>Rayzen 5</a:t>
            </a:r>
          </a:p>
          <a:p>
            <a:pPr marL="285750" indent="-285750">
              <a:buFont typeface="Arial" panose="020B0604020202020204" pitchFamily="34" charset="0"/>
              <a:buChar char="•"/>
            </a:pPr>
            <a:r>
              <a:rPr lang="en-IN" sz="2000" dirty="0">
                <a:latin typeface="AkzidenzGrotesk" panose="02000503050000020003" pitchFamily="2" charset="0"/>
              </a:rPr>
              <a:t>8GB DDR4 RAM</a:t>
            </a:r>
          </a:p>
          <a:p>
            <a:pPr marL="285750" indent="-285750">
              <a:buFont typeface="Arial" panose="020B0604020202020204" pitchFamily="34" charset="0"/>
              <a:buChar char="•"/>
            </a:pPr>
            <a:r>
              <a:rPr lang="en-IN" sz="2000" dirty="0">
                <a:latin typeface="AkzidenzGrotesk" panose="02000503050000020003" pitchFamily="2" charset="0"/>
              </a:rPr>
              <a:t>1TB Hard Drive</a:t>
            </a:r>
          </a:p>
          <a:p>
            <a:pPr marL="285750" indent="-285750">
              <a:buFont typeface="Arial" panose="020B0604020202020204" pitchFamily="34" charset="0"/>
              <a:buChar char="•"/>
            </a:pPr>
            <a:r>
              <a:rPr lang="en-IN" sz="2000" dirty="0">
                <a:latin typeface="AkzidenzGrotesk" panose="02000503050000020003" pitchFamily="2" charset="0"/>
              </a:rPr>
              <a:t>AMD radeaon 2GB Graphic Driver</a:t>
            </a:r>
          </a:p>
          <a:p>
            <a:pPr marL="285750" indent="-285750">
              <a:buFont typeface="Arial" panose="020B0604020202020204" pitchFamily="34" charset="0"/>
              <a:buChar char="•"/>
            </a:pPr>
            <a:endParaRPr lang="en-IN" sz="2000" dirty="0">
              <a:latin typeface="AkzidenzGrotesk" panose="02000503050000020003" pitchFamily="2" charset="0"/>
            </a:endParaRPr>
          </a:p>
          <a:p>
            <a:endParaRPr lang="en-IN" sz="2400" b="1" dirty="0">
              <a:latin typeface="AkzidenzGrotesk" panose="02000503050000020003" pitchFamily="2" charset="0"/>
            </a:endParaRPr>
          </a:p>
          <a:p>
            <a:r>
              <a:rPr lang="en-IN" sz="2400" b="1" dirty="0">
                <a:latin typeface="AkzidenzGrotesk" panose="02000503050000020003" pitchFamily="2" charset="0"/>
              </a:rPr>
              <a:t>Software</a:t>
            </a:r>
          </a:p>
          <a:p>
            <a:pPr marL="342900" indent="-342900">
              <a:buFont typeface="Arial" panose="020B0604020202020204" pitchFamily="34" charset="0"/>
              <a:buChar char="•"/>
            </a:pPr>
            <a:r>
              <a:rPr lang="en-IN" sz="2000" dirty="0">
                <a:latin typeface="AkzidenzGrotesk" panose="02000503050000020003" pitchFamily="2" charset="0"/>
              </a:rPr>
              <a:t>Visual Studio 2023</a:t>
            </a:r>
          </a:p>
          <a:p>
            <a:pPr marL="342900" indent="-342900">
              <a:buFont typeface="Arial" panose="020B0604020202020204" pitchFamily="34" charset="0"/>
              <a:buChar char="•"/>
            </a:pPr>
            <a:r>
              <a:rPr lang="en-IN" sz="2000" dirty="0">
                <a:latin typeface="AkzidenzGrotesk" panose="02000503050000020003" pitchFamily="2" charset="0"/>
              </a:rPr>
              <a:t>Microsoft Windows 11</a:t>
            </a:r>
          </a:p>
        </p:txBody>
      </p:sp>
    </p:spTree>
    <p:extLst>
      <p:ext uri="{BB962C8B-B14F-4D97-AF65-F5344CB8AC3E}">
        <p14:creationId xmlns:p14="http://schemas.microsoft.com/office/powerpoint/2010/main" val="123773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1159" y="719773"/>
            <a:ext cx="7492610" cy="830997"/>
          </a:xfrm>
          <a:prstGeom prst="rect">
            <a:avLst/>
          </a:prstGeom>
          <a:noFill/>
        </p:spPr>
        <p:txBody>
          <a:bodyPr wrap="square" rtlCol="0">
            <a:spAutoFit/>
          </a:bodyPr>
          <a:lstStyle/>
          <a:p>
            <a:pPr algn="just"/>
            <a:r>
              <a:rPr lang="en-IN" sz="4800" b="1" dirty="0">
                <a:solidFill>
                  <a:srgbClr val="0050D5"/>
                </a:solidFill>
                <a:latin typeface="AkzidenzGrotesk" panose="02000503050000020003" pitchFamily="2" charset="0"/>
              </a:rPr>
              <a:t>TECHNOLOGY USED</a:t>
            </a:r>
          </a:p>
        </p:txBody>
      </p:sp>
      <p:sp>
        <p:nvSpPr>
          <p:cNvPr id="4" name="AutoShape 2" descr="Icon Request: fa-javascript OR fa-js · Issue #11419 ·  FortAwesome/Font-Awesome · GitHub"/>
          <p:cNvSpPr>
            <a:spLocks noChangeAspect="1" noChangeArrowheads="1"/>
          </p:cNvSpPr>
          <p:nvPr/>
        </p:nvSpPr>
        <p:spPr bwMode="auto">
          <a:xfrm>
            <a:off x="1436427" y="1809028"/>
            <a:ext cx="2970780" cy="29707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3554903" y="1819016"/>
            <a:ext cx="3519801" cy="3416320"/>
          </a:xfrm>
          <a:prstGeom prst="rect">
            <a:avLst/>
          </a:prstGeom>
          <a:noFill/>
        </p:spPr>
        <p:txBody>
          <a:bodyPr wrap="square" rtlCol="0">
            <a:spAutoFit/>
          </a:bodyPr>
          <a:lstStyle/>
          <a:p>
            <a:pPr marL="571500" indent="-571500">
              <a:buFont typeface="Arial" panose="020B0604020202020204" pitchFamily="34" charset="0"/>
              <a:buChar char="•"/>
            </a:pPr>
            <a:r>
              <a:rPr lang="en-IN" sz="3600" dirty="0">
                <a:latin typeface="AkzidenzGrotesk" panose="02000503050000020003" pitchFamily="2" charset="0"/>
              </a:rPr>
              <a:t>HTML</a:t>
            </a:r>
          </a:p>
          <a:p>
            <a:pPr marL="571500" indent="-571500">
              <a:buFont typeface="Arial" panose="020B0604020202020204" pitchFamily="34" charset="0"/>
              <a:buChar char="•"/>
            </a:pPr>
            <a:r>
              <a:rPr lang="en-IN" sz="3600" dirty="0">
                <a:latin typeface="AkzidenzGrotesk" panose="02000503050000020003" pitchFamily="2" charset="0"/>
              </a:rPr>
              <a:t>CSS</a:t>
            </a:r>
          </a:p>
          <a:p>
            <a:pPr marL="571500" indent="-571500">
              <a:buFont typeface="Arial" panose="020B0604020202020204" pitchFamily="34" charset="0"/>
              <a:buChar char="•"/>
            </a:pPr>
            <a:r>
              <a:rPr lang="en-IN" sz="3600" dirty="0">
                <a:latin typeface="AkzidenzGrotesk" panose="02000503050000020003" pitchFamily="2" charset="0"/>
              </a:rPr>
              <a:t>Java Script</a:t>
            </a:r>
          </a:p>
          <a:p>
            <a:pPr marL="571500" indent="-571500">
              <a:buFont typeface="Arial" panose="020B0604020202020204" pitchFamily="34" charset="0"/>
              <a:buChar char="•"/>
            </a:pPr>
            <a:r>
              <a:rPr lang="en-IN" sz="3600" dirty="0">
                <a:latin typeface="AkzidenzGrotesk" panose="02000503050000020003" pitchFamily="2" charset="0"/>
              </a:rPr>
              <a:t>PHP</a:t>
            </a:r>
          </a:p>
          <a:p>
            <a:pPr marL="571500" indent="-571500">
              <a:buFont typeface="Arial" panose="020B0604020202020204" pitchFamily="34" charset="0"/>
              <a:buChar char="•"/>
            </a:pPr>
            <a:r>
              <a:rPr lang="en-IN" sz="3600" dirty="0">
                <a:latin typeface="AkzidenzGrotesk" panose="02000503050000020003" pitchFamily="2" charset="0"/>
              </a:rPr>
              <a:t>FontAwsome</a:t>
            </a:r>
          </a:p>
          <a:p>
            <a:pPr marL="571500" indent="-571500">
              <a:buFont typeface="Arial" panose="020B0604020202020204" pitchFamily="34" charset="0"/>
              <a:buChar char="•"/>
            </a:pPr>
            <a:r>
              <a:rPr lang="en-IN" sz="3600" dirty="0">
                <a:latin typeface="AkzidenzGrotesk" panose="02000503050000020003" pitchFamily="2" charset="0"/>
              </a:rPr>
              <a:t>MySQL</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6473" y="1353510"/>
            <a:ext cx="609542" cy="60954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8688" y="2113799"/>
            <a:ext cx="732556" cy="73255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3364" y="2184370"/>
            <a:ext cx="640493" cy="640493"/>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1665" y="4089514"/>
            <a:ext cx="603397" cy="603397"/>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30191" y="3195340"/>
            <a:ext cx="661824" cy="661824"/>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09582" y="3030050"/>
            <a:ext cx="793782" cy="793782"/>
          </a:xfrm>
          <a:prstGeom prst="rect">
            <a:avLst/>
          </a:prstGeom>
        </p:spPr>
      </p:pic>
    </p:spTree>
    <p:extLst>
      <p:ext uri="{BB962C8B-B14F-4D97-AF65-F5344CB8AC3E}">
        <p14:creationId xmlns:p14="http://schemas.microsoft.com/office/powerpoint/2010/main" val="1302387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336</TotalTime>
  <Words>649</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AkzidenzGrotesk</vt:lpstr>
      <vt:lpstr>Arial</vt:lpstr>
      <vt:lpstr>Calibri</vt:lpstr>
      <vt:lpstr>Dutch801 XBd BT</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dc:creator>
  <cp:lastModifiedBy>Subham Kumar</cp:lastModifiedBy>
  <cp:revision>127</cp:revision>
  <dcterms:created xsi:type="dcterms:W3CDTF">2023-05-06T14:42:49Z</dcterms:created>
  <dcterms:modified xsi:type="dcterms:W3CDTF">2023-05-13T17:38:39Z</dcterms:modified>
</cp:coreProperties>
</file>