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56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6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15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33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3683D3-FB16-4B2F-B97C-BFE5CE7640D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0DD427A-AE46-4983-BE0A-E99857E91A8E}">
      <dgm:prSet phldrT="[Text]"/>
      <dgm:spPr>
        <a:noFill/>
        <a:ln>
          <a:solidFill>
            <a:srgbClr val="8015E1"/>
          </a:solidFill>
        </a:ln>
      </dgm:spPr>
      <dgm:t>
        <a:bodyPr/>
        <a:lstStyle/>
        <a:p>
          <a:r>
            <a:rPr lang="en-US" b="1" dirty="0">
              <a:solidFill>
                <a:srgbClr val="8015E1"/>
              </a:solidFill>
            </a:rPr>
            <a:t>Discovery</a:t>
          </a:r>
          <a:endParaRPr lang="en-IN" b="1" dirty="0">
            <a:solidFill>
              <a:srgbClr val="8015E1"/>
            </a:solidFill>
          </a:endParaRPr>
        </a:p>
      </dgm:t>
    </dgm:pt>
    <dgm:pt modelId="{EBD8CF78-F300-4A95-8611-A2FED039F26E}" type="parTrans" cxnId="{97793C3E-43F0-42F3-80E8-1E880320F829}">
      <dgm:prSet/>
      <dgm:spPr/>
      <dgm:t>
        <a:bodyPr/>
        <a:lstStyle/>
        <a:p>
          <a:endParaRPr lang="en-IN"/>
        </a:p>
      </dgm:t>
    </dgm:pt>
    <dgm:pt modelId="{1323260F-3D15-49D7-9994-7AC63B9C78BE}" type="sibTrans" cxnId="{97793C3E-43F0-42F3-80E8-1E880320F829}">
      <dgm:prSet/>
      <dgm:spPr>
        <a:solidFill>
          <a:srgbClr val="8015E1"/>
        </a:solidFill>
      </dgm:spPr>
      <dgm:t>
        <a:bodyPr/>
        <a:lstStyle/>
        <a:p>
          <a:endParaRPr lang="en-IN"/>
        </a:p>
      </dgm:t>
    </dgm:pt>
    <dgm:pt modelId="{D3B7690B-77A1-457F-93E1-5CC52077C3C8}">
      <dgm:prSet phldrT="[Text]"/>
      <dgm:spPr>
        <a:noFill/>
        <a:ln>
          <a:solidFill>
            <a:srgbClr val="8015E1"/>
          </a:solidFill>
        </a:ln>
      </dgm:spPr>
      <dgm:t>
        <a:bodyPr/>
        <a:lstStyle/>
        <a:p>
          <a:r>
            <a:rPr lang="en-US" b="1" dirty="0">
              <a:solidFill>
                <a:srgbClr val="8015E1"/>
              </a:solidFill>
            </a:rPr>
            <a:t>Design</a:t>
          </a:r>
          <a:endParaRPr lang="en-IN" b="1" dirty="0">
            <a:solidFill>
              <a:srgbClr val="8015E1"/>
            </a:solidFill>
          </a:endParaRPr>
        </a:p>
      </dgm:t>
    </dgm:pt>
    <dgm:pt modelId="{62C04738-9AA2-4253-B84A-0DBF36D8195F}" type="parTrans" cxnId="{613B6E5B-AC05-4004-AA02-CEC3C74A715D}">
      <dgm:prSet/>
      <dgm:spPr/>
      <dgm:t>
        <a:bodyPr/>
        <a:lstStyle/>
        <a:p>
          <a:endParaRPr lang="en-IN"/>
        </a:p>
      </dgm:t>
    </dgm:pt>
    <dgm:pt modelId="{241CE0DF-3557-4DA0-9559-7A313CE46005}" type="sibTrans" cxnId="{613B6E5B-AC05-4004-AA02-CEC3C74A715D}">
      <dgm:prSet/>
      <dgm:spPr>
        <a:solidFill>
          <a:srgbClr val="8015E1"/>
        </a:solidFill>
      </dgm:spPr>
      <dgm:t>
        <a:bodyPr/>
        <a:lstStyle/>
        <a:p>
          <a:endParaRPr lang="en-IN"/>
        </a:p>
      </dgm:t>
    </dgm:pt>
    <dgm:pt modelId="{4AED8697-E22C-4A5A-B79D-39867064CB4B}">
      <dgm:prSet phldrT="[Text]"/>
      <dgm:spPr>
        <a:noFill/>
        <a:ln>
          <a:solidFill>
            <a:srgbClr val="8015E1"/>
          </a:solidFill>
        </a:ln>
      </dgm:spPr>
      <dgm:t>
        <a:bodyPr/>
        <a:lstStyle/>
        <a:p>
          <a:r>
            <a:rPr lang="en-US" b="1" dirty="0">
              <a:solidFill>
                <a:srgbClr val="8015E1"/>
              </a:solidFill>
            </a:rPr>
            <a:t>Coding</a:t>
          </a:r>
          <a:endParaRPr lang="en-IN" b="1" dirty="0">
            <a:solidFill>
              <a:srgbClr val="8015E1"/>
            </a:solidFill>
          </a:endParaRPr>
        </a:p>
      </dgm:t>
    </dgm:pt>
    <dgm:pt modelId="{9279D90D-171A-44C6-93D2-2CA10CC0EC33}" type="parTrans" cxnId="{35FDC066-7660-48F7-ABD3-8580C5CB8EA2}">
      <dgm:prSet/>
      <dgm:spPr/>
      <dgm:t>
        <a:bodyPr/>
        <a:lstStyle/>
        <a:p>
          <a:endParaRPr lang="en-IN"/>
        </a:p>
      </dgm:t>
    </dgm:pt>
    <dgm:pt modelId="{6736B4CF-AC0C-455A-9B75-F5FE54671C38}" type="sibTrans" cxnId="{35FDC066-7660-48F7-ABD3-8580C5CB8EA2}">
      <dgm:prSet/>
      <dgm:spPr>
        <a:solidFill>
          <a:srgbClr val="8015E1"/>
        </a:solidFill>
      </dgm:spPr>
      <dgm:t>
        <a:bodyPr/>
        <a:lstStyle/>
        <a:p>
          <a:endParaRPr lang="en-IN"/>
        </a:p>
      </dgm:t>
    </dgm:pt>
    <dgm:pt modelId="{BCBB1F80-4468-46FC-B5BE-6E4C4D8EC97A}">
      <dgm:prSet phldrT="[Text]"/>
      <dgm:spPr>
        <a:noFill/>
        <a:ln>
          <a:solidFill>
            <a:srgbClr val="8015E1"/>
          </a:solidFill>
        </a:ln>
      </dgm:spPr>
      <dgm:t>
        <a:bodyPr/>
        <a:lstStyle/>
        <a:p>
          <a:r>
            <a:rPr lang="en-IN" b="1" dirty="0">
              <a:solidFill>
                <a:srgbClr val="8015E1"/>
              </a:solidFill>
            </a:rPr>
            <a:t>Maintenance</a:t>
          </a:r>
        </a:p>
      </dgm:t>
    </dgm:pt>
    <dgm:pt modelId="{BF4EA9FA-9E41-4C85-8027-1C024BCDC057}" type="parTrans" cxnId="{441AE2DE-4DAC-42AE-9149-B6113249A126}">
      <dgm:prSet/>
      <dgm:spPr/>
      <dgm:t>
        <a:bodyPr/>
        <a:lstStyle/>
        <a:p>
          <a:endParaRPr lang="en-IN"/>
        </a:p>
      </dgm:t>
    </dgm:pt>
    <dgm:pt modelId="{31A29CE4-52EA-4C60-8011-840D43EDC112}" type="sibTrans" cxnId="{441AE2DE-4DAC-42AE-9149-B6113249A126}">
      <dgm:prSet/>
      <dgm:spPr/>
      <dgm:t>
        <a:bodyPr/>
        <a:lstStyle/>
        <a:p>
          <a:endParaRPr lang="en-IN"/>
        </a:p>
      </dgm:t>
    </dgm:pt>
    <dgm:pt modelId="{7B40A33D-B70C-4CE9-A17B-1505A42A790B}">
      <dgm:prSet phldrT="[Text]"/>
      <dgm:spPr>
        <a:noFill/>
        <a:ln>
          <a:solidFill>
            <a:srgbClr val="8015E1"/>
          </a:solidFill>
        </a:ln>
      </dgm:spPr>
      <dgm:t>
        <a:bodyPr/>
        <a:lstStyle/>
        <a:p>
          <a:endParaRPr lang="en-IN" dirty="0">
            <a:solidFill>
              <a:srgbClr val="8015E1"/>
            </a:solidFill>
          </a:endParaRPr>
        </a:p>
        <a:p>
          <a:r>
            <a:rPr lang="en-IN" b="1" dirty="0">
              <a:solidFill>
                <a:srgbClr val="8015E1"/>
              </a:solidFill>
            </a:rPr>
            <a:t>Testing</a:t>
          </a:r>
          <a:br>
            <a:rPr lang="en-IN" dirty="0">
              <a:solidFill>
                <a:srgbClr val="8015E1"/>
              </a:solidFill>
            </a:rPr>
          </a:br>
          <a:endParaRPr lang="en-IN" dirty="0">
            <a:solidFill>
              <a:srgbClr val="8015E1"/>
            </a:solidFill>
          </a:endParaRPr>
        </a:p>
      </dgm:t>
    </dgm:pt>
    <dgm:pt modelId="{F36E3865-7862-4380-8B4F-77E4C1CF04C7}" type="parTrans" cxnId="{4D41D6F7-1D10-4834-BB8F-3137B0078502}">
      <dgm:prSet/>
      <dgm:spPr/>
      <dgm:t>
        <a:bodyPr/>
        <a:lstStyle/>
        <a:p>
          <a:endParaRPr lang="en-IN"/>
        </a:p>
      </dgm:t>
    </dgm:pt>
    <dgm:pt modelId="{F575FF7D-AF6D-4CF3-842C-1AD9962AF508}" type="sibTrans" cxnId="{4D41D6F7-1D10-4834-BB8F-3137B0078502}">
      <dgm:prSet/>
      <dgm:spPr>
        <a:solidFill>
          <a:srgbClr val="8015E1"/>
        </a:solidFill>
      </dgm:spPr>
      <dgm:t>
        <a:bodyPr/>
        <a:lstStyle/>
        <a:p>
          <a:endParaRPr lang="en-IN"/>
        </a:p>
      </dgm:t>
    </dgm:pt>
    <dgm:pt modelId="{94EC8FBD-1750-4BFE-BE4B-78D94988B137}">
      <dgm:prSet phldrT="[Text]"/>
      <dgm:spPr>
        <a:noFill/>
        <a:ln>
          <a:solidFill>
            <a:srgbClr val="8015E1"/>
          </a:solidFill>
        </a:ln>
      </dgm:spPr>
      <dgm:t>
        <a:bodyPr/>
        <a:lstStyle/>
        <a:p>
          <a:r>
            <a:rPr lang="en-IN" b="1" dirty="0">
              <a:solidFill>
                <a:srgbClr val="8015E1"/>
              </a:solidFill>
            </a:rPr>
            <a:t>Deployment</a:t>
          </a:r>
        </a:p>
      </dgm:t>
    </dgm:pt>
    <dgm:pt modelId="{E1CD63A0-7E39-4820-809C-7F4007C146A3}" type="parTrans" cxnId="{7DF7C2EB-7C93-4912-91AF-6C1353117586}">
      <dgm:prSet/>
      <dgm:spPr/>
      <dgm:t>
        <a:bodyPr/>
        <a:lstStyle/>
        <a:p>
          <a:endParaRPr lang="en-IN"/>
        </a:p>
      </dgm:t>
    </dgm:pt>
    <dgm:pt modelId="{B3DF05AD-2704-4441-BA3E-10F99C34B4C8}" type="sibTrans" cxnId="{7DF7C2EB-7C93-4912-91AF-6C1353117586}">
      <dgm:prSet/>
      <dgm:spPr>
        <a:solidFill>
          <a:srgbClr val="8015E1"/>
        </a:solidFill>
      </dgm:spPr>
      <dgm:t>
        <a:bodyPr/>
        <a:lstStyle/>
        <a:p>
          <a:endParaRPr lang="en-IN"/>
        </a:p>
      </dgm:t>
    </dgm:pt>
    <dgm:pt modelId="{76974D50-36DD-4EA6-B4C2-051B978448FE}" type="pres">
      <dgm:prSet presAssocID="{893683D3-FB16-4B2F-B97C-BFE5CE7640D5}" presName="Name0" presStyleCnt="0">
        <dgm:presLayoutVars>
          <dgm:dir/>
          <dgm:resizeHandles val="exact"/>
        </dgm:presLayoutVars>
      </dgm:prSet>
      <dgm:spPr/>
    </dgm:pt>
    <dgm:pt modelId="{9241096B-B72F-40CC-9CD2-DBD4758530F7}" type="pres">
      <dgm:prSet presAssocID="{80DD427A-AE46-4983-BE0A-E99857E91A8E}" presName="node" presStyleLbl="node1" presStyleIdx="0" presStyleCnt="6">
        <dgm:presLayoutVars>
          <dgm:bulletEnabled val="1"/>
        </dgm:presLayoutVars>
      </dgm:prSet>
      <dgm:spPr/>
    </dgm:pt>
    <dgm:pt modelId="{C49CA4E3-3B6B-4DB0-B8C4-C222E3EC2989}" type="pres">
      <dgm:prSet presAssocID="{1323260F-3D15-49D7-9994-7AC63B9C78BE}" presName="sibTrans" presStyleLbl="sibTrans2D1" presStyleIdx="0" presStyleCnt="5"/>
      <dgm:spPr/>
    </dgm:pt>
    <dgm:pt modelId="{57465781-9A6E-4060-9CF2-3F1E48E79081}" type="pres">
      <dgm:prSet presAssocID="{1323260F-3D15-49D7-9994-7AC63B9C78BE}" presName="connectorText" presStyleLbl="sibTrans2D1" presStyleIdx="0" presStyleCnt="5"/>
      <dgm:spPr/>
    </dgm:pt>
    <dgm:pt modelId="{6772FAC5-09B3-4CE5-875A-7D7EB60E105E}" type="pres">
      <dgm:prSet presAssocID="{D3B7690B-77A1-457F-93E1-5CC52077C3C8}" presName="node" presStyleLbl="node1" presStyleIdx="1" presStyleCnt="6">
        <dgm:presLayoutVars>
          <dgm:bulletEnabled val="1"/>
        </dgm:presLayoutVars>
      </dgm:prSet>
      <dgm:spPr/>
    </dgm:pt>
    <dgm:pt modelId="{CBF5D151-BF90-48F2-9D31-8E6DD4890762}" type="pres">
      <dgm:prSet presAssocID="{241CE0DF-3557-4DA0-9559-7A313CE46005}" presName="sibTrans" presStyleLbl="sibTrans2D1" presStyleIdx="1" presStyleCnt="5"/>
      <dgm:spPr/>
    </dgm:pt>
    <dgm:pt modelId="{72C2150D-5B4A-4B4E-A650-6C3AD2B70E65}" type="pres">
      <dgm:prSet presAssocID="{241CE0DF-3557-4DA0-9559-7A313CE46005}" presName="connectorText" presStyleLbl="sibTrans2D1" presStyleIdx="1" presStyleCnt="5"/>
      <dgm:spPr/>
    </dgm:pt>
    <dgm:pt modelId="{179AAF63-8DDA-4108-B7CA-84ED3E892150}" type="pres">
      <dgm:prSet presAssocID="{4AED8697-E22C-4A5A-B79D-39867064CB4B}" presName="node" presStyleLbl="node1" presStyleIdx="2" presStyleCnt="6">
        <dgm:presLayoutVars>
          <dgm:bulletEnabled val="1"/>
        </dgm:presLayoutVars>
      </dgm:prSet>
      <dgm:spPr/>
    </dgm:pt>
    <dgm:pt modelId="{C84F3872-8835-46A0-A45A-F752B395B8CF}" type="pres">
      <dgm:prSet presAssocID="{6736B4CF-AC0C-455A-9B75-F5FE54671C38}" presName="sibTrans" presStyleLbl="sibTrans2D1" presStyleIdx="2" presStyleCnt="5"/>
      <dgm:spPr/>
    </dgm:pt>
    <dgm:pt modelId="{2280351C-A0FB-4517-BFE6-471067628E01}" type="pres">
      <dgm:prSet presAssocID="{6736B4CF-AC0C-455A-9B75-F5FE54671C38}" presName="connectorText" presStyleLbl="sibTrans2D1" presStyleIdx="2" presStyleCnt="5"/>
      <dgm:spPr/>
    </dgm:pt>
    <dgm:pt modelId="{8A6AC1F9-0EEC-42CC-8DB3-7AAE2234AB58}" type="pres">
      <dgm:prSet presAssocID="{7B40A33D-B70C-4CE9-A17B-1505A42A790B}" presName="node" presStyleLbl="node1" presStyleIdx="3" presStyleCnt="6" custLinFactNeighborX="-10903" custLinFactNeighborY="-1359">
        <dgm:presLayoutVars>
          <dgm:bulletEnabled val="1"/>
        </dgm:presLayoutVars>
      </dgm:prSet>
      <dgm:spPr/>
    </dgm:pt>
    <dgm:pt modelId="{FA3DEC8C-95F4-47C9-99F5-DC8CBDE01303}" type="pres">
      <dgm:prSet presAssocID="{F575FF7D-AF6D-4CF3-842C-1AD9962AF508}" presName="sibTrans" presStyleLbl="sibTrans2D1" presStyleIdx="3" presStyleCnt="5"/>
      <dgm:spPr/>
    </dgm:pt>
    <dgm:pt modelId="{C61BFE00-B015-44AA-B204-E86CF05108C1}" type="pres">
      <dgm:prSet presAssocID="{F575FF7D-AF6D-4CF3-842C-1AD9962AF508}" presName="connectorText" presStyleLbl="sibTrans2D1" presStyleIdx="3" presStyleCnt="5"/>
      <dgm:spPr/>
    </dgm:pt>
    <dgm:pt modelId="{FD353EEA-BC39-4B68-8ED0-94B9E7C51217}" type="pres">
      <dgm:prSet presAssocID="{94EC8FBD-1750-4BFE-BE4B-78D94988B137}" presName="node" presStyleLbl="node1" presStyleIdx="4" presStyleCnt="6">
        <dgm:presLayoutVars>
          <dgm:bulletEnabled val="1"/>
        </dgm:presLayoutVars>
      </dgm:prSet>
      <dgm:spPr/>
    </dgm:pt>
    <dgm:pt modelId="{38112C1A-7FB3-49B4-A061-20400196E130}" type="pres">
      <dgm:prSet presAssocID="{B3DF05AD-2704-4441-BA3E-10F99C34B4C8}" presName="sibTrans" presStyleLbl="sibTrans2D1" presStyleIdx="4" presStyleCnt="5"/>
      <dgm:spPr/>
    </dgm:pt>
    <dgm:pt modelId="{A7BBC8E6-BF9B-4091-AB01-7C5DDFCBF151}" type="pres">
      <dgm:prSet presAssocID="{B3DF05AD-2704-4441-BA3E-10F99C34B4C8}" presName="connectorText" presStyleLbl="sibTrans2D1" presStyleIdx="4" presStyleCnt="5"/>
      <dgm:spPr/>
    </dgm:pt>
    <dgm:pt modelId="{981208E9-E96E-45E4-BB6C-04F3308172EF}" type="pres">
      <dgm:prSet presAssocID="{BCBB1F80-4468-46FC-B5BE-6E4C4D8EC97A}" presName="node" presStyleLbl="node1" presStyleIdx="5" presStyleCnt="6">
        <dgm:presLayoutVars>
          <dgm:bulletEnabled val="1"/>
        </dgm:presLayoutVars>
      </dgm:prSet>
      <dgm:spPr/>
    </dgm:pt>
  </dgm:ptLst>
  <dgm:cxnLst>
    <dgm:cxn modelId="{95494107-0F8E-4452-8C05-1B41EB6226E2}" type="presOf" srcId="{1323260F-3D15-49D7-9994-7AC63B9C78BE}" destId="{57465781-9A6E-4060-9CF2-3F1E48E79081}" srcOrd="1" destOrd="0" presId="urn:microsoft.com/office/officeart/2005/8/layout/process1"/>
    <dgm:cxn modelId="{9190BB38-FCC7-476B-A04B-044827DBC50F}" type="presOf" srcId="{80DD427A-AE46-4983-BE0A-E99857E91A8E}" destId="{9241096B-B72F-40CC-9CD2-DBD4758530F7}" srcOrd="0" destOrd="0" presId="urn:microsoft.com/office/officeart/2005/8/layout/process1"/>
    <dgm:cxn modelId="{EA6B8B3C-9DEC-4DD6-AFAD-06F33175D604}" type="presOf" srcId="{6736B4CF-AC0C-455A-9B75-F5FE54671C38}" destId="{2280351C-A0FB-4517-BFE6-471067628E01}" srcOrd="1" destOrd="0" presId="urn:microsoft.com/office/officeart/2005/8/layout/process1"/>
    <dgm:cxn modelId="{97793C3E-43F0-42F3-80E8-1E880320F829}" srcId="{893683D3-FB16-4B2F-B97C-BFE5CE7640D5}" destId="{80DD427A-AE46-4983-BE0A-E99857E91A8E}" srcOrd="0" destOrd="0" parTransId="{EBD8CF78-F300-4A95-8611-A2FED039F26E}" sibTransId="{1323260F-3D15-49D7-9994-7AC63B9C78BE}"/>
    <dgm:cxn modelId="{613B6E5B-AC05-4004-AA02-CEC3C74A715D}" srcId="{893683D3-FB16-4B2F-B97C-BFE5CE7640D5}" destId="{D3B7690B-77A1-457F-93E1-5CC52077C3C8}" srcOrd="1" destOrd="0" parTransId="{62C04738-9AA2-4253-B84A-0DBF36D8195F}" sibTransId="{241CE0DF-3557-4DA0-9559-7A313CE46005}"/>
    <dgm:cxn modelId="{32EC5763-E620-4D13-ADEB-DFEDB6051FF8}" type="presOf" srcId="{B3DF05AD-2704-4441-BA3E-10F99C34B4C8}" destId="{38112C1A-7FB3-49B4-A061-20400196E130}" srcOrd="0" destOrd="0" presId="urn:microsoft.com/office/officeart/2005/8/layout/process1"/>
    <dgm:cxn modelId="{7C8FB443-E8A8-4155-A11D-3E7B7651D281}" type="presOf" srcId="{D3B7690B-77A1-457F-93E1-5CC52077C3C8}" destId="{6772FAC5-09B3-4CE5-875A-7D7EB60E105E}" srcOrd="0" destOrd="0" presId="urn:microsoft.com/office/officeart/2005/8/layout/process1"/>
    <dgm:cxn modelId="{35FDC066-7660-48F7-ABD3-8580C5CB8EA2}" srcId="{893683D3-FB16-4B2F-B97C-BFE5CE7640D5}" destId="{4AED8697-E22C-4A5A-B79D-39867064CB4B}" srcOrd="2" destOrd="0" parTransId="{9279D90D-171A-44C6-93D2-2CA10CC0EC33}" sibTransId="{6736B4CF-AC0C-455A-9B75-F5FE54671C38}"/>
    <dgm:cxn modelId="{9359A14B-62B2-4CD4-8878-3966AAF1BF6E}" type="presOf" srcId="{F575FF7D-AF6D-4CF3-842C-1AD9962AF508}" destId="{C61BFE00-B015-44AA-B204-E86CF05108C1}" srcOrd="1" destOrd="0" presId="urn:microsoft.com/office/officeart/2005/8/layout/process1"/>
    <dgm:cxn modelId="{31BFAA71-B5C7-4BAE-AB63-83F1A3FDAD08}" type="presOf" srcId="{F575FF7D-AF6D-4CF3-842C-1AD9962AF508}" destId="{FA3DEC8C-95F4-47C9-99F5-DC8CBDE01303}" srcOrd="0" destOrd="0" presId="urn:microsoft.com/office/officeart/2005/8/layout/process1"/>
    <dgm:cxn modelId="{53F22072-1E2F-4F83-B4EB-BC4D752D6834}" type="presOf" srcId="{893683D3-FB16-4B2F-B97C-BFE5CE7640D5}" destId="{76974D50-36DD-4EA6-B4C2-051B978448FE}" srcOrd="0" destOrd="0" presId="urn:microsoft.com/office/officeart/2005/8/layout/process1"/>
    <dgm:cxn modelId="{5F8B2B53-A94C-426A-B8C9-26223724DB48}" type="presOf" srcId="{1323260F-3D15-49D7-9994-7AC63B9C78BE}" destId="{C49CA4E3-3B6B-4DB0-B8C4-C222E3EC2989}" srcOrd="0" destOrd="0" presId="urn:microsoft.com/office/officeart/2005/8/layout/process1"/>
    <dgm:cxn modelId="{9D744E57-985C-4454-BC78-E64AA1533B5A}" type="presOf" srcId="{BCBB1F80-4468-46FC-B5BE-6E4C4D8EC97A}" destId="{981208E9-E96E-45E4-BB6C-04F3308172EF}" srcOrd="0" destOrd="0" presId="urn:microsoft.com/office/officeart/2005/8/layout/process1"/>
    <dgm:cxn modelId="{3CD35DA3-81E0-42F9-A666-9E3CD06FA102}" type="presOf" srcId="{B3DF05AD-2704-4441-BA3E-10F99C34B4C8}" destId="{A7BBC8E6-BF9B-4091-AB01-7C5DDFCBF151}" srcOrd="1" destOrd="0" presId="urn:microsoft.com/office/officeart/2005/8/layout/process1"/>
    <dgm:cxn modelId="{9770E6A6-AAAA-4856-BC73-7D20142875B8}" type="presOf" srcId="{6736B4CF-AC0C-455A-9B75-F5FE54671C38}" destId="{C84F3872-8835-46A0-A45A-F752B395B8CF}" srcOrd="0" destOrd="0" presId="urn:microsoft.com/office/officeart/2005/8/layout/process1"/>
    <dgm:cxn modelId="{2B3D6BAA-1003-403E-81FC-09AE23B8ED4B}" type="presOf" srcId="{7B40A33D-B70C-4CE9-A17B-1505A42A790B}" destId="{8A6AC1F9-0EEC-42CC-8DB3-7AAE2234AB58}" srcOrd="0" destOrd="0" presId="urn:microsoft.com/office/officeart/2005/8/layout/process1"/>
    <dgm:cxn modelId="{1758CDB9-2FE2-4291-8582-3F4EC7C7D71C}" type="presOf" srcId="{94EC8FBD-1750-4BFE-BE4B-78D94988B137}" destId="{FD353EEA-BC39-4B68-8ED0-94B9E7C51217}" srcOrd="0" destOrd="0" presId="urn:microsoft.com/office/officeart/2005/8/layout/process1"/>
    <dgm:cxn modelId="{7058B1BD-90F5-4E25-8C85-A8D6A1800883}" type="presOf" srcId="{4AED8697-E22C-4A5A-B79D-39867064CB4B}" destId="{179AAF63-8DDA-4108-B7CA-84ED3E892150}" srcOrd="0" destOrd="0" presId="urn:microsoft.com/office/officeart/2005/8/layout/process1"/>
    <dgm:cxn modelId="{66C9B1DD-A2E9-4E48-911E-7078682E3705}" type="presOf" srcId="{241CE0DF-3557-4DA0-9559-7A313CE46005}" destId="{CBF5D151-BF90-48F2-9D31-8E6DD4890762}" srcOrd="0" destOrd="0" presId="urn:microsoft.com/office/officeart/2005/8/layout/process1"/>
    <dgm:cxn modelId="{441AE2DE-4DAC-42AE-9149-B6113249A126}" srcId="{893683D3-FB16-4B2F-B97C-BFE5CE7640D5}" destId="{BCBB1F80-4468-46FC-B5BE-6E4C4D8EC97A}" srcOrd="5" destOrd="0" parTransId="{BF4EA9FA-9E41-4C85-8027-1C024BCDC057}" sibTransId="{31A29CE4-52EA-4C60-8011-840D43EDC112}"/>
    <dgm:cxn modelId="{A2AFE5E3-5F4B-4064-A66B-5D608DD52CBE}" type="presOf" srcId="{241CE0DF-3557-4DA0-9559-7A313CE46005}" destId="{72C2150D-5B4A-4B4E-A650-6C3AD2B70E65}" srcOrd="1" destOrd="0" presId="urn:microsoft.com/office/officeart/2005/8/layout/process1"/>
    <dgm:cxn modelId="{7DF7C2EB-7C93-4912-91AF-6C1353117586}" srcId="{893683D3-FB16-4B2F-B97C-BFE5CE7640D5}" destId="{94EC8FBD-1750-4BFE-BE4B-78D94988B137}" srcOrd="4" destOrd="0" parTransId="{E1CD63A0-7E39-4820-809C-7F4007C146A3}" sibTransId="{B3DF05AD-2704-4441-BA3E-10F99C34B4C8}"/>
    <dgm:cxn modelId="{4D41D6F7-1D10-4834-BB8F-3137B0078502}" srcId="{893683D3-FB16-4B2F-B97C-BFE5CE7640D5}" destId="{7B40A33D-B70C-4CE9-A17B-1505A42A790B}" srcOrd="3" destOrd="0" parTransId="{F36E3865-7862-4380-8B4F-77E4C1CF04C7}" sibTransId="{F575FF7D-AF6D-4CF3-842C-1AD9962AF508}"/>
    <dgm:cxn modelId="{864BD912-FC0A-485B-AAD2-5EEEE39341B0}" type="presParOf" srcId="{76974D50-36DD-4EA6-B4C2-051B978448FE}" destId="{9241096B-B72F-40CC-9CD2-DBD4758530F7}" srcOrd="0" destOrd="0" presId="urn:microsoft.com/office/officeart/2005/8/layout/process1"/>
    <dgm:cxn modelId="{9D896C9B-586D-45B4-89E3-2BE57115839D}" type="presParOf" srcId="{76974D50-36DD-4EA6-B4C2-051B978448FE}" destId="{C49CA4E3-3B6B-4DB0-B8C4-C222E3EC2989}" srcOrd="1" destOrd="0" presId="urn:microsoft.com/office/officeart/2005/8/layout/process1"/>
    <dgm:cxn modelId="{CE536F28-7D07-49D3-AC37-A246D8C4240E}" type="presParOf" srcId="{C49CA4E3-3B6B-4DB0-B8C4-C222E3EC2989}" destId="{57465781-9A6E-4060-9CF2-3F1E48E79081}" srcOrd="0" destOrd="0" presId="urn:microsoft.com/office/officeart/2005/8/layout/process1"/>
    <dgm:cxn modelId="{DBA5A501-258C-461B-A34F-BC431AC3A515}" type="presParOf" srcId="{76974D50-36DD-4EA6-B4C2-051B978448FE}" destId="{6772FAC5-09B3-4CE5-875A-7D7EB60E105E}" srcOrd="2" destOrd="0" presId="urn:microsoft.com/office/officeart/2005/8/layout/process1"/>
    <dgm:cxn modelId="{703A4150-6D8B-46FA-9ACE-196F6ECE5A7F}" type="presParOf" srcId="{76974D50-36DD-4EA6-B4C2-051B978448FE}" destId="{CBF5D151-BF90-48F2-9D31-8E6DD4890762}" srcOrd="3" destOrd="0" presId="urn:microsoft.com/office/officeart/2005/8/layout/process1"/>
    <dgm:cxn modelId="{CFDEEFA9-9A79-4DF5-9B0D-9931A777E688}" type="presParOf" srcId="{CBF5D151-BF90-48F2-9D31-8E6DD4890762}" destId="{72C2150D-5B4A-4B4E-A650-6C3AD2B70E65}" srcOrd="0" destOrd="0" presId="urn:microsoft.com/office/officeart/2005/8/layout/process1"/>
    <dgm:cxn modelId="{68EC8786-D98B-444D-B9A5-DFD08F6BACED}" type="presParOf" srcId="{76974D50-36DD-4EA6-B4C2-051B978448FE}" destId="{179AAF63-8DDA-4108-B7CA-84ED3E892150}" srcOrd="4" destOrd="0" presId="urn:microsoft.com/office/officeart/2005/8/layout/process1"/>
    <dgm:cxn modelId="{61B3CA46-30BD-4DC8-9C29-FE02CE50885B}" type="presParOf" srcId="{76974D50-36DD-4EA6-B4C2-051B978448FE}" destId="{C84F3872-8835-46A0-A45A-F752B395B8CF}" srcOrd="5" destOrd="0" presId="urn:microsoft.com/office/officeart/2005/8/layout/process1"/>
    <dgm:cxn modelId="{BC1C5906-6188-42E6-BACA-6AC0734A4F36}" type="presParOf" srcId="{C84F3872-8835-46A0-A45A-F752B395B8CF}" destId="{2280351C-A0FB-4517-BFE6-471067628E01}" srcOrd="0" destOrd="0" presId="urn:microsoft.com/office/officeart/2005/8/layout/process1"/>
    <dgm:cxn modelId="{1A675EDA-915D-4EE8-BCE4-6E530F15403C}" type="presParOf" srcId="{76974D50-36DD-4EA6-B4C2-051B978448FE}" destId="{8A6AC1F9-0EEC-42CC-8DB3-7AAE2234AB58}" srcOrd="6" destOrd="0" presId="urn:microsoft.com/office/officeart/2005/8/layout/process1"/>
    <dgm:cxn modelId="{FD4A3E37-C199-406D-82FE-CDA0F55C403C}" type="presParOf" srcId="{76974D50-36DD-4EA6-B4C2-051B978448FE}" destId="{FA3DEC8C-95F4-47C9-99F5-DC8CBDE01303}" srcOrd="7" destOrd="0" presId="urn:microsoft.com/office/officeart/2005/8/layout/process1"/>
    <dgm:cxn modelId="{A4155ABB-6882-4130-88AD-2B4762F144C1}" type="presParOf" srcId="{FA3DEC8C-95F4-47C9-99F5-DC8CBDE01303}" destId="{C61BFE00-B015-44AA-B204-E86CF05108C1}" srcOrd="0" destOrd="0" presId="urn:microsoft.com/office/officeart/2005/8/layout/process1"/>
    <dgm:cxn modelId="{3E2AC259-12C4-471E-8BDD-73B9B17546DE}" type="presParOf" srcId="{76974D50-36DD-4EA6-B4C2-051B978448FE}" destId="{FD353EEA-BC39-4B68-8ED0-94B9E7C51217}" srcOrd="8" destOrd="0" presId="urn:microsoft.com/office/officeart/2005/8/layout/process1"/>
    <dgm:cxn modelId="{1008AE91-C86C-4592-BC0B-BBC9F90D4365}" type="presParOf" srcId="{76974D50-36DD-4EA6-B4C2-051B978448FE}" destId="{38112C1A-7FB3-49B4-A061-20400196E130}" srcOrd="9" destOrd="0" presId="urn:microsoft.com/office/officeart/2005/8/layout/process1"/>
    <dgm:cxn modelId="{25540565-F3B8-4D6A-B2B6-79CAD078F5F7}" type="presParOf" srcId="{38112C1A-7FB3-49B4-A061-20400196E130}" destId="{A7BBC8E6-BF9B-4091-AB01-7C5DDFCBF151}" srcOrd="0" destOrd="0" presId="urn:microsoft.com/office/officeart/2005/8/layout/process1"/>
    <dgm:cxn modelId="{2FE333DD-D0BA-446F-B20E-830DF1ABB1BA}" type="presParOf" srcId="{76974D50-36DD-4EA6-B4C2-051B978448FE}" destId="{981208E9-E96E-45E4-BB6C-04F3308172EF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41096B-B72F-40CC-9CD2-DBD4758530F7}">
      <dsp:nvSpPr>
        <dsp:cNvPr id="0" name=""/>
        <dsp:cNvSpPr/>
      </dsp:nvSpPr>
      <dsp:spPr>
        <a:xfrm>
          <a:off x="0" y="2210742"/>
          <a:ext cx="1189507" cy="84752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rgbClr val="8015E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8015E1"/>
              </a:solidFill>
            </a:rPr>
            <a:t>Discovery</a:t>
          </a:r>
          <a:endParaRPr lang="en-IN" sz="1400" b="1" kern="1200" dirty="0">
            <a:solidFill>
              <a:srgbClr val="8015E1"/>
            </a:solidFill>
          </a:endParaRPr>
        </a:p>
      </dsp:txBody>
      <dsp:txXfrm>
        <a:off x="24823" y="2235565"/>
        <a:ext cx="1139861" cy="797877"/>
      </dsp:txXfrm>
    </dsp:sp>
    <dsp:sp modelId="{C49CA4E3-3B6B-4DB0-B8C4-C222E3EC2989}">
      <dsp:nvSpPr>
        <dsp:cNvPr id="0" name=""/>
        <dsp:cNvSpPr/>
      </dsp:nvSpPr>
      <dsp:spPr>
        <a:xfrm>
          <a:off x="1308457" y="2487005"/>
          <a:ext cx="252175" cy="294997"/>
        </a:xfrm>
        <a:prstGeom prst="rightArrow">
          <a:avLst>
            <a:gd name="adj1" fmla="val 60000"/>
            <a:gd name="adj2" fmla="val 50000"/>
          </a:avLst>
        </a:prstGeom>
        <a:solidFill>
          <a:srgbClr val="8015E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>
        <a:off x="1308457" y="2546004"/>
        <a:ext cx="176523" cy="176999"/>
      </dsp:txXfrm>
    </dsp:sp>
    <dsp:sp modelId="{6772FAC5-09B3-4CE5-875A-7D7EB60E105E}">
      <dsp:nvSpPr>
        <dsp:cNvPr id="0" name=""/>
        <dsp:cNvSpPr/>
      </dsp:nvSpPr>
      <dsp:spPr>
        <a:xfrm>
          <a:off x="1665309" y="2210742"/>
          <a:ext cx="1189507" cy="84752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rgbClr val="8015E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8015E1"/>
              </a:solidFill>
            </a:rPr>
            <a:t>Design</a:t>
          </a:r>
          <a:endParaRPr lang="en-IN" sz="1400" b="1" kern="1200" dirty="0">
            <a:solidFill>
              <a:srgbClr val="8015E1"/>
            </a:solidFill>
          </a:endParaRPr>
        </a:p>
      </dsp:txBody>
      <dsp:txXfrm>
        <a:off x="1690132" y="2235565"/>
        <a:ext cx="1139861" cy="797877"/>
      </dsp:txXfrm>
    </dsp:sp>
    <dsp:sp modelId="{CBF5D151-BF90-48F2-9D31-8E6DD4890762}">
      <dsp:nvSpPr>
        <dsp:cNvPr id="0" name=""/>
        <dsp:cNvSpPr/>
      </dsp:nvSpPr>
      <dsp:spPr>
        <a:xfrm>
          <a:off x="2973767" y="2487005"/>
          <a:ext cx="252175" cy="294997"/>
        </a:xfrm>
        <a:prstGeom prst="rightArrow">
          <a:avLst>
            <a:gd name="adj1" fmla="val 60000"/>
            <a:gd name="adj2" fmla="val 50000"/>
          </a:avLst>
        </a:prstGeom>
        <a:solidFill>
          <a:srgbClr val="8015E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>
        <a:off x="2973767" y="2546004"/>
        <a:ext cx="176523" cy="176999"/>
      </dsp:txXfrm>
    </dsp:sp>
    <dsp:sp modelId="{179AAF63-8DDA-4108-B7CA-84ED3E892150}">
      <dsp:nvSpPr>
        <dsp:cNvPr id="0" name=""/>
        <dsp:cNvSpPr/>
      </dsp:nvSpPr>
      <dsp:spPr>
        <a:xfrm>
          <a:off x="3330619" y="2210742"/>
          <a:ext cx="1189507" cy="84752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rgbClr val="8015E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8015E1"/>
              </a:solidFill>
            </a:rPr>
            <a:t>Coding</a:t>
          </a:r>
          <a:endParaRPr lang="en-IN" sz="1400" b="1" kern="1200" dirty="0">
            <a:solidFill>
              <a:srgbClr val="8015E1"/>
            </a:solidFill>
          </a:endParaRPr>
        </a:p>
      </dsp:txBody>
      <dsp:txXfrm>
        <a:off x="3355442" y="2235565"/>
        <a:ext cx="1139861" cy="797877"/>
      </dsp:txXfrm>
    </dsp:sp>
    <dsp:sp modelId="{C84F3872-8835-46A0-A45A-F752B395B8CF}">
      <dsp:nvSpPr>
        <dsp:cNvPr id="0" name=""/>
        <dsp:cNvSpPr/>
      </dsp:nvSpPr>
      <dsp:spPr>
        <a:xfrm rot="21575459">
          <a:off x="4626105" y="2481201"/>
          <a:ext cx="224686" cy="294997"/>
        </a:xfrm>
        <a:prstGeom prst="rightArrow">
          <a:avLst>
            <a:gd name="adj1" fmla="val 60000"/>
            <a:gd name="adj2" fmla="val 50000"/>
          </a:avLst>
        </a:prstGeom>
        <a:solidFill>
          <a:srgbClr val="8015E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>
        <a:off x="4626106" y="2540441"/>
        <a:ext cx="157280" cy="176999"/>
      </dsp:txXfrm>
    </dsp:sp>
    <dsp:sp modelId="{8A6AC1F9-0EEC-42CC-8DB3-7AAE2234AB58}">
      <dsp:nvSpPr>
        <dsp:cNvPr id="0" name=""/>
        <dsp:cNvSpPr/>
      </dsp:nvSpPr>
      <dsp:spPr>
        <a:xfrm>
          <a:off x="4944052" y="2199224"/>
          <a:ext cx="1189507" cy="84752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rgbClr val="8015E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 dirty="0">
            <a:solidFill>
              <a:srgbClr val="8015E1"/>
            </a:solidFill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>
              <a:solidFill>
                <a:srgbClr val="8015E1"/>
              </a:solidFill>
            </a:rPr>
            <a:t>Testing</a:t>
          </a:r>
          <a:br>
            <a:rPr lang="en-IN" sz="1400" kern="1200" dirty="0">
              <a:solidFill>
                <a:srgbClr val="8015E1"/>
              </a:solidFill>
            </a:rPr>
          </a:br>
          <a:endParaRPr lang="en-IN" sz="1400" kern="1200" dirty="0">
            <a:solidFill>
              <a:srgbClr val="8015E1"/>
            </a:solidFill>
          </a:endParaRPr>
        </a:p>
      </dsp:txBody>
      <dsp:txXfrm>
        <a:off x="4968875" y="2224047"/>
        <a:ext cx="1139861" cy="797877"/>
      </dsp:txXfrm>
    </dsp:sp>
    <dsp:sp modelId="{FA3DEC8C-95F4-47C9-99F5-DC8CBDE01303}">
      <dsp:nvSpPr>
        <dsp:cNvPr id="0" name=""/>
        <dsp:cNvSpPr/>
      </dsp:nvSpPr>
      <dsp:spPr>
        <a:xfrm rot="23058">
          <a:off x="6265476" y="2481299"/>
          <a:ext cx="279676" cy="294997"/>
        </a:xfrm>
        <a:prstGeom prst="rightArrow">
          <a:avLst>
            <a:gd name="adj1" fmla="val 60000"/>
            <a:gd name="adj2" fmla="val 50000"/>
          </a:avLst>
        </a:prstGeom>
        <a:solidFill>
          <a:srgbClr val="8015E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>
        <a:off x="6265477" y="2540017"/>
        <a:ext cx="195773" cy="176999"/>
      </dsp:txXfrm>
    </dsp:sp>
    <dsp:sp modelId="{FD353EEA-BC39-4B68-8ED0-94B9E7C51217}">
      <dsp:nvSpPr>
        <dsp:cNvPr id="0" name=""/>
        <dsp:cNvSpPr/>
      </dsp:nvSpPr>
      <dsp:spPr>
        <a:xfrm>
          <a:off x="6661239" y="2210742"/>
          <a:ext cx="1189507" cy="84752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rgbClr val="8015E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>
              <a:solidFill>
                <a:srgbClr val="8015E1"/>
              </a:solidFill>
            </a:rPr>
            <a:t>Deployment</a:t>
          </a:r>
        </a:p>
      </dsp:txBody>
      <dsp:txXfrm>
        <a:off x="6686062" y="2235565"/>
        <a:ext cx="1139861" cy="797877"/>
      </dsp:txXfrm>
    </dsp:sp>
    <dsp:sp modelId="{38112C1A-7FB3-49B4-A061-20400196E130}">
      <dsp:nvSpPr>
        <dsp:cNvPr id="0" name=""/>
        <dsp:cNvSpPr/>
      </dsp:nvSpPr>
      <dsp:spPr>
        <a:xfrm>
          <a:off x="7969696" y="2487005"/>
          <a:ext cx="252175" cy="294997"/>
        </a:xfrm>
        <a:prstGeom prst="rightArrow">
          <a:avLst>
            <a:gd name="adj1" fmla="val 60000"/>
            <a:gd name="adj2" fmla="val 50000"/>
          </a:avLst>
        </a:prstGeom>
        <a:solidFill>
          <a:srgbClr val="8015E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>
        <a:off x="7969696" y="2546004"/>
        <a:ext cx="176523" cy="176999"/>
      </dsp:txXfrm>
    </dsp:sp>
    <dsp:sp modelId="{981208E9-E96E-45E4-BB6C-04F3308172EF}">
      <dsp:nvSpPr>
        <dsp:cNvPr id="0" name=""/>
        <dsp:cNvSpPr/>
      </dsp:nvSpPr>
      <dsp:spPr>
        <a:xfrm>
          <a:off x="8326549" y="2210742"/>
          <a:ext cx="1189507" cy="847523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rgbClr val="8015E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>
              <a:solidFill>
                <a:srgbClr val="8015E1"/>
              </a:solidFill>
            </a:rPr>
            <a:t>Maintenance</a:t>
          </a:r>
        </a:p>
      </dsp:txBody>
      <dsp:txXfrm>
        <a:off x="8351372" y="2235565"/>
        <a:ext cx="1139861" cy="7978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2D5E-D8F1-4132-8E6A-7CF11D8E9DD1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523C7-15AC-4E6B-B57F-67DC22DAB4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177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2D5E-D8F1-4132-8E6A-7CF11D8E9DD1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523C7-15AC-4E6B-B57F-67DC22DAB4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048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2D5E-D8F1-4132-8E6A-7CF11D8E9DD1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523C7-15AC-4E6B-B57F-67DC22DAB4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916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2D5E-D8F1-4132-8E6A-7CF11D8E9DD1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523C7-15AC-4E6B-B57F-67DC22DAB4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883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2D5E-D8F1-4132-8E6A-7CF11D8E9DD1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523C7-15AC-4E6B-B57F-67DC22DAB4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766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2D5E-D8F1-4132-8E6A-7CF11D8E9DD1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523C7-15AC-4E6B-B57F-67DC22DAB4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02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2D5E-D8F1-4132-8E6A-7CF11D8E9DD1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523C7-15AC-4E6B-B57F-67DC22DAB4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49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2D5E-D8F1-4132-8E6A-7CF11D8E9DD1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523C7-15AC-4E6B-B57F-67DC22DAB4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7249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2D5E-D8F1-4132-8E6A-7CF11D8E9DD1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523C7-15AC-4E6B-B57F-67DC22DAB4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782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2D5E-D8F1-4132-8E6A-7CF11D8E9DD1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523C7-15AC-4E6B-B57F-67DC22DAB4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075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2D5E-D8F1-4132-8E6A-7CF11D8E9DD1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523C7-15AC-4E6B-B57F-67DC22DAB4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7273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B2D5E-D8F1-4132-8E6A-7CF11D8E9DD1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523C7-15AC-4E6B-B57F-67DC22DAB4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69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at-lifestyle.com/" TargetMode="External"/><Relationship Id="rId2" Type="http://schemas.openxmlformats.org/officeDocument/2006/relationships/hyperlink" Target="https://youtube.com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stackoverflow.com/" TargetMode="External"/><Relationship Id="rId4" Type="http://schemas.openxmlformats.org/officeDocument/2006/relationships/hyperlink" Target="https://www.fireboltt.com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D0F6C40-3677-76F0-3024-188679FA81B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135"/>
          <a:stretch/>
        </p:blipFill>
        <p:spPr>
          <a:xfrm>
            <a:off x="463785" y="486904"/>
            <a:ext cx="1468829" cy="13053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A21385A-7297-C6E4-EEC0-22E083987F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660" y="380495"/>
            <a:ext cx="1518131" cy="15181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F762B2-8DCB-4122-ED14-72B714F5F11C}"/>
              </a:ext>
            </a:extLst>
          </p:cNvPr>
          <p:cNvSpPr txBox="1"/>
          <p:nvPr/>
        </p:nvSpPr>
        <p:spPr>
          <a:xfrm>
            <a:off x="2411411" y="418018"/>
            <a:ext cx="6707422" cy="5933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3200" kern="100" dirty="0">
                <a:effectLst/>
                <a:latin typeface="Dutch801 XBd BT" panose="020209030605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SILLI POLYTECHNIC</a:t>
            </a:r>
            <a:endParaRPr lang="en-IN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920EE8-696E-C932-EF26-DEC7A9260BA6}"/>
              </a:ext>
            </a:extLst>
          </p:cNvPr>
          <p:cNvSpPr txBox="1"/>
          <p:nvPr/>
        </p:nvSpPr>
        <p:spPr>
          <a:xfrm>
            <a:off x="4164784" y="1011386"/>
            <a:ext cx="6094602" cy="774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ESTD. BY </a:t>
            </a:r>
            <a:r>
              <a:rPr lang="en-IN" sz="1800" kern="100" dirty="0">
                <a:solidFill>
                  <a:srgbClr val="92D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GOVT. OF JHARKHAND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&amp;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 BY </a:t>
            </a:r>
            <a:r>
              <a:rPr lang="en-IN" sz="18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TECHNO INDIA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 PPP)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2D59AE-143A-C663-02EA-8BE86D43004D}"/>
              </a:ext>
            </a:extLst>
          </p:cNvPr>
          <p:cNvSpPr txBox="1"/>
          <p:nvPr/>
        </p:nvSpPr>
        <p:spPr>
          <a:xfrm>
            <a:off x="3800912" y="1785893"/>
            <a:ext cx="6161714" cy="774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Approved by AICTE, Affiliated to JUT, Ranchi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An ISO 9001 :2015 Certified Institute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A04FF2-60C5-8538-9F27-8A1F7FDFCF9D}"/>
              </a:ext>
            </a:extLst>
          </p:cNvPr>
          <p:cNvSpPr txBox="1"/>
          <p:nvPr/>
        </p:nvSpPr>
        <p:spPr>
          <a:xfrm>
            <a:off x="102765" y="4989937"/>
            <a:ext cx="616171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1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Times New Roman" panose="02020603050405020304" pitchFamily="18" charset="0"/>
              </a:rPr>
              <a:t>Presented by:</a:t>
            </a:r>
            <a:r>
              <a:rPr lang="en-IN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IN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Cambria" panose="02040503050406030204" pitchFamily="18" charset="0"/>
                <a:cs typeface="Times New Roman" panose="02020603050405020304" pitchFamily="18" charset="0"/>
              </a:rPr>
              <a:t>Md Zafar </a:t>
            </a:r>
            <a:r>
              <a:rPr lang="en-IN" sz="1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Cambria" panose="02040503050406030204" pitchFamily="18" charset="0"/>
                <a:cs typeface="Times New Roman" panose="02020603050405020304" pitchFamily="18" charset="0"/>
              </a:rPr>
              <a:t>Gayas</a:t>
            </a:r>
            <a:r>
              <a:rPr lang="en-IN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Cambria" panose="02040503050406030204" pitchFamily="18" charset="0"/>
                <a:cs typeface="Times New Roman" panose="02020603050405020304" pitchFamily="18" charset="0"/>
              </a:rPr>
              <a:t>(24) </a:t>
            </a:r>
          </a:p>
          <a:p>
            <a:pPr algn="just"/>
            <a:r>
              <a:rPr lang="en-IN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Cambria" panose="02040503050406030204" pitchFamily="18" charset="0"/>
                <a:cs typeface="Times New Roman" panose="02020603050405020304" pitchFamily="18" charset="0"/>
              </a:rPr>
              <a:t>Sourav Kumar(41)</a:t>
            </a:r>
          </a:p>
          <a:p>
            <a:pPr algn="just"/>
            <a:r>
              <a:rPr lang="en-IN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Cambria" panose="02040503050406030204" pitchFamily="18" charset="0"/>
                <a:cs typeface="Times New Roman" panose="02020603050405020304" pitchFamily="18" charset="0"/>
              </a:rPr>
              <a:t> Amar </a:t>
            </a:r>
            <a:r>
              <a:rPr lang="en-IN" sz="1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Cambria" panose="02040503050406030204" pitchFamily="18" charset="0"/>
                <a:cs typeface="Times New Roman" panose="02020603050405020304" pitchFamily="18" charset="0"/>
              </a:rPr>
              <a:t>Murmu</a:t>
            </a:r>
            <a:r>
              <a:rPr lang="en-IN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Cambria" panose="02040503050406030204" pitchFamily="18" charset="0"/>
                <a:cs typeface="Times New Roman" panose="02020603050405020304" pitchFamily="18" charset="0"/>
              </a:rPr>
              <a:t>(05)</a:t>
            </a:r>
          </a:p>
          <a:p>
            <a:pPr algn="just"/>
            <a:r>
              <a:rPr lang="en-IN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Cambria" panose="02040503050406030204" pitchFamily="18" charset="0"/>
                <a:cs typeface="Times New Roman" panose="02020603050405020304" pitchFamily="18" charset="0"/>
              </a:rPr>
              <a:t> Harsh Kumar(18)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9024E5A-F3F2-EEA3-EFFC-790A124E997D}"/>
              </a:ext>
            </a:extLst>
          </p:cNvPr>
          <p:cNvSpPr/>
          <p:nvPr/>
        </p:nvSpPr>
        <p:spPr>
          <a:xfrm>
            <a:off x="-389822" y="2355875"/>
            <a:ext cx="747300" cy="753952"/>
          </a:xfrm>
          <a:prstGeom prst="ellipse">
            <a:avLst/>
          </a:prstGeom>
          <a:solidFill>
            <a:srgbClr val="8015E1"/>
          </a:solidFill>
          <a:ln>
            <a:solidFill>
              <a:srgbClr val="8015E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70389C-6481-01E7-46D8-DB75E9DE0EAB}"/>
              </a:ext>
            </a:extLst>
          </p:cNvPr>
          <p:cNvSpPr/>
          <p:nvPr/>
        </p:nvSpPr>
        <p:spPr>
          <a:xfrm>
            <a:off x="11734800" y="3429000"/>
            <a:ext cx="914400" cy="963827"/>
          </a:xfrm>
          <a:prstGeom prst="ellipse">
            <a:avLst/>
          </a:prstGeom>
          <a:solidFill>
            <a:srgbClr val="8015E1"/>
          </a:solidFill>
          <a:ln>
            <a:solidFill>
              <a:srgbClr val="8015E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5A07C15-A6A7-6D74-D915-FA78F166D0E7}"/>
              </a:ext>
            </a:extLst>
          </p:cNvPr>
          <p:cNvSpPr/>
          <p:nvPr/>
        </p:nvSpPr>
        <p:spPr>
          <a:xfrm>
            <a:off x="2741277" y="6214345"/>
            <a:ext cx="1186249" cy="1075038"/>
          </a:xfrm>
          <a:prstGeom prst="ellipse">
            <a:avLst/>
          </a:prstGeom>
          <a:solidFill>
            <a:srgbClr val="8015E1"/>
          </a:solidFill>
          <a:ln>
            <a:solidFill>
              <a:srgbClr val="8015E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EFBCA8-C41C-FD80-62B7-DC89D21D10E5}"/>
              </a:ext>
            </a:extLst>
          </p:cNvPr>
          <p:cNvSpPr txBox="1"/>
          <p:nvPr/>
        </p:nvSpPr>
        <p:spPr>
          <a:xfrm>
            <a:off x="9672507" y="5072108"/>
            <a:ext cx="20622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Project Guide-</a:t>
            </a:r>
          </a:p>
          <a:p>
            <a:r>
              <a:rPr lang="en-IN" dirty="0"/>
              <a:t>Mr. </a:t>
            </a:r>
            <a:r>
              <a:rPr lang="en-IN" dirty="0" err="1"/>
              <a:t>Sayan</a:t>
            </a:r>
            <a:r>
              <a:rPr lang="en-IN" dirty="0"/>
              <a:t> Kundu Sir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85DF42-8BC6-FC7A-1280-15244C61CA84}"/>
              </a:ext>
            </a:extLst>
          </p:cNvPr>
          <p:cNvSpPr txBox="1"/>
          <p:nvPr/>
        </p:nvSpPr>
        <p:spPr>
          <a:xfrm>
            <a:off x="4164784" y="2939091"/>
            <a:ext cx="377924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8015E1"/>
                </a:solidFill>
              </a:rPr>
              <a:t>E-Commerce website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D8D8B7-2E7C-C27A-C72E-D9EF75AF701B}"/>
              </a:ext>
            </a:extLst>
          </p:cNvPr>
          <p:cNvSpPr txBox="1"/>
          <p:nvPr/>
        </p:nvSpPr>
        <p:spPr>
          <a:xfrm>
            <a:off x="5224224" y="3445990"/>
            <a:ext cx="1679915" cy="76944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IN" sz="4400" b="1" dirty="0">
                <a:solidFill>
                  <a:srgbClr val="8015E1"/>
                </a:solidFill>
              </a:rPr>
              <a:t>ZASH</a:t>
            </a:r>
          </a:p>
        </p:txBody>
      </p:sp>
    </p:spTree>
    <p:extLst>
      <p:ext uri="{BB962C8B-B14F-4D97-AF65-F5344CB8AC3E}">
        <p14:creationId xmlns:p14="http://schemas.microsoft.com/office/powerpoint/2010/main" val="2596598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96343" y="353927"/>
            <a:ext cx="9826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5400" b="1" dirty="0">
                <a:solidFill>
                  <a:srgbClr val="8015E1"/>
                </a:solidFill>
              </a:rPr>
              <a:t>ADVANTAGES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7371" y="1277257"/>
            <a:ext cx="1126308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Convenience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24/7 Availability: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Larger customer base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More product information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Personalized shopping experience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Secure payment options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/>
              <a:t>Increased sales</a:t>
            </a:r>
          </a:p>
        </p:txBody>
      </p:sp>
      <p:sp>
        <p:nvSpPr>
          <p:cNvPr id="3" name="Oval 2"/>
          <p:cNvSpPr/>
          <p:nvPr/>
        </p:nvSpPr>
        <p:spPr>
          <a:xfrm>
            <a:off x="377371" y="-266704"/>
            <a:ext cx="709863" cy="620631"/>
          </a:xfrm>
          <a:prstGeom prst="ellipse">
            <a:avLst/>
          </a:prstGeom>
          <a:solidFill>
            <a:srgbClr val="8015E1"/>
          </a:solidFill>
          <a:ln>
            <a:solidFill>
              <a:srgbClr val="8015E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9865894" y="6424863"/>
            <a:ext cx="770021" cy="658890"/>
          </a:xfrm>
          <a:prstGeom prst="ellipse">
            <a:avLst/>
          </a:prstGeom>
          <a:solidFill>
            <a:srgbClr val="8015E1"/>
          </a:solidFill>
          <a:ln>
            <a:solidFill>
              <a:srgbClr val="8015E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11839074" y="3056021"/>
            <a:ext cx="733926" cy="757990"/>
          </a:xfrm>
          <a:prstGeom prst="ellipse">
            <a:avLst/>
          </a:prstGeom>
          <a:solidFill>
            <a:srgbClr val="8015E1"/>
          </a:solidFill>
          <a:ln>
            <a:solidFill>
              <a:srgbClr val="8015E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7481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0" y="121698"/>
            <a:ext cx="9826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5400" b="1" dirty="0">
                <a:solidFill>
                  <a:srgbClr val="8015E1"/>
                </a:solidFill>
              </a:rPr>
              <a:t>DISADVANTAGES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9314" y="1045028"/>
            <a:ext cx="1126308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GB" dirty="0"/>
              <a:t>Limited sensory experience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GB" dirty="0"/>
              <a:t>Dependence on technology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GB" dirty="0"/>
              <a:t>Lack of personal interaction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GB" dirty="0"/>
              <a:t>Security concerns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GB" dirty="0"/>
              <a:t>Shipping and delivery issues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GB" dirty="0"/>
              <a:t>Dependence on customer reviews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GB" dirty="0"/>
              <a:t>Lack of instant gratification</a:t>
            </a:r>
          </a:p>
        </p:txBody>
      </p:sp>
      <p:sp>
        <p:nvSpPr>
          <p:cNvPr id="3" name="Oval 2"/>
          <p:cNvSpPr/>
          <p:nvPr/>
        </p:nvSpPr>
        <p:spPr>
          <a:xfrm>
            <a:off x="5426242" y="6388769"/>
            <a:ext cx="782052" cy="721895"/>
          </a:xfrm>
          <a:prstGeom prst="ellipse">
            <a:avLst/>
          </a:prstGeom>
          <a:solidFill>
            <a:srgbClr val="8015E1"/>
          </a:solidFill>
          <a:ln>
            <a:solidFill>
              <a:srgbClr val="8015E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1708484" y="-372979"/>
            <a:ext cx="757989" cy="745958"/>
          </a:xfrm>
          <a:prstGeom prst="ellipse">
            <a:avLst/>
          </a:prstGeom>
          <a:solidFill>
            <a:srgbClr val="8015E1"/>
          </a:solidFill>
          <a:ln>
            <a:solidFill>
              <a:srgbClr val="8015E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11837068" y="2988172"/>
            <a:ext cx="709863" cy="697831"/>
          </a:xfrm>
          <a:prstGeom prst="ellipse">
            <a:avLst/>
          </a:prstGeom>
          <a:solidFill>
            <a:srgbClr val="8015E1"/>
          </a:solidFill>
          <a:ln>
            <a:solidFill>
              <a:srgbClr val="8015E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808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4686" y="287077"/>
            <a:ext cx="9826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5400" b="1" dirty="0">
                <a:solidFill>
                  <a:srgbClr val="8015E1"/>
                </a:solidFill>
              </a:rPr>
              <a:t>SCREENSHOTS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48114" y="1596570"/>
            <a:ext cx="5109029" cy="551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857" y="1277257"/>
            <a:ext cx="4354286" cy="640711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24" y="1872341"/>
            <a:ext cx="5651524" cy="128253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Oval 3"/>
          <p:cNvSpPr/>
          <p:nvPr/>
        </p:nvSpPr>
        <p:spPr>
          <a:xfrm>
            <a:off x="-431443" y="413554"/>
            <a:ext cx="862885" cy="762102"/>
          </a:xfrm>
          <a:prstGeom prst="ellipse">
            <a:avLst/>
          </a:prstGeom>
          <a:solidFill>
            <a:srgbClr val="8015E1"/>
          </a:solidFill>
          <a:ln>
            <a:solidFill>
              <a:srgbClr val="8015E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11792755" y="1742428"/>
            <a:ext cx="798490" cy="811369"/>
          </a:xfrm>
          <a:prstGeom prst="ellipse">
            <a:avLst/>
          </a:prstGeom>
          <a:solidFill>
            <a:srgbClr val="8015E1"/>
          </a:solidFill>
          <a:ln>
            <a:solidFill>
              <a:srgbClr val="8015E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236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28572" y="252326"/>
            <a:ext cx="9826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5400" b="1" dirty="0">
                <a:solidFill>
                  <a:srgbClr val="8015E1"/>
                </a:solidFill>
              </a:rPr>
              <a:t>SCREENSHOTS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48114" y="1596570"/>
            <a:ext cx="5109029" cy="551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26" y="2017486"/>
            <a:ext cx="5077873" cy="25835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494" y="1872341"/>
            <a:ext cx="4534074" cy="24529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60420" y="4837280"/>
            <a:ext cx="1633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Home page</a:t>
            </a:r>
          </a:p>
        </p:txBody>
      </p:sp>
      <p:sp>
        <p:nvSpPr>
          <p:cNvPr id="6" name="Oval 5"/>
          <p:cNvSpPr/>
          <p:nvPr/>
        </p:nvSpPr>
        <p:spPr>
          <a:xfrm>
            <a:off x="-334851" y="519244"/>
            <a:ext cx="669701" cy="656412"/>
          </a:xfrm>
          <a:prstGeom prst="ellipse">
            <a:avLst/>
          </a:prstGeom>
          <a:solidFill>
            <a:srgbClr val="8015E1"/>
          </a:solidFill>
          <a:ln>
            <a:solidFill>
              <a:srgbClr val="8015E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11642501" y="6272012"/>
            <a:ext cx="708338" cy="759853"/>
          </a:xfrm>
          <a:prstGeom prst="ellipse">
            <a:avLst/>
          </a:prstGeom>
          <a:solidFill>
            <a:srgbClr val="8015E1"/>
          </a:solidFill>
          <a:ln>
            <a:solidFill>
              <a:srgbClr val="8015E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785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28572" y="252326"/>
            <a:ext cx="9826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5400" b="1" dirty="0">
                <a:solidFill>
                  <a:srgbClr val="8015E1"/>
                </a:solidFill>
              </a:rPr>
              <a:t>SCREENSHOTS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48114" y="1596570"/>
            <a:ext cx="5109029" cy="551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4275205" y="4768519"/>
            <a:ext cx="3204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Login and Register page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627" y="1860445"/>
            <a:ext cx="4653619" cy="24767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456" y="1845729"/>
            <a:ext cx="5063477" cy="248355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-386366" y="6312625"/>
            <a:ext cx="772732" cy="744997"/>
          </a:xfrm>
          <a:prstGeom prst="ellipse">
            <a:avLst/>
          </a:prstGeom>
          <a:solidFill>
            <a:srgbClr val="8015E1"/>
          </a:solidFill>
          <a:ln>
            <a:solidFill>
              <a:srgbClr val="8015E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11824952" y="743427"/>
            <a:ext cx="734096" cy="638291"/>
          </a:xfrm>
          <a:prstGeom prst="ellipse">
            <a:avLst/>
          </a:prstGeom>
          <a:solidFill>
            <a:srgbClr val="8015E1"/>
          </a:solidFill>
          <a:ln>
            <a:solidFill>
              <a:srgbClr val="8015E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190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28572" y="252326"/>
            <a:ext cx="9826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5400" b="1" dirty="0">
                <a:solidFill>
                  <a:srgbClr val="8015E1"/>
                </a:solidFill>
              </a:rPr>
              <a:t>SCREENSHOTS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48114" y="1596570"/>
            <a:ext cx="5109029" cy="551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934354" y="4400829"/>
            <a:ext cx="1804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Offer Popup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94" y="1872341"/>
            <a:ext cx="5063476" cy="24835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460" y="1864386"/>
            <a:ext cx="4681425" cy="24915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565286" y="4400829"/>
            <a:ext cx="2957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Product Detail Page</a:t>
            </a:r>
          </a:p>
        </p:txBody>
      </p:sp>
      <p:sp>
        <p:nvSpPr>
          <p:cNvPr id="6" name="Oval 5"/>
          <p:cNvSpPr/>
          <p:nvPr/>
        </p:nvSpPr>
        <p:spPr>
          <a:xfrm>
            <a:off x="-309094" y="428816"/>
            <a:ext cx="753787" cy="746840"/>
          </a:xfrm>
          <a:prstGeom prst="ellipse">
            <a:avLst/>
          </a:prstGeom>
          <a:solidFill>
            <a:srgbClr val="8015E1"/>
          </a:solidFill>
          <a:ln>
            <a:solidFill>
              <a:srgbClr val="8015E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8719172" y="6336406"/>
            <a:ext cx="991673" cy="837127"/>
          </a:xfrm>
          <a:prstGeom prst="ellipse">
            <a:avLst/>
          </a:prstGeom>
          <a:solidFill>
            <a:srgbClr val="8015E1"/>
          </a:solidFill>
          <a:ln>
            <a:solidFill>
              <a:srgbClr val="8015E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677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28572" y="252326"/>
            <a:ext cx="9826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5400" b="1" dirty="0">
                <a:solidFill>
                  <a:srgbClr val="8015E1"/>
                </a:solidFill>
              </a:rPr>
              <a:t>SCREENSHOTS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48114" y="1596570"/>
            <a:ext cx="5109029" cy="551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558468" y="4415552"/>
            <a:ext cx="785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Cart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74" y="1864385"/>
            <a:ext cx="4681425" cy="24915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969" y="1864385"/>
            <a:ext cx="4963887" cy="243326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765143" y="4355890"/>
            <a:ext cx="2583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Checkout</a:t>
            </a:r>
          </a:p>
        </p:txBody>
      </p:sp>
      <p:sp>
        <p:nvSpPr>
          <p:cNvPr id="4" name="Oval 3"/>
          <p:cNvSpPr/>
          <p:nvPr/>
        </p:nvSpPr>
        <p:spPr>
          <a:xfrm>
            <a:off x="-402487" y="308306"/>
            <a:ext cx="804974" cy="811369"/>
          </a:xfrm>
          <a:prstGeom prst="ellipse">
            <a:avLst/>
          </a:prstGeom>
          <a:solidFill>
            <a:srgbClr val="8015E1"/>
          </a:solidFill>
          <a:ln>
            <a:solidFill>
              <a:srgbClr val="8015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10148552" y="6452315"/>
            <a:ext cx="746974" cy="631065"/>
          </a:xfrm>
          <a:prstGeom prst="ellipse">
            <a:avLst/>
          </a:prstGeom>
          <a:solidFill>
            <a:srgbClr val="8015E1"/>
          </a:solidFill>
          <a:ln>
            <a:solidFill>
              <a:srgbClr val="8015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765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28572" y="252326"/>
            <a:ext cx="9826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5400" b="1" dirty="0">
                <a:solidFill>
                  <a:srgbClr val="8015E1"/>
                </a:solidFill>
              </a:rPr>
              <a:t>SCREENSHOTS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48114" y="1596570"/>
            <a:ext cx="5109029" cy="551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558468" y="4415552"/>
            <a:ext cx="785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Cart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74" y="1864385"/>
            <a:ext cx="4681425" cy="24915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969" y="1864385"/>
            <a:ext cx="4963887" cy="243326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765143" y="4355890"/>
            <a:ext cx="2583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Checkout</a:t>
            </a:r>
          </a:p>
        </p:txBody>
      </p:sp>
      <p:sp>
        <p:nvSpPr>
          <p:cNvPr id="4" name="Oval 3"/>
          <p:cNvSpPr/>
          <p:nvPr/>
        </p:nvSpPr>
        <p:spPr>
          <a:xfrm>
            <a:off x="-321972" y="522512"/>
            <a:ext cx="643944" cy="643944"/>
          </a:xfrm>
          <a:prstGeom prst="ellipse">
            <a:avLst/>
          </a:prstGeom>
          <a:solidFill>
            <a:srgbClr val="8015E1"/>
          </a:solidFill>
          <a:ln>
            <a:solidFill>
              <a:srgbClr val="8015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11783045" y="5821250"/>
            <a:ext cx="817910" cy="746975"/>
          </a:xfrm>
          <a:prstGeom prst="ellipse">
            <a:avLst/>
          </a:prstGeom>
          <a:solidFill>
            <a:srgbClr val="8015E1"/>
          </a:solidFill>
          <a:ln>
            <a:solidFill>
              <a:srgbClr val="8015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908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28572" y="252326"/>
            <a:ext cx="9826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5400" b="1" dirty="0">
                <a:solidFill>
                  <a:srgbClr val="8015E1"/>
                </a:solidFill>
              </a:rPr>
              <a:t>SCREENSHOTS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48114" y="1596570"/>
            <a:ext cx="5109029" cy="551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193" y="1175656"/>
            <a:ext cx="4608916" cy="24529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73" y="3628571"/>
            <a:ext cx="4538362" cy="24153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414" y="3628571"/>
            <a:ext cx="4905828" cy="240622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702628" y="6197600"/>
            <a:ext cx="2670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Payment Screen</a:t>
            </a:r>
          </a:p>
        </p:txBody>
      </p:sp>
      <p:sp>
        <p:nvSpPr>
          <p:cNvPr id="6" name="Oval 5"/>
          <p:cNvSpPr/>
          <p:nvPr/>
        </p:nvSpPr>
        <p:spPr>
          <a:xfrm>
            <a:off x="-317503" y="95804"/>
            <a:ext cx="742505" cy="702685"/>
          </a:xfrm>
          <a:prstGeom prst="ellipse">
            <a:avLst/>
          </a:prstGeom>
          <a:solidFill>
            <a:srgbClr val="8015E1"/>
          </a:solidFill>
          <a:ln>
            <a:solidFill>
              <a:srgbClr val="8015E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11751194" y="4919730"/>
            <a:ext cx="837127" cy="643943"/>
          </a:xfrm>
          <a:prstGeom prst="ellipse">
            <a:avLst/>
          </a:prstGeom>
          <a:solidFill>
            <a:srgbClr val="8015E1"/>
          </a:solidFill>
          <a:ln>
            <a:solidFill>
              <a:srgbClr val="8015E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795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28572" y="252326"/>
            <a:ext cx="9826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5400" b="1" dirty="0">
                <a:solidFill>
                  <a:srgbClr val="8015E1"/>
                </a:solidFill>
              </a:rPr>
              <a:t>SCREENSHOTS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48114" y="1596570"/>
            <a:ext cx="5109029" cy="551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06" y="1596569"/>
            <a:ext cx="8078497" cy="39623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02628" y="4676393"/>
            <a:ext cx="2902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Payment </a:t>
            </a:r>
            <a:r>
              <a:rPr lang="en-IN" sz="2400" b="1" dirty="0" err="1"/>
              <a:t>reciept</a:t>
            </a:r>
            <a:endParaRPr lang="en-IN" sz="2400" b="1" dirty="0"/>
          </a:p>
        </p:txBody>
      </p:sp>
      <p:sp>
        <p:nvSpPr>
          <p:cNvPr id="6" name="Oval 5"/>
          <p:cNvSpPr/>
          <p:nvPr/>
        </p:nvSpPr>
        <p:spPr>
          <a:xfrm>
            <a:off x="-592428" y="579550"/>
            <a:ext cx="850006" cy="836716"/>
          </a:xfrm>
          <a:prstGeom prst="ellipse">
            <a:avLst/>
          </a:prstGeom>
          <a:solidFill>
            <a:srgbClr val="8015E1"/>
          </a:solidFill>
          <a:ln>
            <a:solidFill>
              <a:srgbClr val="8015E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11696163" y="6117464"/>
            <a:ext cx="991673" cy="901521"/>
          </a:xfrm>
          <a:prstGeom prst="ellipse">
            <a:avLst/>
          </a:prstGeom>
          <a:solidFill>
            <a:srgbClr val="8015E1"/>
          </a:solidFill>
          <a:ln>
            <a:solidFill>
              <a:srgbClr val="8015E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101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420" y="1982113"/>
            <a:ext cx="6362219" cy="32369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74034" y="414424"/>
            <a:ext cx="39209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b="1" dirty="0">
                <a:solidFill>
                  <a:srgbClr val="8015E1"/>
                </a:solidFill>
              </a:rPr>
              <a:t>WELCOME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19364" y="5078640"/>
            <a:ext cx="2230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>
                <a:solidFill>
                  <a:srgbClr val="8015E1"/>
                </a:solidFill>
              </a:rPr>
              <a:t>ZASH</a:t>
            </a:r>
          </a:p>
        </p:txBody>
      </p:sp>
    </p:spTree>
    <p:extLst>
      <p:ext uri="{BB962C8B-B14F-4D97-AF65-F5344CB8AC3E}">
        <p14:creationId xmlns:p14="http://schemas.microsoft.com/office/powerpoint/2010/main" val="4144583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28572" y="252326"/>
            <a:ext cx="9826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5400" b="1" dirty="0">
                <a:solidFill>
                  <a:srgbClr val="8015E1"/>
                </a:solidFill>
              </a:rPr>
              <a:t>REFERENCES</a:t>
            </a:r>
            <a:endParaRPr lang="en-IN" sz="5400" b="1" dirty="0">
              <a:solidFill>
                <a:srgbClr val="8015E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8114" y="1596570"/>
            <a:ext cx="5109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702628" y="4676393"/>
            <a:ext cx="2902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b="1" dirty="0"/>
          </a:p>
        </p:txBody>
      </p:sp>
      <p:sp>
        <p:nvSpPr>
          <p:cNvPr id="6" name="Oval 5"/>
          <p:cNvSpPr/>
          <p:nvPr/>
        </p:nvSpPr>
        <p:spPr>
          <a:xfrm>
            <a:off x="914400" y="-315908"/>
            <a:ext cx="850006" cy="836716"/>
          </a:xfrm>
          <a:prstGeom prst="ellipse">
            <a:avLst/>
          </a:prstGeom>
          <a:solidFill>
            <a:srgbClr val="8015E1"/>
          </a:solidFill>
          <a:ln>
            <a:solidFill>
              <a:srgbClr val="8015E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/>
          </a:p>
        </p:txBody>
      </p:sp>
      <p:sp>
        <p:nvSpPr>
          <p:cNvPr id="7" name="Oval 6"/>
          <p:cNvSpPr/>
          <p:nvPr/>
        </p:nvSpPr>
        <p:spPr>
          <a:xfrm>
            <a:off x="8141594" y="6407239"/>
            <a:ext cx="991673" cy="901521"/>
          </a:xfrm>
          <a:prstGeom prst="ellipse">
            <a:avLst/>
          </a:prstGeom>
          <a:solidFill>
            <a:srgbClr val="8015E1"/>
          </a:solidFill>
          <a:ln>
            <a:solidFill>
              <a:srgbClr val="8015E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/>
          </a:p>
        </p:txBody>
      </p:sp>
      <p:sp>
        <p:nvSpPr>
          <p:cNvPr id="8" name="TextBox 7"/>
          <p:cNvSpPr txBox="1"/>
          <p:nvPr/>
        </p:nvSpPr>
        <p:spPr>
          <a:xfrm>
            <a:off x="914400" y="2148113"/>
            <a:ext cx="618819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https://youtube.com/</a:t>
            </a:r>
            <a:endParaRPr lang="en-IN" sz="28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https://www.boat-lifestyle.com/</a:t>
            </a:r>
            <a:endParaRPr lang="en-IN" sz="28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b="1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https://www.fireboltt.com/</a:t>
            </a:r>
            <a:endParaRPr lang="en-IN" sz="28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b="1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</a:t>
            </a:r>
            <a:endParaRPr lang="en-IN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316254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6086" y="2511379"/>
            <a:ext cx="5640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8015E1"/>
                </a:solidFill>
              </a:rPr>
              <a:t>THANK YOU</a:t>
            </a:r>
            <a:endParaRPr lang="en-IN" sz="7200" b="1" dirty="0">
              <a:solidFill>
                <a:srgbClr val="8015E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-463639" y="914400"/>
            <a:ext cx="1094704" cy="1030310"/>
          </a:xfrm>
          <a:prstGeom prst="ellipse">
            <a:avLst/>
          </a:prstGeom>
          <a:solidFill>
            <a:srgbClr val="8015E1"/>
          </a:solidFill>
          <a:ln>
            <a:solidFill>
              <a:srgbClr val="8015E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/>
          <p:cNvSpPr/>
          <p:nvPr/>
        </p:nvSpPr>
        <p:spPr>
          <a:xfrm>
            <a:off x="11586693" y="4250028"/>
            <a:ext cx="1210614" cy="1146220"/>
          </a:xfrm>
          <a:prstGeom prst="ellipse">
            <a:avLst/>
          </a:prstGeom>
          <a:solidFill>
            <a:srgbClr val="8015E1"/>
          </a:solidFill>
          <a:ln>
            <a:solidFill>
              <a:srgbClr val="8015E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FA79AA2-1748-EE02-DA41-EA7CD6DA9522}"/>
              </a:ext>
            </a:extLst>
          </p:cNvPr>
          <p:cNvSpPr/>
          <p:nvPr/>
        </p:nvSpPr>
        <p:spPr>
          <a:xfrm>
            <a:off x="8807594" y="-376106"/>
            <a:ext cx="1094704" cy="1030310"/>
          </a:xfrm>
          <a:prstGeom prst="ellipse">
            <a:avLst/>
          </a:prstGeom>
          <a:solidFill>
            <a:srgbClr val="8015E1"/>
          </a:solidFill>
          <a:ln>
            <a:solidFill>
              <a:srgbClr val="8015E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3BA014-6097-BF6F-CEC3-E4B4013EDFE0}"/>
              </a:ext>
            </a:extLst>
          </p:cNvPr>
          <p:cNvSpPr/>
          <p:nvPr/>
        </p:nvSpPr>
        <p:spPr>
          <a:xfrm>
            <a:off x="972276" y="6175696"/>
            <a:ext cx="1094704" cy="1030310"/>
          </a:xfrm>
          <a:prstGeom prst="ellipse">
            <a:avLst/>
          </a:prstGeom>
          <a:solidFill>
            <a:srgbClr val="8015E1"/>
          </a:solidFill>
          <a:ln>
            <a:solidFill>
              <a:srgbClr val="8015E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08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45391" y="422032"/>
            <a:ext cx="3263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solidFill>
                  <a:srgbClr val="8015E1"/>
                </a:solidFill>
              </a:rPr>
              <a:t>CONTENT</a:t>
            </a:r>
          </a:p>
        </p:txBody>
      </p:sp>
      <p:sp>
        <p:nvSpPr>
          <p:cNvPr id="3" name="Oval 2"/>
          <p:cNvSpPr/>
          <p:nvPr/>
        </p:nvSpPr>
        <p:spPr>
          <a:xfrm>
            <a:off x="-457200" y="-356444"/>
            <a:ext cx="914400" cy="889686"/>
          </a:xfrm>
          <a:prstGeom prst="ellipse">
            <a:avLst/>
          </a:prstGeom>
          <a:solidFill>
            <a:srgbClr val="8015E1"/>
          </a:solidFill>
          <a:ln>
            <a:solidFill>
              <a:srgbClr val="8015E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/>
          <p:cNvSpPr/>
          <p:nvPr/>
        </p:nvSpPr>
        <p:spPr>
          <a:xfrm>
            <a:off x="11699789" y="3929449"/>
            <a:ext cx="984422" cy="963827"/>
          </a:xfrm>
          <a:prstGeom prst="ellipse">
            <a:avLst/>
          </a:prstGeom>
          <a:solidFill>
            <a:srgbClr val="8015E1"/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2508422" y="6456405"/>
            <a:ext cx="778476" cy="803189"/>
          </a:xfrm>
          <a:prstGeom prst="ellipse">
            <a:avLst/>
          </a:prstGeom>
          <a:solidFill>
            <a:srgbClr val="8015E1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751528" y="1712889"/>
            <a:ext cx="810553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8015E1"/>
                </a:solidFill>
              </a:rPr>
              <a:t>INTRODUCTION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8015E1"/>
                </a:solidFill>
              </a:rPr>
              <a:t>OBJECTIVE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8015E1"/>
                </a:solidFill>
              </a:rPr>
              <a:t>BLOCK DIAGRAM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8015E1"/>
                </a:solidFill>
              </a:rPr>
              <a:t>METHODOLOGY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8015E1"/>
                </a:solidFill>
              </a:rPr>
              <a:t>TOOL USED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8015E1"/>
                </a:solidFill>
              </a:rPr>
              <a:t>TECHNOLOGY USED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8015E1"/>
                </a:solidFill>
              </a:rPr>
              <a:t>ADVANTAGES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8015E1"/>
                </a:solidFill>
              </a:rPr>
              <a:t>DISADVANTAGES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8015E1"/>
                </a:solidFill>
              </a:rPr>
              <a:t>SCREENSHOTS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8015E1"/>
                </a:solidFill>
              </a:rPr>
              <a:t>REFERENCES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8015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924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05908" y="450167"/>
            <a:ext cx="5205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5400" b="1" dirty="0">
                <a:solidFill>
                  <a:srgbClr val="8015E1"/>
                </a:solidFill>
              </a:rPr>
              <a:t>INTRODUCTION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85516" y="1712902"/>
            <a:ext cx="942096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dirty="0"/>
              <a:t>ZASH is an online marketplace that specializes in selling electronic items such as smartwatches, headphones, and speakers. </a:t>
            </a:r>
          </a:p>
          <a:p>
            <a:pPr algn="just"/>
            <a:endParaRPr lang="en-GB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dirty="0"/>
              <a:t>The website offers a variety of products from different partnered brands. </a:t>
            </a:r>
          </a:p>
          <a:p>
            <a:pPr algn="just"/>
            <a:endParaRPr lang="en-GB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dirty="0"/>
              <a:t>Customers can browse through a wide range of options and select the ones that meet their needs and preferences. </a:t>
            </a:r>
          </a:p>
          <a:p>
            <a:pPr algn="just"/>
            <a:endParaRPr lang="en-GB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dirty="0"/>
              <a:t>ZASH aims to provide a seamless shopping experience to its customers by offering high-quality products at competitive prices, secure payment options, and reliable shipping services.</a:t>
            </a:r>
            <a:endParaRPr lang="en-IN" sz="2400" dirty="0"/>
          </a:p>
        </p:txBody>
      </p:sp>
      <p:sp>
        <p:nvSpPr>
          <p:cNvPr id="4" name="Oval 3"/>
          <p:cNvSpPr/>
          <p:nvPr/>
        </p:nvSpPr>
        <p:spPr>
          <a:xfrm>
            <a:off x="-641901" y="543697"/>
            <a:ext cx="1000897" cy="926757"/>
          </a:xfrm>
          <a:prstGeom prst="ellipse">
            <a:avLst/>
          </a:prstGeom>
          <a:solidFill>
            <a:srgbClr val="8015E1"/>
          </a:solidFill>
          <a:ln>
            <a:solidFill>
              <a:srgbClr val="8015E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11673016" y="4990038"/>
            <a:ext cx="1037967" cy="1016600"/>
          </a:xfrm>
          <a:prstGeom prst="ellipse">
            <a:avLst/>
          </a:prstGeom>
          <a:solidFill>
            <a:srgbClr val="8015E1"/>
          </a:solidFill>
          <a:ln>
            <a:solidFill>
              <a:srgbClr val="8015E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2762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06062" y="207145"/>
            <a:ext cx="5205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5400" b="1" dirty="0">
                <a:solidFill>
                  <a:srgbClr val="8015E1"/>
                </a:solidFill>
              </a:rPr>
              <a:t>OBJECTIVE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54989" y="1394251"/>
            <a:ext cx="1052263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GB" sz="2400" dirty="0"/>
              <a:t>The website aims to establish itself as a trusted and reliable platform for electronic item purchases, providing customers with detailed product information, customer reviews, and excellent customer service.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GB" sz="24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GB" sz="2400" dirty="0"/>
              <a:t>ZASH strives to offer a variety of options to customers to meet their needs and preferences, while also ensuring secure payment options and reliable shipping services.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GB" sz="24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GB" sz="2400" dirty="0"/>
              <a:t>Ultimately, the goal of ZASH is to become a one-stop-shop for all electronic item needs, providing customers with the latest and greatest products from top-quality brands.</a:t>
            </a:r>
            <a:endParaRPr lang="en-IN" sz="2400" dirty="0"/>
          </a:p>
        </p:txBody>
      </p:sp>
      <p:sp>
        <p:nvSpPr>
          <p:cNvPr id="3" name="Oval 2"/>
          <p:cNvSpPr/>
          <p:nvPr/>
        </p:nvSpPr>
        <p:spPr>
          <a:xfrm>
            <a:off x="9781674" y="-458125"/>
            <a:ext cx="1046747" cy="950495"/>
          </a:xfrm>
          <a:prstGeom prst="ellipse">
            <a:avLst/>
          </a:prstGeom>
          <a:solidFill>
            <a:srgbClr val="8015E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1359568" y="6371655"/>
            <a:ext cx="842211" cy="799166"/>
          </a:xfrm>
          <a:prstGeom prst="ellipse">
            <a:avLst/>
          </a:prstGeom>
          <a:solidFill>
            <a:srgbClr val="8015E1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6403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93477" y="-120026"/>
            <a:ext cx="5205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5400" b="1" dirty="0">
                <a:solidFill>
                  <a:srgbClr val="8015E1"/>
                </a:solidFill>
              </a:rPr>
              <a:t>BLOCK DIAGRAM</a:t>
            </a:r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3C52BB69-98A2-9A98-3ACA-61444FBD5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22" y="627137"/>
            <a:ext cx="11187555" cy="6292214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885D8918-60BC-A596-BBC7-1CE2FA42D1C8}"/>
              </a:ext>
            </a:extLst>
          </p:cNvPr>
          <p:cNvSpPr/>
          <p:nvPr/>
        </p:nvSpPr>
        <p:spPr>
          <a:xfrm>
            <a:off x="502222" y="5895424"/>
            <a:ext cx="1636971" cy="480210"/>
          </a:xfrm>
          <a:prstGeom prst="ellipse">
            <a:avLst/>
          </a:prstGeom>
          <a:solidFill>
            <a:srgbClr val="8015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Payment status</a:t>
            </a:r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744AF7A-8898-4CA5-5C16-66ECE43900FF}"/>
              </a:ext>
            </a:extLst>
          </p:cNvPr>
          <p:cNvSpPr/>
          <p:nvPr/>
        </p:nvSpPr>
        <p:spPr>
          <a:xfrm>
            <a:off x="2197916" y="5895424"/>
            <a:ext cx="1636971" cy="480210"/>
          </a:xfrm>
          <a:prstGeom prst="ellipse">
            <a:avLst/>
          </a:prstGeom>
          <a:solidFill>
            <a:srgbClr val="8015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Payment Date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1950D1-C6E5-0FF8-9C80-78227BDE9982}"/>
              </a:ext>
            </a:extLst>
          </p:cNvPr>
          <p:cNvSpPr/>
          <p:nvPr/>
        </p:nvSpPr>
        <p:spPr>
          <a:xfrm>
            <a:off x="2197915" y="3293034"/>
            <a:ext cx="1636971" cy="480210"/>
          </a:xfrm>
          <a:prstGeom prst="ellipse">
            <a:avLst/>
          </a:prstGeom>
          <a:solidFill>
            <a:srgbClr val="8015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Payment amount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9810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0227" y="492370"/>
            <a:ext cx="5205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5400" b="1" dirty="0">
                <a:solidFill>
                  <a:srgbClr val="8015E1"/>
                </a:solidFill>
              </a:rPr>
              <a:t>METHODOLOGY</a:t>
            </a:r>
          </a:p>
        </p:txBody>
      </p:sp>
      <p:sp>
        <p:nvSpPr>
          <p:cNvPr id="4" name="Oval 3"/>
          <p:cNvSpPr/>
          <p:nvPr/>
        </p:nvSpPr>
        <p:spPr>
          <a:xfrm>
            <a:off x="11610473" y="6136106"/>
            <a:ext cx="950495" cy="1034716"/>
          </a:xfrm>
          <a:prstGeom prst="ellipse">
            <a:avLst/>
          </a:prstGeom>
          <a:solidFill>
            <a:srgbClr val="8015E1"/>
          </a:solidFill>
          <a:ln>
            <a:solidFill>
              <a:srgbClr val="8015E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-493295" y="1004856"/>
            <a:ext cx="986589" cy="821688"/>
          </a:xfrm>
          <a:prstGeom prst="ellipse">
            <a:avLst/>
          </a:prstGeom>
          <a:solidFill>
            <a:srgbClr val="8015E1"/>
          </a:solidFill>
          <a:ln>
            <a:solidFill>
              <a:srgbClr val="8015E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447322058"/>
              </p:ext>
            </p:extLst>
          </p:nvPr>
        </p:nvGraphicFramePr>
        <p:xfrm>
          <a:off x="1424722" y="758304"/>
          <a:ext cx="9516056" cy="5269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2756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0227" y="492370"/>
            <a:ext cx="5205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5400" b="1" dirty="0">
                <a:solidFill>
                  <a:srgbClr val="8015E1"/>
                </a:solidFill>
              </a:rPr>
              <a:t>TOOL USED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4291" y="1632492"/>
            <a:ext cx="875607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Hardware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Rayzen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8GB DDR4 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1TB Hard Drive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AMD radeaon 2GB Graphic Driver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endParaRPr lang="en-IN" sz="2400" b="1" dirty="0"/>
          </a:p>
          <a:p>
            <a:r>
              <a:rPr lang="en-IN" sz="2400" b="1" dirty="0"/>
              <a:t>Software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Visual Studio 2023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Microsoft Windows 11</a:t>
            </a:r>
          </a:p>
        </p:txBody>
      </p:sp>
      <p:sp>
        <p:nvSpPr>
          <p:cNvPr id="4" name="Oval 3"/>
          <p:cNvSpPr/>
          <p:nvPr/>
        </p:nvSpPr>
        <p:spPr>
          <a:xfrm>
            <a:off x="5245769" y="6340642"/>
            <a:ext cx="1046748" cy="920416"/>
          </a:xfrm>
          <a:prstGeom prst="ellipse">
            <a:avLst/>
          </a:prstGeom>
          <a:solidFill>
            <a:srgbClr val="8015E1"/>
          </a:solidFill>
          <a:ln>
            <a:solidFill>
              <a:srgbClr val="8015E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866273" y="-277651"/>
            <a:ext cx="818148" cy="770021"/>
          </a:xfrm>
          <a:prstGeom prst="ellipse">
            <a:avLst/>
          </a:prstGeom>
          <a:solidFill>
            <a:srgbClr val="8015E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11802979" y="649705"/>
            <a:ext cx="854242" cy="765995"/>
          </a:xfrm>
          <a:prstGeom prst="ellipse">
            <a:avLst/>
          </a:prstGeom>
          <a:solidFill>
            <a:srgbClr val="8015E1"/>
          </a:solidFill>
          <a:ln>
            <a:solidFill>
              <a:srgbClr val="8015E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735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52444" y="352226"/>
            <a:ext cx="6568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5400" b="1" dirty="0">
                <a:solidFill>
                  <a:srgbClr val="8015E1"/>
                </a:solidFill>
              </a:rPr>
              <a:t>TECHNOLOGY USED</a:t>
            </a:r>
          </a:p>
        </p:txBody>
      </p:sp>
      <p:sp>
        <p:nvSpPr>
          <p:cNvPr id="4" name="AutoShape 2" descr="Icon Request: fa-javascript OR fa-js · Issue #11419 ·  FortAwesome/Font-Awesome · GitHub"/>
          <p:cNvSpPr>
            <a:spLocks noChangeAspect="1" noChangeArrowheads="1"/>
          </p:cNvSpPr>
          <p:nvPr/>
        </p:nvSpPr>
        <p:spPr bwMode="auto">
          <a:xfrm>
            <a:off x="1436427" y="1809028"/>
            <a:ext cx="2970780" cy="2970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4072490" y="1670483"/>
            <a:ext cx="35198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/>
              <a:t>HTML</a:t>
            </a:r>
          </a:p>
          <a:p>
            <a:pPr algn="ctr"/>
            <a:r>
              <a:rPr lang="en-IN" sz="3600" dirty="0"/>
              <a:t>CSS</a:t>
            </a:r>
          </a:p>
          <a:p>
            <a:pPr algn="ctr"/>
            <a:r>
              <a:rPr lang="en-IN" sz="3600" dirty="0"/>
              <a:t>Java Script</a:t>
            </a:r>
          </a:p>
          <a:p>
            <a:pPr algn="ctr"/>
            <a:r>
              <a:rPr lang="en-IN" sz="3600" dirty="0"/>
              <a:t>PHP</a:t>
            </a:r>
          </a:p>
          <a:p>
            <a:pPr algn="ctr"/>
            <a:r>
              <a:rPr lang="en-IN" sz="3600" dirty="0"/>
              <a:t>FontAwsome</a:t>
            </a:r>
          </a:p>
          <a:p>
            <a:pPr algn="ctr"/>
            <a:r>
              <a:rPr lang="en-IN" sz="3600" dirty="0"/>
              <a:t>MySQL</a:t>
            </a:r>
          </a:p>
          <a:p>
            <a:pPr algn="ctr"/>
            <a:r>
              <a:rPr lang="en-IN" sz="3600" dirty="0"/>
              <a:t>Razorpay SDK</a:t>
            </a:r>
          </a:p>
          <a:p>
            <a:pPr algn="ctr"/>
            <a:r>
              <a:rPr lang="en-IN" sz="3600" dirty="0"/>
              <a:t>Github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769" y="1471118"/>
            <a:ext cx="1056645" cy="10566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67" y="936185"/>
            <a:ext cx="1084837" cy="10848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67" y="3346483"/>
            <a:ext cx="640493" cy="6404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453" y="2158550"/>
            <a:ext cx="791887" cy="7918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729" y="3727041"/>
            <a:ext cx="875301" cy="87530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5551" y="2657795"/>
            <a:ext cx="1230877" cy="123087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765" y="4164692"/>
            <a:ext cx="1112103" cy="111210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598" y="4779818"/>
            <a:ext cx="1383290" cy="138329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613790" y="-209741"/>
            <a:ext cx="541421" cy="505326"/>
          </a:xfrm>
          <a:prstGeom prst="ellipse">
            <a:avLst/>
          </a:prstGeom>
          <a:solidFill>
            <a:srgbClr val="8015E1"/>
          </a:solidFill>
          <a:ln>
            <a:solidFill>
              <a:srgbClr val="8015E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9699883" y="6424864"/>
            <a:ext cx="623211" cy="604340"/>
          </a:xfrm>
          <a:prstGeom prst="ellipse">
            <a:avLst/>
          </a:prstGeom>
          <a:solidFill>
            <a:srgbClr val="8015E1"/>
          </a:solidFill>
          <a:ln>
            <a:solidFill>
              <a:srgbClr val="8015E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/>
          <p:cNvSpPr/>
          <p:nvPr/>
        </p:nvSpPr>
        <p:spPr>
          <a:xfrm>
            <a:off x="11861221" y="458960"/>
            <a:ext cx="661557" cy="709862"/>
          </a:xfrm>
          <a:prstGeom prst="ellipse">
            <a:avLst/>
          </a:prstGeom>
          <a:solidFill>
            <a:srgbClr val="8015E1"/>
          </a:solidFill>
          <a:ln>
            <a:solidFill>
              <a:srgbClr val="8015E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38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411</Words>
  <Application>Microsoft Office PowerPoint</Application>
  <PresentationFormat>Widescreen</PresentationFormat>
  <Paragraphs>125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Dutch801 XBd BT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Amar</dc:creator>
  <cp:lastModifiedBy>Subham Kumar</cp:lastModifiedBy>
  <cp:revision>125</cp:revision>
  <dcterms:created xsi:type="dcterms:W3CDTF">2023-05-06T14:42:49Z</dcterms:created>
  <dcterms:modified xsi:type="dcterms:W3CDTF">2023-05-09T14:36:14Z</dcterms:modified>
</cp:coreProperties>
</file>