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7" r:id="rId4"/>
    <p:sldId id="259" r:id="rId5"/>
    <p:sldId id="260" r:id="rId6"/>
    <p:sldId id="265" r:id="rId7"/>
    <p:sldId id="261" r:id="rId8"/>
    <p:sldId id="264" r:id="rId9"/>
    <p:sldId id="262" r:id="rId10"/>
    <p:sldId id="263"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A2788-6B98-4C58-8959-07DB7400B9FF}" v="894" dt="2023-10-14T13:52:35.174"/>
    <p1510:client id="{E6B683FA-D3A3-4C6B-88E3-0CE6E235BFF9}" v="207" dt="2023-10-15T07:29:50.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7294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2126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5827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325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8337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05453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59641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1327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9494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900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2726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5124413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91999" cy="6858000"/>
          </a:xfrm>
          <a:prstGeom prst="rect">
            <a:avLst/>
          </a:prstGeom>
          <a:gradFill>
            <a:gsLst>
              <a:gs pos="0">
                <a:schemeClr val="accent1">
                  <a:lumMod val="50000"/>
                </a:schemeClr>
              </a:gs>
              <a:gs pos="100000">
                <a:srgbClr val="000000"/>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A2875D7-3769-4291-959E-9FAD764A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3385" y="13128"/>
            <a:ext cx="3620802" cy="6844872"/>
          </a:xfrm>
          <a:prstGeom prst="rect">
            <a:avLst/>
          </a:prstGeom>
          <a:gradFill>
            <a:gsLst>
              <a:gs pos="0">
                <a:srgbClr val="000000">
                  <a:alpha val="72000"/>
                </a:srgbClr>
              </a:gs>
              <a:gs pos="98000">
                <a:schemeClr val="accent1">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F055B3-1F95-4ABA-BFE4-A58320A8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7414" y="0"/>
            <a:ext cx="8584585" cy="6400798"/>
          </a:xfrm>
          <a:prstGeom prst="rect">
            <a:avLst/>
          </a:prstGeom>
          <a:gradFill>
            <a:gsLst>
              <a:gs pos="0">
                <a:schemeClr val="accent1">
                  <a:lumMod val="75000"/>
                  <a:alpha val="50000"/>
                </a:schemeClr>
              </a:gs>
              <a:gs pos="99000">
                <a:srgbClr val="000000">
                  <a:alpha val="65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835682F0-7BC6-4526-8BFA-58EA002C8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1348001" y="892771"/>
            <a:ext cx="4675167" cy="50091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43000">
                <a:schemeClr val="accent1">
                  <a:lumMod val="60000"/>
                  <a:lumOff val="40000"/>
                  <a:alpha val="0"/>
                </a:schemeClr>
              </a:gs>
              <a:gs pos="100000">
                <a:schemeClr val="accent1">
                  <a:alpha val="2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221803" y="1173479"/>
            <a:ext cx="6598597" cy="2336483"/>
          </a:xfrm>
        </p:spPr>
        <p:txBody>
          <a:bodyPr>
            <a:normAutofit/>
          </a:bodyPr>
          <a:lstStyle/>
          <a:p>
            <a:pPr algn="l"/>
            <a:r>
              <a:rPr lang="en-GB" sz="4800" dirty="0">
                <a:solidFill>
                  <a:srgbClr val="FFFFFF"/>
                </a:solidFill>
              </a:rPr>
              <a:t>Project on Enhanced Emergency Response System.</a:t>
            </a:r>
          </a:p>
        </p:txBody>
      </p:sp>
      <p:sp>
        <p:nvSpPr>
          <p:cNvPr id="3" name="Subtitle 2"/>
          <p:cNvSpPr>
            <a:spLocks noGrp="1"/>
          </p:cNvSpPr>
          <p:nvPr>
            <p:ph type="subTitle" idx="1"/>
          </p:nvPr>
        </p:nvSpPr>
        <p:spPr>
          <a:xfrm>
            <a:off x="4221803" y="3758499"/>
            <a:ext cx="6598597" cy="1741549"/>
          </a:xfrm>
        </p:spPr>
        <p:txBody>
          <a:bodyPr vert="horz" lIns="91440" tIns="45720" rIns="91440" bIns="45720" rtlCol="0" anchor="t">
            <a:normAutofit/>
          </a:bodyPr>
          <a:lstStyle/>
          <a:p>
            <a:pPr algn="l"/>
            <a:r>
              <a:rPr lang="en-GB" dirty="0">
                <a:solidFill>
                  <a:srgbClr val="FFFFFF"/>
                </a:solidFill>
              </a:rPr>
              <a:t>Karan Singh</a:t>
            </a:r>
            <a:endParaRPr lang="en-US" dirty="0">
              <a:solidFill>
                <a:srgbClr val="FFFFFF"/>
              </a:solidFill>
            </a:endParaRPr>
          </a:p>
          <a:p>
            <a:pPr algn="l"/>
            <a:r>
              <a:rPr lang="en-GB" dirty="0" err="1">
                <a:solidFill>
                  <a:srgbClr val="FFFFFF"/>
                </a:solidFill>
              </a:rPr>
              <a:t>B.Tech</a:t>
            </a:r>
            <a:r>
              <a:rPr lang="en-GB" dirty="0">
                <a:solidFill>
                  <a:srgbClr val="FFFFFF"/>
                </a:solidFill>
              </a:rPr>
              <a:t> (CSE)</a:t>
            </a:r>
          </a:p>
          <a:p>
            <a:pPr algn="l"/>
            <a:r>
              <a:rPr lang="en-GB" dirty="0">
                <a:solidFill>
                  <a:srgbClr val="FFFFFF"/>
                </a:solidFill>
              </a:rPr>
              <a:t>SEC:K</a:t>
            </a:r>
          </a:p>
        </p:txBody>
      </p:sp>
      <p:sp>
        <p:nvSpPr>
          <p:cNvPr id="17" name="Rectangle 16">
            <a:extLst>
              <a:ext uri="{FF2B5EF4-FFF2-40B4-BE49-F238E27FC236}">
                <a16:creationId xmlns:a16="http://schemas.microsoft.com/office/drawing/2014/main" id="{1F0DF0F3-0179-4A8A-92E0-932C473DA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89" y="13127"/>
            <a:ext cx="3620804" cy="6387672"/>
          </a:xfrm>
          <a:prstGeom prst="rect">
            <a:avLst/>
          </a:prstGeom>
          <a:gradFill>
            <a:gsLst>
              <a:gs pos="25000">
                <a:schemeClr val="accent1">
                  <a:lumMod val="75000"/>
                  <a:alpha val="0"/>
                </a:schemeClr>
              </a:gs>
              <a:gs pos="100000">
                <a:srgbClr val="000000">
                  <a:alpha val="50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red geometric pattern">
            <a:extLst>
              <a:ext uri="{FF2B5EF4-FFF2-40B4-BE49-F238E27FC236}">
                <a16:creationId xmlns:a16="http://schemas.microsoft.com/office/drawing/2014/main" id="{E92D7EA1-BCA4-5786-5947-1BF75495951C}"/>
              </a:ext>
            </a:extLst>
          </p:cNvPr>
          <p:cNvPicPr>
            <a:picLocks noChangeAspect="1"/>
          </p:cNvPicPr>
          <p:nvPr/>
        </p:nvPicPr>
        <p:blipFill rotWithShape="1">
          <a:blip r:embed="rId2"/>
          <a:srcRect l="18567" r="47479" b="2"/>
          <a:stretch/>
        </p:blipFill>
        <p:spPr>
          <a:xfrm>
            <a:off x="1037820" y="896184"/>
            <a:ext cx="2569597" cy="5051526"/>
          </a:xfrm>
          <a:custGeom>
            <a:avLst/>
            <a:gdLst/>
            <a:ahLst/>
            <a:cxnLst/>
            <a:rect l="l" t="t" r="r" b="b"/>
            <a:pathLst>
              <a:path w="2569597" h="5051526">
                <a:moveTo>
                  <a:pt x="2525763" y="0"/>
                </a:moveTo>
                <a:lnTo>
                  <a:pt x="2569597" y="2214"/>
                </a:lnTo>
                <a:lnTo>
                  <a:pt x="2569597" y="5049313"/>
                </a:lnTo>
                <a:lnTo>
                  <a:pt x="2525763" y="5051526"/>
                </a:lnTo>
                <a:cubicBezTo>
                  <a:pt x="1130823" y="5051526"/>
                  <a:pt x="0" y="3920703"/>
                  <a:pt x="0" y="2525763"/>
                </a:cubicBezTo>
                <a:cubicBezTo>
                  <a:pt x="0" y="1130823"/>
                  <a:pt x="1130823" y="0"/>
                  <a:pt x="2525763"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DBD31A54-1E5D-60C5-D38D-E6423B9183EF}"/>
              </a:ext>
            </a:extLst>
          </p:cNvPr>
          <p:cNvPicPr>
            <a:picLocks noChangeAspect="1"/>
          </p:cNvPicPr>
          <p:nvPr/>
        </p:nvPicPr>
        <p:blipFill rotWithShape="1">
          <a:blip r:embed="rId2"/>
          <a:srcRect l="9091" t="19053" b="4338"/>
          <a:stretch/>
        </p:blipFill>
        <p:spPr>
          <a:xfrm>
            <a:off x="14944" y="-59755"/>
            <a:ext cx="12191997" cy="6857988"/>
          </a:xfrm>
          <a:prstGeom prst="rect">
            <a:avLst/>
          </a:prstGeom>
        </p:spPr>
      </p:pic>
      <p:sp>
        <p:nvSpPr>
          <p:cNvPr id="21" name="Rectangle 2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586D13-E4FF-FE78-FA2C-F9D156501280}"/>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THANK YOU</a:t>
            </a:r>
          </a:p>
        </p:txBody>
      </p:sp>
      <p:sp>
        <p:nvSpPr>
          <p:cNvPr id="23" name="Rectangle: Rounded Corners 2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E753DF-DC58-110E-6653-F6D12EF533AF}"/>
              </a:ext>
            </a:extLst>
          </p:cNvPr>
          <p:cNvSpPr>
            <a:spLocks noGrp="1"/>
          </p:cNvSpPr>
          <p:nvPr>
            <p:ph idx="1"/>
          </p:nvPr>
        </p:nvSpPr>
        <p:spPr>
          <a:xfrm>
            <a:off x="404553" y="5624945"/>
            <a:ext cx="9078562" cy="592975"/>
          </a:xfrm>
        </p:spPr>
        <p:txBody>
          <a:bodyPr vert="horz" lIns="91440" tIns="45720" rIns="91440" bIns="45720" rtlCol="0" anchor="ctr">
            <a:normAutofit/>
          </a:bodyPr>
          <a:lstStyle/>
          <a:p>
            <a:pPr marL="0" indent="0">
              <a:buNone/>
            </a:pPr>
            <a:r>
              <a:rPr lang="en-US" sz="2000" dirty="0">
                <a:solidFill>
                  <a:schemeClr val="bg1"/>
                </a:solidFill>
              </a:rPr>
              <a:t>Hope our project can be used for a good cause and save people’s lives.</a:t>
            </a:r>
          </a:p>
        </p:txBody>
      </p:sp>
    </p:spTree>
    <p:extLst>
      <p:ext uri="{BB962C8B-B14F-4D97-AF65-F5344CB8AC3E}">
        <p14:creationId xmlns:p14="http://schemas.microsoft.com/office/powerpoint/2010/main" val="169541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47617-D724-02F0-81D0-8F63DECC6CBC}"/>
              </a:ext>
            </a:extLst>
          </p:cNvPr>
          <p:cNvSpPr>
            <a:spLocks noGrp="1"/>
          </p:cNvSpPr>
          <p:nvPr>
            <p:ph type="title"/>
          </p:nvPr>
        </p:nvSpPr>
        <p:spPr>
          <a:xfrm>
            <a:off x="1245072" y="1289765"/>
            <a:ext cx="3651101" cy="4270963"/>
          </a:xfrm>
        </p:spPr>
        <p:txBody>
          <a:bodyPr anchor="ctr">
            <a:normAutofit/>
          </a:bodyPr>
          <a:lstStyle/>
          <a:p>
            <a:pPr algn="ctr"/>
            <a:r>
              <a:rPr lang="en-GB" sz="5600">
                <a:solidFill>
                  <a:srgbClr val="FFFFFF"/>
                </a:solidFill>
              </a:rPr>
              <a:t>Team Members.</a:t>
            </a:r>
          </a:p>
        </p:txBody>
      </p:sp>
      <p:sp>
        <p:nvSpPr>
          <p:cNvPr id="1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13" name="Content Placeholder 2">
            <a:extLst>
              <a:ext uri="{FF2B5EF4-FFF2-40B4-BE49-F238E27FC236}">
                <a16:creationId xmlns:a16="http://schemas.microsoft.com/office/drawing/2014/main" id="{C6BF3319-1AC7-F553-CC48-EF146BCDD7CE}"/>
              </a:ext>
            </a:extLst>
          </p:cNvPr>
          <p:cNvSpPr>
            <a:spLocks noGrp="1"/>
          </p:cNvSpPr>
          <p:nvPr>
            <p:ph idx="1"/>
          </p:nvPr>
        </p:nvSpPr>
        <p:spPr>
          <a:xfrm>
            <a:off x="6297233" y="518400"/>
            <a:ext cx="4771607" cy="5837949"/>
          </a:xfrm>
        </p:spPr>
        <p:txBody>
          <a:bodyPr anchor="ctr">
            <a:normAutofit/>
          </a:bodyPr>
          <a:lstStyle/>
          <a:p>
            <a:pPr marL="0" indent="0">
              <a:buNone/>
            </a:pPr>
            <a:r>
              <a:rPr lang="en-GB" sz="2000" b="1" dirty="0">
                <a:solidFill>
                  <a:schemeClr val="tx1">
                    <a:alpha val="80000"/>
                  </a:schemeClr>
                </a:solidFill>
                <a:latin typeface="Bookman Old Style"/>
              </a:rPr>
              <a:t>KARAN SINGH (Team leader)</a:t>
            </a:r>
            <a:endParaRPr lang="en-GB" sz="2000" b="1" dirty="0">
              <a:solidFill>
                <a:schemeClr val="tx1">
                  <a:alpha val="80000"/>
                </a:schemeClr>
              </a:solidFill>
              <a:latin typeface="Bookman Old Style"/>
              <a:ea typeface="Calibri"/>
              <a:cs typeface="Calibri"/>
            </a:endParaRPr>
          </a:p>
          <a:p>
            <a:pPr marL="0" indent="0">
              <a:buNone/>
            </a:pPr>
            <a:r>
              <a:rPr lang="en-GB" sz="2000" b="1" dirty="0">
                <a:solidFill>
                  <a:schemeClr val="tx1">
                    <a:alpha val="80000"/>
                  </a:schemeClr>
                </a:solidFill>
                <a:latin typeface="Bookman Old Style"/>
              </a:rPr>
              <a:t>TUSHAR SHARMA</a:t>
            </a:r>
            <a:endParaRPr lang="en-GB" sz="2000" b="1" dirty="0">
              <a:solidFill>
                <a:schemeClr val="tx1">
                  <a:alpha val="80000"/>
                </a:schemeClr>
              </a:solidFill>
              <a:latin typeface="Bookman Old Style"/>
              <a:ea typeface="Calibri"/>
              <a:cs typeface="Calibri"/>
            </a:endParaRPr>
          </a:p>
          <a:p>
            <a:pPr marL="0" indent="0">
              <a:buNone/>
            </a:pPr>
            <a:r>
              <a:rPr lang="en-GB" sz="2000" b="1" dirty="0">
                <a:solidFill>
                  <a:schemeClr val="tx1">
                    <a:alpha val="80000"/>
                  </a:schemeClr>
                </a:solidFill>
                <a:latin typeface="Bookman Old Style"/>
              </a:rPr>
              <a:t>ARYAN KHATRI </a:t>
            </a:r>
            <a:endParaRPr lang="en-GB" sz="2000" b="1" dirty="0">
              <a:solidFill>
                <a:schemeClr val="tx1">
                  <a:alpha val="80000"/>
                </a:schemeClr>
              </a:solidFill>
              <a:latin typeface="Bookman Old Style"/>
              <a:ea typeface="Calibri"/>
              <a:cs typeface="Calibri"/>
            </a:endParaRPr>
          </a:p>
          <a:p>
            <a:pPr marL="0" indent="0">
              <a:buNone/>
            </a:pPr>
            <a:r>
              <a:rPr lang="en-GB" sz="2000" b="1" dirty="0">
                <a:solidFill>
                  <a:schemeClr val="tx1">
                    <a:alpha val="80000"/>
                  </a:schemeClr>
                </a:solidFill>
                <a:latin typeface="Bookman Old Style"/>
              </a:rPr>
              <a:t>YUVRAJ SONI</a:t>
            </a:r>
            <a:endParaRPr lang="en-GB" sz="2000" b="1" dirty="0">
              <a:solidFill>
                <a:schemeClr val="tx1">
                  <a:alpha val="80000"/>
                </a:schemeClr>
              </a:solidFill>
              <a:latin typeface="Bookman Old Style"/>
              <a:ea typeface="Calibri"/>
              <a:cs typeface="Calibri"/>
            </a:endParaRPr>
          </a:p>
          <a:p>
            <a:pPr marL="0" indent="0">
              <a:buNone/>
            </a:pPr>
            <a:r>
              <a:rPr lang="en-GB" sz="2000" b="1" dirty="0">
                <a:solidFill>
                  <a:schemeClr val="tx1">
                    <a:alpha val="80000"/>
                  </a:schemeClr>
                </a:solidFill>
                <a:latin typeface="Bookman Old Style"/>
              </a:rPr>
              <a:t>ROHIT BHAMU</a:t>
            </a:r>
            <a:endParaRPr lang="en-GB" sz="2000" b="1" dirty="0">
              <a:solidFill>
                <a:schemeClr val="tx1">
                  <a:alpha val="80000"/>
                </a:schemeClr>
              </a:solidFill>
              <a:latin typeface="Bookman Old Style"/>
              <a:ea typeface="Calibri"/>
              <a:cs typeface="Calibri"/>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54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56FD-9DFF-905E-27E9-AB4E6296475F}"/>
              </a:ext>
            </a:extLst>
          </p:cNvPr>
          <p:cNvSpPr>
            <a:spLocks noGrp="1"/>
          </p:cNvSpPr>
          <p:nvPr>
            <p:ph type="title"/>
          </p:nvPr>
        </p:nvSpPr>
        <p:spPr>
          <a:xfrm>
            <a:off x="5868557" y="1138036"/>
            <a:ext cx="5444382" cy="1402470"/>
          </a:xfrm>
        </p:spPr>
        <p:txBody>
          <a:bodyPr anchor="t">
            <a:normAutofit/>
          </a:bodyPr>
          <a:lstStyle/>
          <a:p>
            <a:r>
              <a:rPr lang="en-GB" sz="3200" b="1" i="1"/>
              <a:t>OBJECTIVE</a:t>
            </a:r>
            <a:br>
              <a:rPr lang="en-GB" sz="3200"/>
            </a:br>
            <a:endParaRPr lang="en-GB" sz="3200"/>
          </a:p>
        </p:txBody>
      </p:sp>
      <p:pic>
        <p:nvPicPr>
          <p:cNvPr id="17" name="Picture 16" descr="An image of a stethoscope within a blue background">
            <a:extLst>
              <a:ext uri="{FF2B5EF4-FFF2-40B4-BE49-F238E27FC236}">
                <a16:creationId xmlns:a16="http://schemas.microsoft.com/office/drawing/2014/main" id="{34A42C02-FB6A-5DF5-81CE-7BBABB7A2609}"/>
              </a:ext>
            </a:extLst>
          </p:cNvPr>
          <p:cNvPicPr>
            <a:picLocks noChangeAspect="1"/>
          </p:cNvPicPr>
          <p:nvPr/>
        </p:nvPicPr>
        <p:blipFill rotWithShape="1">
          <a:blip r:embed="rId2"/>
          <a:srcRect l="46340" r="8" b="8"/>
          <a:stretch/>
        </p:blipFill>
        <p:spPr>
          <a:xfrm>
            <a:off x="-1" y="10"/>
            <a:ext cx="5151179" cy="6857990"/>
          </a:xfrm>
          <a:prstGeom prst="rect">
            <a:avLst/>
          </a:prstGeom>
        </p:spPr>
      </p:pic>
      <p:cxnSp>
        <p:nvCxnSpPr>
          <p:cNvPr id="21" name="Straight Connector 2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715529EB-577D-A42F-CDFC-6F9AC818A419}"/>
              </a:ext>
            </a:extLst>
          </p:cNvPr>
          <p:cNvSpPr>
            <a:spLocks noGrp="1"/>
          </p:cNvSpPr>
          <p:nvPr>
            <p:ph idx="1"/>
          </p:nvPr>
        </p:nvSpPr>
        <p:spPr>
          <a:xfrm>
            <a:off x="5868557" y="2551176"/>
            <a:ext cx="5444382" cy="3591207"/>
          </a:xfrm>
        </p:spPr>
        <p:txBody>
          <a:bodyPr vert="horz" lIns="91440" tIns="45720" rIns="91440" bIns="45720" rtlCol="0" anchor="t">
            <a:normAutofit lnSpcReduction="10000"/>
          </a:bodyPr>
          <a:lstStyle/>
          <a:p>
            <a:pPr marL="0" indent="0">
              <a:buNone/>
            </a:pPr>
            <a:r>
              <a:rPr lang="en-GB" dirty="0"/>
              <a:t>Our primary objective is clear. We aim to develop on enhanced emergency response system that sends accidental data to hospitals and provide initial first aid guidance. This system has potential to save lives and enhance the efficiency of emergency healthcare services in the event of accidents and medical emergencies.</a:t>
            </a:r>
          </a:p>
        </p:txBody>
      </p:sp>
    </p:spTree>
    <p:extLst>
      <p:ext uri="{BB962C8B-B14F-4D97-AF65-F5344CB8AC3E}">
        <p14:creationId xmlns:p14="http://schemas.microsoft.com/office/powerpoint/2010/main" val="51070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69D57-D909-3D8E-E851-D161557C6167}"/>
              </a:ext>
            </a:extLst>
          </p:cNvPr>
          <p:cNvSpPr>
            <a:spLocks noGrp="1"/>
          </p:cNvSpPr>
          <p:nvPr>
            <p:ph type="title"/>
          </p:nvPr>
        </p:nvSpPr>
        <p:spPr>
          <a:xfrm>
            <a:off x="6094105" y="802955"/>
            <a:ext cx="4977976" cy="1454051"/>
          </a:xfrm>
        </p:spPr>
        <p:txBody>
          <a:bodyPr>
            <a:normAutofit/>
          </a:bodyPr>
          <a:lstStyle/>
          <a:p>
            <a:r>
              <a:rPr lang="en-GB" sz="4000" b="1" i="1">
                <a:solidFill>
                  <a:schemeClr val="tx2"/>
                </a:solidFill>
              </a:rPr>
              <a:t>SCOPE AND KEY FEATURES.</a:t>
            </a:r>
          </a:p>
        </p:txBody>
      </p:sp>
      <p:pic>
        <p:nvPicPr>
          <p:cNvPr id="7" name="Graphic 6" descr="Ambulance">
            <a:extLst>
              <a:ext uri="{FF2B5EF4-FFF2-40B4-BE49-F238E27FC236}">
                <a16:creationId xmlns:a16="http://schemas.microsoft.com/office/drawing/2014/main" id="{571F68B6-23A4-123B-8F52-5CB79CB1DF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C4846E56-4E63-8376-8A65-C69B78FCAEBF}"/>
              </a:ext>
            </a:extLst>
          </p:cNvPr>
          <p:cNvSpPr>
            <a:spLocks noGrp="1"/>
          </p:cNvSpPr>
          <p:nvPr>
            <p:ph idx="1"/>
          </p:nvPr>
        </p:nvSpPr>
        <p:spPr>
          <a:xfrm>
            <a:off x="6090574" y="2421682"/>
            <a:ext cx="4977578" cy="3639289"/>
          </a:xfrm>
        </p:spPr>
        <p:txBody>
          <a:bodyPr vert="horz" lIns="91440" tIns="45720" rIns="91440" bIns="45720" rtlCol="0" anchor="ctr">
            <a:noAutofit/>
          </a:bodyPr>
          <a:lstStyle/>
          <a:p>
            <a:r>
              <a:rPr lang="en-GB" sz="2000" dirty="0">
                <a:solidFill>
                  <a:schemeClr val="tx2"/>
                </a:solidFill>
                <a:latin typeface="Century Gothic"/>
                <a:cs typeface="Arial"/>
              </a:rPr>
              <a:t>We have designed a system that detects accidents, gather relevant data ,and communicates with hospitals and accidents victims. While we are focused on initial response and system does not replace professional medical care.</a:t>
            </a:r>
            <a:endParaRPr lang="en-GB" sz="2000" dirty="0">
              <a:solidFill>
                <a:schemeClr val="tx2"/>
              </a:solidFill>
              <a:latin typeface="Century Gothic"/>
              <a:ea typeface="Calibri"/>
              <a:cs typeface="Arial"/>
            </a:endParaRPr>
          </a:p>
          <a:p>
            <a:endParaRPr lang="en-GB" sz="2000" dirty="0">
              <a:solidFill>
                <a:schemeClr val="tx2"/>
              </a:solidFill>
              <a:latin typeface="Century Gothic"/>
              <a:ea typeface="Calibri"/>
              <a:cs typeface="Calibri"/>
            </a:endParaRPr>
          </a:p>
          <a:p>
            <a:r>
              <a:rPr lang="en-GB" sz="2000" dirty="0">
                <a:solidFill>
                  <a:schemeClr val="tx2"/>
                </a:solidFill>
                <a:latin typeface="Century Gothic"/>
                <a:cs typeface="Arial"/>
              </a:rPr>
              <a:t>Our system incorporates several key features including accident detection, location tracking, contact number sharing, and first aid guidance.</a:t>
            </a:r>
            <a:endParaRPr lang="en-GB" sz="2400" dirty="0">
              <a:solidFill>
                <a:schemeClr val="tx2"/>
              </a:solidFill>
              <a:latin typeface="Century Gothic"/>
              <a:ea typeface="Calibri"/>
              <a:cs typeface="Arial"/>
            </a:endParaRPr>
          </a:p>
          <a:p>
            <a:endParaRPr lang="en-GB"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0359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EA600-1ADE-9A58-2FB2-823B510D7CE9}"/>
              </a:ext>
            </a:extLst>
          </p:cNvPr>
          <p:cNvSpPr>
            <a:spLocks noGrp="1"/>
          </p:cNvSpPr>
          <p:nvPr>
            <p:ph type="title"/>
          </p:nvPr>
        </p:nvSpPr>
        <p:spPr>
          <a:xfrm>
            <a:off x="686834" y="1153572"/>
            <a:ext cx="3200400" cy="4461163"/>
          </a:xfrm>
        </p:spPr>
        <p:txBody>
          <a:bodyPr>
            <a:normAutofit/>
          </a:bodyPr>
          <a:lstStyle/>
          <a:p>
            <a:r>
              <a:rPr lang="en-GB" dirty="0">
                <a:solidFill>
                  <a:srgbClr val="FFFFFF"/>
                </a:solidFill>
              </a:rPr>
              <a:t>Key aspects</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Content Placeholder 2">
            <a:extLst>
              <a:ext uri="{FF2B5EF4-FFF2-40B4-BE49-F238E27FC236}">
                <a16:creationId xmlns:a16="http://schemas.microsoft.com/office/drawing/2014/main" id="{24E2C2E6-9160-0A1F-5480-F7E8A023224C}"/>
              </a:ext>
            </a:extLst>
          </p:cNvPr>
          <p:cNvSpPr>
            <a:spLocks noGrp="1"/>
          </p:cNvSpPr>
          <p:nvPr>
            <p:ph idx="1"/>
          </p:nvPr>
        </p:nvSpPr>
        <p:spPr>
          <a:xfrm>
            <a:off x="4447308" y="591344"/>
            <a:ext cx="6906491" cy="5585619"/>
          </a:xfrm>
        </p:spPr>
        <p:txBody>
          <a:bodyPr anchor="ctr">
            <a:normAutofit/>
          </a:bodyPr>
          <a:lstStyle/>
          <a:p>
            <a:r>
              <a:rPr lang="en-GB" b="1" i="1" u="sng" dirty="0">
                <a:latin typeface="Gill Sans MT"/>
              </a:rPr>
              <a:t> Accident detection:</a:t>
            </a:r>
          </a:p>
          <a:p>
            <a:pPr marL="0" indent="0">
              <a:buNone/>
            </a:pPr>
            <a:r>
              <a:rPr lang="en-GB" dirty="0"/>
              <a:t>&gt;</a:t>
            </a:r>
            <a:r>
              <a:rPr lang="en-GB" dirty="0">
                <a:latin typeface="Goudy Old Style"/>
              </a:rPr>
              <a:t>We employ sensors and cameras to identify accidents accurately. This enables to initiate the response process promptly.</a:t>
            </a:r>
          </a:p>
          <a:p>
            <a:pPr marL="342900" indent="-342900"/>
            <a:r>
              <a:rPr lang="en-GB" b="1" i="1" u="sng" dirty="0"/>
              <a:t>Data transmission:</a:t>
            </a:r>
            <a:endParaRPr lang="en-GB" b="1" i="1" u="sng" dirty="0">
              <a:ea typeface="Calibri"/>
              <a:cs typeface="Calibri"/>
            </a:endParaRPr>
          </a:p>
          <a:p>
            <a:pPr marL="0" indent="0">
              <a:buNone/>
            </a:pPr>
            <a:r>
              <a:rPr lang="en-GB" dirty="0"/>
              <a:t>&gt;</a:t>
            </a:r>
            <a:r>
              <a:rPr lang="en-GB" dirty="0">
                <a:latin typeface="Goudy Old Style"/>
              </a:rPr>
              <a:t>Once an accident is detected, our system sends relevant accident data to hospital. We achieve this through an API integration with hospital's systems, ensuring seamless communication</a:t>
            </a:r>
            <a:r>
              <a:rPr lang="en-GB" dirty="0"/>
              <a:t>.</a:t>
            </a:r>
            <a:endParaRPr lang="en-GB" dirty="0">
              <a:ea typeface="Calibri"/>
              <a:cs typeface="Calibri"/>
            </a:endParaRPr>
          </a:p>
          <a:p>
            <a:pPr marL="0" indent="0">
              <a:buNone/>
            </a:pPr>
            <a:endParaRPr lang="en-GB" dirty="0"/>
          </a:p>
        </p:txBody>
      </p:sp>
    </p:spTree>
    <p:extLst>
      <p:ext uri="{BB962C8B-B14F-4D97-AF65-F5344CB8AC3E}">
        <p14:creationId xmlns:p14="http://schemas.microsoft.com/office/powerpoint/2010/main" val="76229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EA600-1ADE-9A58-2FB2-823B510D7CE9}"/>
              </a:ext>
            </a:extLst>
          </p:cNvPr>
          <p:cNvSpPr>
            <a:spLocks noGrp="1"/>
          </p:cNvSpPr>
          <p:nvPr>
            <p:ph type="title"/>
          </p:nvPr>
        </p:nvSpPr>
        <p:spPr>
          <a:xfrm>
            <a:off x="686834" y="1153572"/>
            <a:ext cx="3200400" cy="4461163"/>
          </a:xfrm>
        </p:spPr>
        <p:txBody>
          <a:bodyPr>
            <a:normAutofit/>
          </a:bodyPr>
          <a:lstStyle/>
          <a:p>
            <a:r>
              <a:rPr lang="en-GB" dirty="0">
                <a:solidFill>
                  <a:srgbClr val="FFFFFF"/>
                </a:solidFill>
              </a:rPr>
              <a:t>Key aspects</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Content Placeholder 2">
            <a:extLst>
              <a:ext uri="{FF2B5EF4-FFF2-40B4-BE49-F238E27FC236}">
                <a16:creationId xmlns:a16="http://schemas.microsoft.com/office/drawing/2014/main" id="{24E2C2E6-9160-0A1F-5480-F7E8A023224C}"/>
              </a:ext>
            </a:extLst>
          </p:cNvPr>
          <p:cNvSpPr>
            <a:spLocks noGrp="1"/>
          </p:cNvSpPr>
          <p:nvPr>
            <p:ph idx="1"/>
          </p:nvPr>
        </p:nvSpPr>
        <p:spPr>
          <a:xfrm>
            <a:off x="4447308" y="591344"/>
            <a:ext cx="6906491" cy="5585619"/>
          </a:xfrm>
        </p:spPr>
        <p:txBody>
          <a:bodyPr anchor="ctr">
            <a:normAutofit fontScale="92500" lnSpcReduction="10000"/>
          </a:bodyPr>
          <a:lstStyle/>
          <a:p>
            <a:r>
              <a:rPr lang="en-GB" b="1" i="1" u="sng" dirty="0">
                <a:latin typeface="Gill Sans MT"/>
              </a:rPr>
              <a:t> Public use:</a:t>
            </a:r>
          </a:p>
          <a:p>
            <a:pPr marL="0" indent="0">
              <a:buNone/>
            </a:pPr>
            <a:r>
              <a:rPr lang="en-GB" dirty="0"/>
              <a:t>&gt;</a:t>
            </a:r>
            <a:r>
              <a:rPr lang="en-GB" dirty="0">
                <a:latin typeface="Goudy Old Style"/>
              </a:rPr>
              <a:t>Let’s talk about how public can benefit from out project. Imagine a scenario in which a person meets a ca accident and he has on one around him who can help him. So he can send his contact details and location to the nearest hospital. The ambulance can reach the victim on time and provide help. In the mean time, our program will also generate a basic first aid guidance and steps which can be performed by the victim in moment of panic. </a:t>
            </a:r>
          </a:p>
          <a:p>
            <a:pPr marL="342900" indent="-342900"/>
            <a:r>
              <a:rPr lang="en-GB" b="1" i="1" u="sng" dirty="0"/>
              <a:t>GPS location:</a:t>
            </a:r>
            <a:endParaRPr lang="en-GB" b="1" i="1" u="sng" dirty="0">
              <a:ea typeface="Calibri"/>
              <a:cs typeface="Calibri"/>
            </a:endParaRPr>
          </a:p>
          <a:p>
            <a:pPr marL="0" indent="0">
              <a:buNone/>
            </a:pPr>
            <a:r>
              <a:rPr lang="en-GB" dirty="0">
                <a:latin typeface="Goudy Old Style" panose="02020502050305020303" pitchFamily="18" charset="0"/>
              </a:rPr>
              <a:t>&gt;Accurate Location data is vital in emergencies. Our system utilises GPS to pinpoint the accident location ensuring that emergency services reach the scene quickly and efficiently. </a:t>
            </a:r>
            <a:endParaRPr lang="en-GB" dirty="0">
              <a:latin typeface="Goudy Old Style" panose="02020502050305020303" pitchFamily="18" charset="0"/>
              <a:ea typeface="Calibri"/>
              <a:cs typeface="Calibri"/>
            </a:endParaRPr>
          </a:p>
          <a:p>
            <a:pPr marL="0" indent="0">
              <a:buNone/>
            </a:pPr>
            <a:endParaRPr lang="en-GB" dirty="0"/>
          </a:p>
        </p:txBody>
      </p:sp>
    </p:spTree>
    <p:extLst>
      <p:ext uri="{BB962C8B-B14F-4D97-AF65-F5344CB8AC3E}">
        <p14:creationId xmlns:p14="http://schemas.microsoft.com/office/powerpoint/2010/main" val="405489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A45CD7D-0EAA-4286-89CB-17B096B47E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95E6A-5FDC-2354-D801-3FC389780D3F}"/>
              </a:ext>
            </a:extLst>
          </p:cNvPr>
          <p:cNvSpPr>
            <a:spLocks noGrp="1"/>
          </p:cNvSpPr>
          <p:nvPr>
            <p:ph type="title"/>
          </p:nvPr>
        </p:nvSpPr>
        <p:spPr>
          <a:xfrm>
            <a:off x="804672" y="388411"/>
            <a:ext cx="4869179" cy="922997"/>
          </a:xfrm>
        </p:spPr>
        <p:txBody>
          <a:bodyPr anchor="t">
            <a:normAutofit fontScale="90000"/>
          </a:bodyPr>
          <a:lstStyle/>
          <a:p>
            <a:r>
              <a:rPr lang="en-GB" sz="3600" b="1" dirty="0">
                <a:solidFill>
                  <a:schemeClr val="tx2"/>
                </a:solidFill>
                <a:latin typeface="Bookman Old Style"/>
              </a:rPr>
              <a:t>TECHNOLOGY USED</a:t>
            </a:r>
          </a:p>
        </p:txBody>
      </p:sp>
      <p:sp>
        <p:nvSpPr>
          <p:cNvPr id="20" name="Content Placeholder 2">
            <a:extLst>
              <a:ext uri="{FF2B5EF4-FFF2-40B4-BE49-F238E27FC236}">
                <a16:creationId xmlns:a16="http://schemas.microsoft.com/office/drawing/2014/main" id="{C3D5C968-CA23-DE68-115B-9D192454C6B5}"/>
              </a:ext>
            </a:extLst>
          </p:cNvPr>
          <p:cNvSpPr>
            <a:spLocks noGrp="1"/>
          </p:cNvSpPr>
          <p:nvPr>
            <p:ph idx="1"/>
          </p:nvPr>
        </p:nvSpPr>
        <p:spPr>
          <a:xfrm>
            <a:off x="804672" y="1382165"/>
            <a:ext cx="4869179" cy="3047946"/>
          </a:xfrm>
        </p:spPr>
        <p:txBody>
          <a:bodyPr anchor="b">
            <a:normAutofit/>
          </a:bodyPr>
          <a:lstStyle/>
          <a:p>
            <a:r>
              <a:rPr lang="en-GB" sz="3600" dirty="0">
                <a:solidFill>
                  <a:schemeClr val="tx2"/>
                </a:solidFill>
                <a:latin typeface="Goudy Old Style"/>
              </a:rPr>
              <a:t>We have used Python Programming language to write the code.</a:t>
            </a:r>
          </a:p>
        </p:txBody>
      </p:sp>
      <p:pic>
        <p:nvPicPr>
          <p:cNvPr id="21" name="Picture 20" descr="Colour-coded on electronic circuit board">
            <a:extLst>
              <a:ext uri="{FF2B5EF4-FFF2-40B4-BE49-F238E27FC236}">
                <a16:creationId xmlns:a16="http://schemas.microsoft.com/office/drawing/2014/main" id="{93462A25-A7A0-9F70-B082-0F371ADDFB2C}"/>
              </a:ext>
            </a:extLst>
          </p:cNvPr>
          <p:cNvPicPr>
            <a:picLocks noChangeAspect="1"/>
          </p:cNvPicPr>
          <p:nvPr/>
        </p:nvPicPr>
        <p:blipFill rotWithShape="1">
          <a:blip r:embed="rId2"/>
          <a:srcRect l="32536" r="6413" b="10"/>
          <a:stretch/>
        </p:blipFill>
        <p:spPr>
          <a:xfrm>
            <a:off x="5867401" y="10"/>
            <a:ext cx="6324144" cy="6857990"/>
          </a:xfrm>
          <a:prstGeom prst="rect">
            <a:avLst/>
          </a:prstGeom>
        </p:spPr>
      </p:pic>
      <p:grpSp>
        <p:nvGrpSpPr>
          <p:cNvPr id="22" name="Group 21">
            <a:extLst>
              <a:ext uri="{FF2B5EF4-FFF2-40B4-BE49-F238E27FC236}">
                <a16:creationId xmlns:a16="http://schemas.microsoft.com/office/drawing/2014/main" id="{48286062-8D5C-4E35-B944-FB01FCCC50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70456" y="0"/>
            <a:ext cx="6421545" cy="6858000"/>
            <a:chOff x="5770456" y="0"/>
            <a:chExt cx="6421545" cy="6858000"/>
          </a:xfrm>
        </p:grpSpPr>
        <p:sp>
          <p:nvSpPr>
            <p:cNvPr id="12" name="Freeform: Shape 11">
              <a:extLst>
                <a:ext uri="{FF2B5EF4-FFF2-40B4-BE49-F238E27FC236}">
                  <a16:creationId xmlns:a16="http://schemas.microsoft.com/office/drawing/2014/main" id="{082852A4-72C6-4F67-8305-BBAB26BAA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6158" y="25327"/>
              <a:ext cx="6015842" cy="6832673"/>
            </a:xfrm>
            <a:custGeom>
              <a:avLst/>
              <a:gdLst>
                <a:gd name="connsiteX0" fmla="*/ 6015842 w 6015842"/>
                <a:gd name="connsiteY0" fmla="*/ 6607627 h 6832673"/>
                <a:gd name="connsiteX1" fmla="*/ 6015842 w 6015842"/>
                <a:gd name="connsiteY1" fmla="*/ 6832673 h 6832673"/>
                <a:gd name="connsiteX2" fmla="*/ 5735634 w 6015842"/>
                <a:gd name="connsiteY2" fmla="*/ 6832673 h 6832673"/>
                <a:gd name="connsiteX3" fmla="*/ 5818530 w 6015842"/>
                <a:gd name="connsiteY3" fmla="*/ 6767255 h 6832673"/>
                <a:gd name="connsiteX4" fmla="*/ 4633062 w 6015842"/>
                <a:gd name="connsiteY4" fmla="*/ 499 h 6832673"/>
                <a:gd name="connsiteX5" fmla="*/ 4830740 w 6015842"/>
                <a:gd name="connsiteY5" fmla="*/ 7861 h 6832673"/>
                <a:gd name="connsiteX6" fmla="*/ 5614049 w 6015842"/>
                <a:gd name="connsiteY6" fmla="*/ 130835 h 6832673"/>
                <a:gd name="connsiteX7" fmla="*/ 5900717 w 6015842"/>
                <a:gd name="connsiteY7" fmla="*/ 218147 h 6832673"/>
                <a:gd name="connsiteX8" fmla="*/ 6015842 w 6015842"/>
                <a:gd name="connsiteY8" fmla="*/ 264101 h 6832673"/>
                <a:gd name="connsiteX9" fmla="*/ 6015842 w 6015842"/>
                <a:gd name="connsiteY9" fmla="*/ 662291 h 6832673"/>
                <a:gd name="connsiteX10" fmla="*/ 5865183 w 6015842"/>
                <a:gd name="connsiteY10" fmla="*/ 601873 h 6832673"/>
                <a:gd name="connsiteX11" fmla="*/ 5522516 w 6015842"/>
                <a:gd name="connsiteY11" fmla="*/ 496937 h 6832673"/>
                <a:gd name="connsiteX12" fmla="*/ 4809762 w 6015842"/>
                <a:gd name="connsiteY12" fmla="*/ 394287 h 6832673"/>
                <a:gd name="connsiteX13" fmla="*/ 4087181 w 6015842"/>
                <a:gd name="connsiteY13" fmla="*/ 420838 h 6832673"/>
                <a:gd name="connsiteX14" fmla="*/ 3378242 w 6015842"/>
                <a:gd name="connsiteY14" fmla="*/ 571551 h 6832673"/>
                <a:gd name="connsiteX15" fmla="*/ 1488325 w 6015842"/>
                <a:gd name="connsiteY15" fmla="*/ 1639596 h 6832673"/>
                <a:gd name="connsiteX16" fmla="*/ 993256 w 6015842"/>
                <a:gd name="connsiteY16" fmla="*/ 2176884 h 6832673"/>
                <a:gd name="connsiteX17" fmla="*/ 601602 w 6015842"/>
                <a:gd name="connsiteY17" fmla="*/ 2794422 h 6832673"/>
                <a:gd name="connsiteX18" fmla="*/ 335805 w 6015842"/>
                <a:gd name="connsiteY18" fmla="*/ 3476785 h 6832673"/>
                <a:gd name="connsiteX19" fmla="*/ 238991 w 6015842"/>
                <a:gd name="connsiteY19" fmla="*/ 4205577 h 6832673"/>
                <a:gd name="connsiteX20" fmla="*/ 279770 w 6015842"/>
                <a:gd name="connsiteY20" fmla="*/ 4561593 h 6832673"/>
                <a:gd name="connsiteX21" fmla="*/ 400346 w 6015842"/>
                <a:gd name="connsiteY21" fmla="*/ 4894912 h 6832673"/>
                <a:gd name="connsiteX22" fmla="*/ 484398 w 6015842"/>
                <a:gd name="connsiteY22" fmla="*/ 5051706 h 6832673"/>
                <a:gd name="connsiteX23" fmla="*/ 580920 w 6015842"/>
                <a:gd name="connsiteY23" fmla="*/ 5203606 h 6832673"/>
                <a:gd name="connsiteX24" fmla="*/ 803883 w 6015842"/>
                <a:gd name="connsiteY24" fmla="*/ 5497171 h 6832673"/>
                <a:gd name="connsiteX25" fmla="*/ 1045184 w 6015842"/>
                <a:gd name="connsiteY25" fmla="*/ 5792959 h 6832673"/>
                <a:gd name="connsiteX26" fmla="*/ 1165173 w 6015842"/>
                <a:gd name="connsiteY26" fmla="*/ 5947381 h 6832673"/>
                <a:gd name="connsiteX27" fmla="*/ 1222822 w 6015842"/>
                <a:gd name="connsiteY27" fmla="*/ 6023035 h 6832673"/>
                <a:gd name="connsiteX28" fmla="*/ 1279296 w 6015842"/>
                <a:gd name="connsiteY28" fmla="*/ 6095720 h 6832673"/>
                <a:gd name="connsiteX29" fmla="*/ 1764538 w 6015842"/>
                <a:gd name="connsiteY29" fmla="*/ 6631821 h 6832673"/>
                <a:gd name="connsiteX30" fmla="*/ 1979400 w 6015842"/>
                <a:gd name="connsiteY30" fmla="*/ 6832673 h 6832673"/>
                <a:gd name="connsiteX31" fmla="*/ 1213789 w 6015842"/>
                <a:gd name="connsiteY31" fmla="*/ 6832673 h 6832673"/>
                <a:gd name="connsiteX32" fmla="*/ 1117208 w 6015842"/>
                <a:gd name="connsiteY32" fmla="*/ 6706732 h 6832673"/>
                <a:gd name="connsiteX33" fmla="*/ 894535 w 6015842"/>
                <a:gd name="connsiteY33" fmla="*/ 6375343 h 6832673"/>
                <a:gd name="connsiteX34" fmla="*/ 842461 w 6015842"/>
                <a:gd name="connsiteY34" fmla="*/ 6291085 h 6832673"/>
                <a:gd name="connsiteX35" fmla="*/ 792736 w 6015842"/>
                <a:gd name="connsiteY35" fmla="*/ 6209052 h 6832673"/>
                <a:gd name="connsiteX36" fmla="*/ 694454 w 6015842"/>
                <a:gd name="connsiteY36" fmla="*/ 6050330 h 6832673"/>
                <a:gd name="connsiteX37" fmla="*/ 490706 w 6015842"/>
                <a:gd name="connsiteY37" fmla="*/ 5724130 h 6832673"/>
                <a:gd name="connsiteX38" fmla="*/ 292239 w 6015842"/>
                <a:gd name="connsiteY38" fmla="*/ 5381020 h 6832673"/>
                <a:gd name="connsiteX39" fmla="*/ 202759 w 6015842"/>
                <a:gd name="connsiteY39" fmla="*/ 5199305 h 6832673"/>
                <a:gd name="connsiteX40" fmla="*/ 126628 w 6015842"/>
                <a:gd name="connsiteY40" fmla="*/ 5010171 h 6832673"/>
                <a:gd name="connsiteX41" fmla="*/ 67953 w 6015842"/>
                <a:gd name="connsiteY41" fmla="*/ 4812881 h 6832673"/>
                <a:gd name="connsiteX42" fmla="*/ 46243 w 6015842"/>
                <a:gd name="connsiteY42" fmla="*/ 4712306 h 6832673"/>
                <a:gd name="connsiteX43" fmla="*/ 36709 w 6015842"/>
                <a:gd name="connsiteY43" fmla="*/ 4661870 h 6832673"/>
                <a:gd name="connsiteX44" fmla="*/ 28789 w 6015842"/>
                <a:gd name="connsiteY44" fmla="*/ 4611286 h 6832673"/>
                <a:gd name="connsiteX45" fmla="*/ 38 w 6015842"/>
                <a:gd name="connsiteY45" fmla="*/ 4205577 h 6832673"/>
                <a:gd name="connsiteX46" fmla="*/ 81448 w 6015842"/>
                <a:gd name="connsiteY46" fmla="*/ 3416115 h 6832673"/>
                <a:gd name="connsiteX47" fmla="*/ 326122 w 6015842"/>
                <a:gd name="connsiteY47" fmla="*/ 2659581 h 6832673"/>
                <a:gd name="connsiteX48" fmla="*/ 1243505 w 6015842"/>
                <a:gd name="connsiteY48" fmla="*/ 1374811 h 6832673"/>
                <a:gd name="connsiteX49" fmla="*/ 1851817 w 6015842"/>
                <a:gd name="connsiteY49" fmla="*/ 871494 h 6832673"/>
                <a:gd name="connsiteX50" fmla="*/ 4040976 w 6015842"/>
                <a:gd name="connsiteY50" fmla="*/ 31151 h 6832673"/>
                <a:gd name="connsiteX51" fmla="*/ 4633062 w 6015842"/>
                <a:gd name="connsiteY51" fmla="*/ 499 h 683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15842" h="6832673">
                  <a:moveTo>
                    <a:pt x="6015842" y="6607627"/>
                  </a:moveTo>
                  <a:lnTo>
                    <a:pt x="6015842" y="6832673"/>
                  </a:lnTo>
                  <a:lnTo>
                    <a:pt x="5735634" y="6832673"/>
                  </a:lnTo>
                  <a:lnTo>
                    <a:pt x="5818530" y="6767255"/>
                  </a:lnTo>
                  <a:close/>
                  <a:moveTo>
                    <a:pt x="4633062" y="499"/>
                  </a:moveTo>
                  <a:cubicBezTo>
                    <a:pt x="4698976" y="1486"/>
                    <a:pt x="4764884" y="3940"/>
                    <a:pt x="4830740" y="7861"/>
                  </a:cubicBezTo>
                  <a:cubicBezTo>
                    <a:pt x="5095128" y="23382"/>
                    <a:pt x="5357448" y="64564"/>
                    <a:pt x="5614049" y="130835"/>
                  </a:cubicBezTo>
                  <a:cubicBezTo>
                    <a:pt x="5710834" y="155913"/>
                    <a:pt x="5806471" y="185048"/>
                    <a:pt x="5900717" y="218147"/>
                  </a:cubicBezTo>
                  <a:lnTo>
                    <a:pt x="6015842" y="264101"/>
                  </a:lnTo>
                  <a:lnTo>
                    <a:pt x="6015842" y="662291"/>
                  </a:lnTo>
                  <a:lnTo>
                    <a:pt x="5865183" y="601873"/>
                  </a:lnTo>
                  <a:cubicBezTo>
                    <a:pt x="5753061" y="560521"/>
                    <a:pt x="5638663" y="525479"/>
                    <a:pt x="5522516" y="496937"/>
                  </a:cubicBezTo>
                  <a:cubicBezTo>
                    <a:pt x="5288740" y="439663"/>
                    <a:pt x="5050052" y="405286"/>
                    <a:pt x="4809762" y="394287"/>
                  </a:cubicBezTo>
                  <a:cubicBezTo>
                    <a:pt x="4568594" y="381810"/>
                    <a:pt x="4326810" y="390696"/>
                    <a:pt x="4087181" y="420838"/>
                  </a:cubicBezTo>
                  <a:cubicBezTo>
                    <a:pt x="3847216" y="451509"/>
                    <a:pt x="3610112" y="501913"/>
                    <a:pt x="3378242" y="571551"/>
                  </a:cubicBezTo>
                  <a:cubicBezTo>
                    <a:pt x="2679220" y="784970"/>
                    <a:pt x="2034383" y="1149380"/>
                    <a:pt x="1488325" y="1639596"/>
                  </a:cubicBezTo>
                  <a:cubicBezTo>
                    <a:pt x="1308517" y="1804150"/>
                    <a:pt x="1142887" y="1983894"/>
                    <a:pt x="993256" y="2176884"/>
                  </a:cubicBezTo>
                  <a:cubicBezTo>
                    <a:pt x="843445" y="2369563"/>
                    <a:pt x="712290" y="2576362"/>
                    <a:pt x="601602" y="2794422"/>
                  </a:cubicBezTo>
                  <a:cubicBezTo>
                    <a:pt x="489834" y="3011933"/>
                    <a:pt x="400757" y="3240628"/>
                    <a:pt x="335805" y="3476785"/>
                  </a:cubicBezTo>
                  <a:cubicBezTo>
                    <a:pt x="271624" y="3714276"/>
                    <a:pt x="239065" y="3959377"/>
                    <a:pt x="238991" y="4205577"/>
                  </a:cubicBezTo>
                  <a:cubicBezTo>
                    <a:pt x="239262" y="4325420"/>
                    <a:pt x="252943" y="4444849"/>
                    <a:pt x="279770" y="4561593"/>
                  </a:cubicBezTo>
                  <a:cubicBezTo>
                    <a:pt x="307988" y="4676763"/>
                    <a:pt x="348413" y="4788524"/>
                    <a:pt x="400346" y="4894912"/>
                  </a:cubicBezTo>
                  <a:cubicBezTo>
                    <a:pt x="426018" y="4948165"/>
                    <a:pt x="454327" y="5000381"/>
                    <a:pt x="484398" y="5051706"/>
                  </a:cubicBezTo>
                  <a:cubicBezTo>
                    <a:pt x="514468" y="5103033"/>
                    <a:pt x="547181" y="5153617"/>
                    <a:pt x="580920" y="5203606"/>
                  </a:cubicBezTo>
                  <a:cubicBezTo>
                    <a:pt x="649275" y="5303291"/>
                    <a:pt x="725259" y="5400008"/>
                    <a:pt x="803883" y="5497171"/>
                  </a:cubicBezTo>
                  <a:cubicBezTo>
                    <a:pt x="882508" y="5594333"/>
                    <a:pt x="965240" y="5691644"/>
                    <a:pt x="1045184" y="5792959"/>
                  </a:cubicBezTo>
                  <a:cubicBezTo>
                    <a:pt x="1085571" y="5843395"/>
                    <a:pt x="1125568" y="5894870"/>
                    <a:pt x="1165173" y="5947381"/>
                  </a:cubicBezTo>
                  <a:lnTo>
                    <a:pt x="1222822" y="6023035"/>
                  </a:lnTo>
                  <a:cubicBezTo>
                    <a:pt x="1241744" y="6047215"/>
                    <a:pt x="1259787" y="6072135"/>
                    <a:pt x="1279296" y="6095720"/>
                  </a:cubicBezTo>
                  <a:cubicBezTo>
                    <a:pt x="1430649" y="6283772"/>
                    <a:pt x="1592663" y="6462773"/>
                    <a:pt x="1764538" y="6631821"/>
                  </a:cubicBezTo>
                  <a:lnTo>
                    <a:pt x="1979400" y="6832673"/>
                  </a:lnTo>
                  <a:lnTo>
                    <a:pt x="1213789" y="6832673"/>
                  </a:lnTo>
                  <a:lnTo>
                    <a:pt x="1117208" y="6706732"/>
                  </a:lnTo>
                  <a:cubicBezTo>
                    <a:pt x="1038730" y="6598297"/>
                    <a:pt x="964066" y="6487930"/>
                    <a:pt x="894535" y="6375343"/>
                  </a:cubicBezTo>
                  <a:cubicBezTo>
                    <a:pt x="876640" y="6347454"/>
                    <a:pt x="859771" y="6319121"/>
                    <a:pt x="842461" y="6291085"/>
                  </a:cubicBezTo>
                  <a:lnTo>
                    <a:pt x="792736" y="6209052"/>
                  </a:lnTo>
                  <a:cubicBezTo>
                    <a:pt x="760903" y="6156245"/>
                    <a:pt x="727753" y="6103584"/>
                    <a:pt x="694454" y="6050330"/>
                  </a:cubicBezTo>
                  <a:lnTo>
                    <a:pt x="490706" y="5724130"/>
                  </a:lnTo>
                  <a:cubicBezTo>
                    <a:pt x="422643" y="5613617"/>
                    <a:pt x="355167" y="5499692"/>
                    <a:pt x="292239" y="5381020"/>
                  </a:cubicBezTo>
                  <a:cubicBezTo>
                    <a:pt x="260847" y="5321686"/>
                    <a:pt x="230631" y="5261310"/>
                    <a:pt x="202759" y="5199305"/>
                  </a:cubicBezTo>
                  <a:cubicBezTo>
                    <a:pt x="174889" y="5137299"/>
                    <a:pt x="149511" y="5074254"/>
                    <a:pt x="126628" y="5010171"/>
                  </a:cubicBezTo>
                  <a:cubicBezTo>
                    <a:pt x="103745" y="4946089"/>
                    <a:pt x="84529" y="4879485"/>
                    <a:pt x="67953" y="4812881"/>
                  </a:cubicBezTo>
                  <a:cubicBezTo>
                    <a:pt x="60179" y="4779355"/>
                    <a:pt x="52551" y="4745979"/>
                    <a:pt x="46243" y="4712306"/>
                  </a:cubicBezTo>
                  <a:lnTo>
                    <a:pt x="36709" y="4661870"/>
                  </a:lnTo>
                  <a:lnTo>
                    <a:pt x="28789" y="4611286"/>
                  </a:lnTo>
                  <a:cubicBezTo>
                    <a:pt x="8927" y="4476995"/>
                    <a:pt x="-684" y="4341352"/>
                    <a:pt x="38" y="4205577"/>
                  </a:cubicBezTo>
                  <a:cubicBezTo>
                    <a:pt x="735" y="3940316"/>
                    <a:pt x="28012" y="3675812"/>
                    <a:pt x="81448" y="3416115"/>
                  </a:cubicBezTo>
                  <a:cubicBezTo>
                    <a:pt x="134458" y="3155392"/>
                    <a:pt x="216542" y="2901597"/>
                    <a:pt x="326122" y="2659581"/>
                  </a:cubicBezTo>
                  <a:cubicBezTo>
                    <a:pt x="546153" y="2175993"/>
                    <a:pt x="866666" y="1743286"/>
                    <a:pt x="1243505" y="1374811"/>
                  </a:cubicBezTo>
                  <a:cubicBezTo>
                    <a:pt x="1432510" y="1190706"/>
                    <a:pt x="1635952" y="1022387"/>
                    <a:pt x="1851817" y="871494"/>
                  </a:cubicBezTo>
                  <a:cubicBezTo>
                    <a:pt x="2502124" y="413640"/>
                    <a:pt x="3254043" y="125004"/>
                    <a:pt x="4040976" y="31151"/>
                  </a:cubicBezTo>
                  <a:cubicBezTo>
                    <a:pt x="4237529" y="7767"/>
                    <a:pt x="4435320" y="-2463"/>
                    <a:pt x="4633062" y="499"/>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2154C63-89CC-45F5-9D0E-6FF8027BD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97958" y="45549"/>
              <a:ext cx="5994043" cy="6812451"/>
            </a:xfrm>
            <a:custGeom>
              <a:avLst/>
              <a:gdLst>
                <a:gd name="connsiteX0" fmla="*/ 5994043 w 5994043"/>
                <a:gd name="connsiteY0" fmla="*/ 6088971 h 6812451"/>
                <a:gd name="connsiteX1" fmla="*/ 5994043 w 5994043"/>
                <a:gd name="connsiteY1" fmla="*/ 6812451 h 6812451"/>
                <a:gd name="connsiteX2" fmla="*/ 4989355 w 5994043"/>
                <a:gd name="connsiteY2" fmla="*/ 6812451 h 6812451"/>
                <a:gd name="connsiteX3" fmla="*/ 5129829 w 5994043"/>
                <a:gd name="connsiteY3" fmla="*/ 6731039 h 6812451"/>
                <a:gd name="connsiteX4" fmla="*/ 5840791 w 5994043"/>
                <a:gd name="connsiteY4" fmla="*/ 6209052 h 6812451"/>
                <a:gd name="connsiteX5" fmla="*/ 4646021 w 5994043"/>
                <a:gd name="connsiteY5" fmla="*/ 0 h 6812451"/>
                <a:gd name="connsiteX6" fmla="*/ 5834943 w 5994043"/>
                <a:gd name="connsiteY6" fmla="*/ 187955 h 6812451"/>
                <a:gd name="connsiteX7" fmla="*/ 5994043 w 5994043"/>
                <a:gd name="connsiteY7" fmla="*/ 246737 h 6812451"/>
                <a:gd name="connsiteX8" fmla="*/ 5994043 w 5994043"/>
                <a:gd name="connsiteY8" fmla="*/ 1234190 h 6812451"/>
                <a:gd name="connsiteX9" fmla="*/ 5813213 w 5994043"/>
                <a:gd name="connsiteY9" fmla="*/ 1136134 h 6812451"/>
                <a:gd name="connsiteX10" fmla="*/ 4645435 w 5994043"/>
                <a:gd name="connsiteY10" fmla="*/ 890335 h 6812451"/>
                <a:gd name="connsiteX11" fmla="*/ 3262616 w 5994043"/>
                <a:gd name="connsiteY11" fmla="*/ 1158830 h 6812451"/>
                <a:gd name="connsiteX12" fmla="*/ 2030445 w 5994043"/>
                <a:gd name="connsiteY12" fmla="*/ 1900528 h 6812451"/>
                <a:gd name="connsiteX13" fmla="*/ 1183473 w 5994043"/>
                <a:gd name="connsiteY13" fmla="*/ 2961898 h 6812451"/>
                <a:gd name="connsiteX14" fmla="*/ 880124 w 5994043"/>
                <a:gd name="connsiteY14" fmla="*/ 4180805 h 6812451"/>
                <a:gd name="connsiteX15" fmla="*/ 1381647 w 5994043"/>
                <a:gd name="connsiteY15" fmla="*/ 5288309 h 6812451"/>
                <a:gd name="connsiteX16" fmla="*/ 1651257 w 5994043"/>
                <a:gd name="connsiteY16" fmla="*/ 5671767 h 6812451"/>
                <a:gd name="connsiteX17" fmla="*/ 2679827 w 5994043"/>
                <a:gd name="connsiteY17" fmla="*/ 6733581 h 6812451"/>
                <a:gd name="connsiteX18" fmla="*/ 2818128 w 5994043"/>
                <a:gd name="connsiteY18" fmla="*/ 6812451 h 6812451"/>
                <a:gd name="connsiteX19" fmla="*/ 1420330 w 5994043"/>
                <a:gd name="connsiteY19" fmla="*/ 6812451 h 6812451"/>
                <a:gd name="connsiteX20" fmla="*/ 1286880 w 5994043"/>
                <a:gd name="connsiteY20" fmla="*/ 6661555 h 6812451"/>
                <a:gd name="connsiteX21" fmla="*/ 922515 w 5994043"/>
                <a:gd name="connsiteY21" fmla="*/ 6171671 h 6812451"/>
                <a:gd name="connsiteX22" fmla="*/ 0 w 5994043"/>
                <a:gd name="connsiteY22" fmla="*/ 4180805 h 6812451"/>
                <a:gd name="connsiteX23" fmla="*/ 4645435 w 5994043"/>
                <a:gd name="connsiteY23" fmla="*/ 298 h 6812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994043" h="6812451">
                  <a:moveTo>
                    <a:pt x="5994043" y="6088971"/>
                  </a:moveTo>
                  <a:lnTo>
                    <a:pt x="5994043" y="6812451"/>
                  </a:lnTo>
                  <a:lnTo>
                    <a:pt x="4989355" y="6812451"/>
                  </a:lnTo>
                  <a:lnTo>
                    <a:pt x="5129829" y="6731039"/>
                  </a:lnTo>
                  <a:cubicBezTo>
                    <a:pt x="5358317" y="6586623"/>
                    <a:pt x="5590395" y="6406975"/>
                    <a:pt x="5840791" y="6209052"/>
                  </a:cubicBezTo>
                  <a:close/>
                  <a:moveTo>
                    <a:pt x="4646021" y="0"/>
                  </a:moveTo>
                  <a:cubicBezTo>
                    <a:pt x="5075935" y="0"/>
                    <a:pt x="5473199" y="65804"/>
                    <a:pt x="5834943" y="187955"/>
                  </a:cubicBezTo>
                  <a:lnTo>
                    <a:pt x="5994043" y="246737"/>
                  </a:lnTo>
                  <a:lnTo>
                    <a:pt x="5994043" y="1234190"/>
                  </a:lnTo>
                  <a:lnTo>
                    <a:pt x="5813213" y="1136134"/>
                  </a:lnTo>
                  <a:cubicBezTo>
                    <a:pt x="5466151" y="973109"/>
                    <a:pt x="5073323" y="890335"/>
                    <a:pt x="4645435" y="890335"/>
                  </a:cubicBezTo>
                  <a:cubicBezTo>
                    <a:pt x="4193787" y="890335"/>
                    <a:pt x="3715146" y="983493"/>
                    <a:pt x="3262616" y="1158830"/>
                  </a:cubicBezTo>
                  <a:cubicBezTo>
                    <a:pt x="2813519" y="1334122"/>
                    <a:pt x="2396942" y="1584891"/>
                    <a:pt x="2030445" y="1900528"/>
                  </a:cubicBezTo>
                  <a:cubicBezTo>
                    <a:pt x="1672528" y="2210706"/>
                    <a:pt x="1379593" y="2577698"/>
                    <a:pt x="1183473" y="2961898"/>
                  </a:cubicBezTo>
                  <a:cubicBezTo>
                    <a:pt x="982804" y="3356334"/>
                    <a:pt x="880124" y="3766345"/>
                    <a:pt x="880124" y="4180805"/>
                  </a:cubicBezTo>
                  <a:cubicBezTo>
                    <a:pt x="880124" y="4577020"/>
                    <a:pt x="1033705" y="4806798"/>
                    <a:pt x="1381647" y="5288309"/>
                  </a:cubicBezTo>
                  <a:cubicBezTo>
                    <a:pt x="1468632" y="5408909"/>
                    <a:pt x="1558551" y="5533662"/>
                    <a:pt x="1651257" y="5671767"/>
                  </a:cubicBezTo>
                  <a:cubicBezTo>
                    <a:pt x="1979104" y="6160396"/>
                    <a:pt x="2315457" y="6507809"/>
                    <a:pt x="2679827" y="6733581"/>
                  </a:cubicBezTo>
                  <a:lnTo>
                    <a:pt x="2818128" y="6812451"/>
                  </a:lnTo>
                  <a:lnTo>
                    <a:pt x="1420330" y="6812451"/>
                  </a:lnTo>
                  <a:lnTo>
                    <a:pt x="1286880" y="6661555"/>
                  </a:lnTo>
                  <a:cubicBezTo>
                    <a:pt x="1160113" y="6509154"/>
                    <a:pt x="1039064" y="6345506"/>
                    <a:pt x="922515" y="6171671"/>
                  </a:cubicBezTo>
                  <a:cubicBezTo>
                    <a:pt x="474827" y="5504440"/>
                    <a:pt x="0" y="5046663"/>
                    <a:pt x="0" y="4180805"/>
                  </a:cubicBezTo>
                  <a:cubicBezTo>
                    <a:pt x="0" y="1872047"/>
                    <a:pt x="2339074" y="298"/>
                    <a:pt x="4645435" y="29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0B13941-99A3-4EAC-8E5F-8F18AA96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8976" y="45549"/>
              <a:ext cx="6013025" cy="6812451"/>
            </a:xfrm>
            <a:custGeom>
              <a:avLst/>
              <a:gdLst>
                <a:gd name="connsiteX0" fmla="*/ 6013025 w 6013025"/>
                <a:gd name="connsiteY0" fmla="*/ 6261711 h 6812451"/>
                <a:gd name="connsiteX1" fmla="*/ 6013025 w 6013025"/>
                <a:gd name="connsiteY1" fmla="*/ 6812451 h 6812451"/>
                <a:gd name="connsiteX2" fmla="*/ 5273640 w 6013025"/>
                <a:gd name="connsiteY2" fmla="*/ 6812451 h 6812451"/>
                <a:gd name="connsiteX3" fmla="*/ 5321464 w 6013025"/>
                <a:gd name="connsiteY3" fmla="*/ 6781445 h 6812451"/>
                <a:gd name="connsiteX4" fmla="*/ 5931296 w 6013025"/>
                <a:gd name="connsiteY4" fmla="*/ 6325796 h 6812451"/>
                <a:gd name="connsiteX5" fmla="*/ 4646022 w 6013025"/>
                <a:gd name="connsiteY5" fmla="*/ 0 h 6812451"/>
                <a:gd name="connsiteX6" fmla="*/ 6012842 w 6013025"/>
                <a:gd name="connsiteY6" fmla="*/ 253682 h 6812451"/>
                <a:gd name="connsiteX7" fmla="*/ 6013025 w 6013025"/>
                <a:gd name="connsiteY7" fmla="*/ 253762 h 6812451"/>
                <a:gd name="connsiteX8" fmla="*/ 6013025 w 6013025"/>
                <a:gd name="connsiteY8" fmla="*/ 1076411 h 6812451"/>
                <a:gd name="connsiteX9" fmla="*/ 5874968 w 6013025"/>
                <a:gd name="connsiteY9" fmla="*/ 1001590 h 6812451"/>
                <a:gd name="connsiteX10" fmla="*/ 4645435 w 6013025"/>
                <a:gd name="connsiteY10" fmla="*/ 741995 h 6812451"/>
                <a:gd name="connsiteX11" fmla="*/ 3209956 w 6013025"/>
                <a:gd name="connsiteY11" fmla="*/ 1021170 h 6812451"/>
                <a:gd name="connsiteX12" fmla="*/ 1935097 w 6013025"/>
                <a:gd name="connsiteY12" fmla="*/ 1787938 h 6812451"/>
                <a:gd name="connsiteX13" fmla="*/ 1053214 w 6013025"/>
                <a:gd name="connsiteY13" fmla="*/ 2893811 h 6812451"/>
                <a:gd name="connsiteX14" fmla="*/ 733436 w 6013025"/>
                <a:gd name="connsiteY14" fmla="*/ 4180805 h 6812451"/>
                <a:gd name="connsiteX15" fmla="*/ 1262683 w 6013025"/>
                <a:gd name="connsiteY15" fmla="*/ 5375977 h 6812451"/>
                <a:gd name="connsiteX16" fmla="*/ 1529361 w 6013025"/>
                <a:gd name="connsiteY16" fmla="*/ 5755283 h 6812451"/>
                <a:gd name="connsiteX17" fmla="*/ 2477042 w 6013025"/>
                <a:gd name="connsiteY17" fmla="*/ 6776885 h 6812451"/>
                <a:gd name="connsiteX18" fmla="*/ 2533056 w 6013025"/>
                <a:gd name="connsiteY18" fmla="*/ 6812451 h 6812451"/>
                <a:gd name="connsiteX19" fmla="*/ 1420329 w 6013025"/>
                <a:gd name="connsiteY19" fmla="*/ 6812451 h 6812451"/>
                <a:gd name="connsiteX20" fmla="*/ 1286880 w 6013025"/>
                <a:gd name="connsiteY20" fmla="*/ 6661555 h 6812451"/>
                <a:gd name="connsiteX21" fmla="*/ 922515 w 6013025"/>
                <a:gd name="connsiteY21" fmla="*/ 6171671 h 6812451"/>
                <a:gd name="connsiteX22" fmla="*/ 0 w 6013025"/>
                <a:gd name="connsiteY22" fmla="*/ 4180805 h 6812451"/>
                <a:gd name="connsiteX23" fmla="*/ 4645435 w 6013025"/>
                <a:gd name="connsiteY23" fmla="*/ 298 h 6812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13025" h="6812451">
                  <a:moveTo>
                    <a:pt x="6013025" y="6261711"/>
                  </a:moveTo>
                  <a:lnTo>
                    <a:pt x="6013025" y="6812451"/>
                  </a:lnTo>
                  <a:lnTo>
                    <a:pt x="5273640" y="6812451"/>
                  </a:lnTo>
                  <a:lnTo>
                    <a:pt x="5321464" y="6781445"/>
                  </a:lnTo>
                  <a:cubicBezTo>
                    <a:pt x="5513938" y="6651587"/>
                    <a:pt x="5713420" y="6497963"/>
                    <a:pt x="5931296" y="6325796"/>
                  </a:cubicBezTo>
                  <a:close/>
                  <a:moveTo>
                    <a:pt x="4646022" y="0"/>
                  </a:moveTo>
                  <a:cubicBezTo>
                    <a:pt x="5147587" y="0"/>
                    <a:pt x="5604713" y="89566"/>
                    <a:pt x="6012842" y="253682"/>
                  </a:cubicBezTo>
                  <a:lnTo>
                    <a:pt x="6013025" y="253762"/>
                  </a:lnTo>
                  <a:lnTo>
                    <a:pt x="6013025" y="1076411"/>
                  </a:lnTo>
                  <a:lnTo>
                    <a:pt x="5874968" y="1001590"/>
                  </a:lnTo>
                  <a:cubicBezTo>
                    <a:pt x="5508543" y="829367"/>
                    <a:pt x="5094739" y="741995"/>
                    <a:pt x="4645435" y="741995"/>
                  </a:cubicBezTo>
                  <a:cubicBezTo>
                    <a:pt x="4168703" y="741995"/>
                    <a:pt x="3685809" y="835895"/>
                    <a:pt x="3209956" y="1021170"/>
                  </a:cubicBezTo>
                  <a:cubicBezTo>
                    <a:pt x="2745309" y="1202264"/>
                    <a:pt x="2314283" y="1461517"/>
                    <a:pt x="1935097" y="1787938"/>
                  </a:cubicBezTo>
                  <a:cubicBezTo>
                    <a:pt x="1557525" y="2115028"/>
                    <a:pt x="1260777" y="2487212"/>
                    <a:pt x="1053214" y="2893811"/>
                  </a:cubicBezTo>
                  <a:cubicBezTo>
                    <a:pt x="840958" y="3309458"/>
                    <a:pt x="733436" y="3742460"/>
                    <a:pt x="733436" y="4180805"/>
                  </a:cubicBezTo>
                  <a:cubicBezTo>
                    <a:pt x="733436" y="4622561"/>
                    <a:pt x="905208" y="4880374"/>
                    <a:pt x="1262683" y="5375977"/>
                  </a:cubicBezTo>
                  <a:cubicBezTo>
                    <a:pt x="1348936" y="5495539"/>
                    <a:pt x="1438122" y="5619106"/>
                    <a:pt x="1529361" y="5755283"/>
                  </a:cubicBezTo>
                  <a:cubicBezTo>
                    <a:pt x="1828942" y="6201779"/>
                    <a:pt x="2138082" y="6538284"/>
                    <a:pt x="2477042" y="6776885"/>
                  </a:cubicBezTo>
                  <a:lnTo>
                    <a:pt x="2533056" y="6812451"/>
                  </a:lnTo>
                  <a:lnTo>
                    <a:pt x="1420329" y="6812451"/>
                  </a:lnTo>
                  <a:lnTo>
                    <a:pt x="1286880" y="6661555"/>
                  </a:lnTo>
                  <a:cubicBezTo>
                    <a:pt x="1160113" y="6509154"/>
                    <a:pt x="1039064" y="6345506"/>
                    <a:pt x="922515" y="6171671"/>
                  </a:cubicBezTo>
                  <a:cubicBezTo>
                    <a:pt x="474827" y="5504440"/>
                    <a:pt x="0" y="5046663"/>
                    <a:pt x="0" y="4180805"/>
                  </a:cubicBezTo>
                  <a:cubicBezTo>
                    <a:pt x="0" y="1872047"/>
                    <a:pt x="2339075" y="298"/>
                    <a:pt x="4645435" y="29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Freeform: Shape 14">
              <a:extLst>
                <a:ext uri="{FF2B5EF4-FFF2-40B4-BE49-F238E27FC236}">
                  <a16:creationId xmlns:a16="http://schemas.microsoft.com/office/drawing/2014/main" id="{D29D3E4A-261C-4E2A-80F0-862C63B4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5112" y="0"/>
              <a:ext cx="6156889" cy="6858000"/>
            </a:xfrm>
            <a:custGeom>
              <a:avLst/>
              <a:gdLst>
                <a:gd name="connsiteX0" fmla="*/ 2697511 w 6156889"/>
                <a:gd name="connsiteY0" fmla="*/ 0 h 6858000"/>
                <a:gd name="connsiteX1" fmla="*/ 6012777 w 6156889"/>
                <a:gd name="connsiteY1" fmla="*/ 0 h 6858000"/>
                <a:gd name="connsiteX2" fmla="*/ 6130331 w 6156889"/>
                <a:gd name="connsiteY2" fmla="*/ 54136 h 6858000"/>
                <a:gd name="connsiteX3" fmla="*/ 6156889 w 6156889"/>
                <a:gd name="connsiteY3" fmla="*/ 68258 h 6858000"/>
                <a:gd name="connsiteX4" fmla="*/ 6156889 w 6156889"/>
                <a:gd name="connsiteY4" fmla="*/ 430986 h 6858000"/>
                <a:gd name="connsiteX5" fmla="*/ 5996798 w 6156889"/>
                <a:gd name="connsiteY5" fmla="*/ 361212 h 6858000"/>
                <a:gd name="connsiteX6" fmla="*/ 5637513 w 6156889"/>
                <a:gd name="connsiteY6" fmla="*/ 243549 h 6858000"/>
                <a:gd name="connsiteX7" fmla="*/ 5269544 w 6156889"/>
                <a:gd name="connsiteY7" fmla="*/ 169380 h 6858000"/>
                <a:gd name="connsiteX8" fmla="*/ 4898545 w 6156889"/>
                <a:gd name="connsiteY8" fmla="*/ 136002 h 6858000"/>
                <a:gd name="connsiteX9" fmla="*/ 4736575 w 6156889"/>
                <a:gd name="connsiteY9" fmla="*/ 132591 h 6858000"/>
                <a:gd name="connsiteX10" fmla="*/ 4152501 w 6156889"/>
                <a:gd name="connsiteY10" fmla="*/ 177093 h 6858000"/>
                <a:gd name="connsiteX11" fmla="*/ 3785688 w 6156889"/>
                <a:gd name="connsiteY11" fmla="*/ 251263 h 6858000"/>
                <a:gd name="connsiteX12" fmla="*/ 3424793 w 6156889"/>
                <a:gd name="connsiteY12" fmla="*/ 356583 h 6858000"/>
                <a:gd name="connsiteX13" fmla="*/ 3073425 w 6156889"/>
                <a:gd name="connsiteY13" fmla="*/ 490979 h 6858000"/>
                <a:gd name="connsiteX14" fmla="*/ 2732162 w 6156889"/>
                <a:gd name="connsiteY14" fmla="*/ 653411 h 6858000"/>
                <a:gd name="connsiteX15" fmla="*/ 2083562 w 6156889"/>
                <a:gd name="connsiteY15" fmla="*/ 1054373 h 6858000"/>
                <a:gd name="connsiteX16" fmla="*/ 1930543 w 6156889"/>
                <a:gd name="connsiteY16" fmla="*/ 1169336 h 6858000"/>
                <a:gd name="connsiteX17" fmla="*/ 1867890 w 6156889"/>
                <a:gd name="connsiteY17" fmla="*/ 1218733 h 6858000"/>
                <a:gd name="connsiteX18" fmla="*/ 1855187 w 6156889"/>
                <a:gd name="connsiteY18" fmla="*/ 1228968 h 6858000"/>
                <a:gd name="connsiteX19" fmla="*/ 1781565 w 6156889"/>
                <a:gd name="connsiteY19" fmla="*/ 1289343 h 6858000"/>
                <a:gd name="connsiteX20" fmla="*/ 1495015 w 6156889"/>
                <a:gd name="connsiteY20" fmla="*/ 1547751 h 6858000"/>
                <a:gd name="connsiteX21" fmla="*/ 984708 w 6156889"/>
                <a:gd name="connsiteY21" fmla="*/ 2132951 h 6858000"/>
                <a:gd name="connsiteX22" fmla="*/ 767305 w 6156889"/>
                <a:gd name="connsiteY22" fmla="*/ 2459299 h 6858000"/>
                <a:gd name="connsiteX23" fmla="*/ 582382 w 6156889"/>
                <a:gd name="connsiteY23" fmla="*/ 2806859 h 6858000"/>
                <a:gd name="connsiteX24" fmla="*/ 541818 w 6156889"/>
                <a:gd name="connsiteY24" fmla="*/ 2895863 h 6858000"/>
                <a:gd name="connsiteX25" fmla="*/ 521896 w 6156889"/>
                <a:gd name="connsiteY25" fmla="*/ 2940364 h 6858000"/>
                <a:gd name="connsiteX26" fmla="*/ 503130 w 6156889"/>
                <a:gd name="connsiteY26" fmla="*/ 2985756 h 6858000"/>
                <a:gd name="connsiteX27" fmla="*/ 500243 w 6156889"/>
                <a:gd name="connsiteY27" fmla="*/ 2992728 h 6858000"/>
                <a:gd name="connsiteX28" fmla="*/ 467329 w 6156889"/>
                <a:gd name="connsiteY28" fmla="*/ 3077133 h 6858000"/>
                <a:gd name="connsiteX29" fmla="*/ 454626 w 6156889"/>
                <a:gd name="connsiteY29" fmla="*/ 3111399 h 6858000"/>
                <a:gd name="connsiteX30" fmla="*/ 433548 w 6156889"/>
                <a:gd name="connsiteY30" fmla="*/ 3170735 h 6858000"/>
                <a:gd name="connsiteX31" fmla="*/ 433548 w 6156889"/>
                <a:gd name="connsiteY31" fmla="*/ 3171477 h 6858000"/>
                <a:gd name="connsiteX32" fmla="*/ 323692 w 6156889"/>
                <a:gd name="connsiteY32" fmla="*/ 3552414 h 6858000"/>
                <a:gd name="connsiteX33" fmla="*/ 234768 w 6156889"/>
                <a:gd name="connsiteY33" fmla="*/ 4341877 h 6858000"/>
                <a:gd name="connsiteX34" fmla="*/ 273600 w 6156889"/>
                <a:gd name="connsiteY34" fmla="*/ 4733940 h 6858000"/>
                <a:gd name="connsiteX35" fmla="*/ 386489 w 6156889"/>
                <a:gd name="connsiteY35" fmla="*/ 5105974 h 6858000"/>
                <a:gd name="connsiteX36" fmla="*/ 413628 w 6156889"/>
                <a:gd name="connsiteY36" fmla="*/ 5168870 h 6858000"/>
                <a:gd name="connsiteX37" fmla="*/ 425176 w 6156889"/>
                <a:gd name="connsiteY37" fmla="*/ 5194384 h 6858000"/>
                <a:gd name="connsiteX38" fmla="*/ 435570 w 6156889"/>
                <a:gd name="connsiteY38" fmla="*/ 5215745 h 6858000"/>
                <a:gd name="connsiteX39" fmla="*/ 468194 w 6156889"/>
                <a:gd name="connsiteY39" fmla="*/ 5280867 h 6858000"/>
                <a:gd name="connsiteX40" fmla="*/ 564915 w 6156889"/>
                <a:gd name="connsiteY40" fmla="*/ 5450715 h 6858000"/>
                <a:gd name="connsiteX41" fmla="*/ 672174 w 6156889"/>
                <a:gd name="connsiteY41" fmla="*/ 5615521 h 6858000"/>
                <a:gd name="connsiteX42" fmla="*/ 787660 w 6156889"/>
                <a:gd name="connsiteY42" fmla="*/ 5777360 h 6858000"/>
                <a:gd name="connsiteX43" fmla="*/ 933894 w 6156889"/>
                <a:gd name="connsiteY43" fmla="*/ 5971536 h 6858000"/>
                <a:gd name="connsiteX44" fmla="*/ 1030614 w 6156889"/>
                <a:gd name="connsiteY44" fmla="*/ 6098961 h 6858000"/>
                <a:gd name="connsiteX45" fmla="*/ 1152885 w 6156889"/>
                <a:gd name="connsiteY45" fmla="*/ 6263172 h 6858000"/>
                <a:gd name="connsiteX46" fmla="*/ 1215248 w 6156889"/>
                <a:gd name="connsiteY46" fmla="*/ 6350397 h 6858000"/>
                <a:gd name="connsiteX47" fmla="*/ 1271259 w 6156889"/>
                <a:gd name="connsiteY47" fmla="*/ 6428720 h 6858000"/>
                <a:gd name="connsiteX48" fmla="*/ 1369279 w 6156889"/>
                <a:gd name="connsiteY48" fmla="*/ 6561483 h 6858000"/>
                <a:gd name="connsiteX49" fmla="*/ 1388190 w 6156889"/>
                <a:gd name="connsiteY49" fmla="*/ 6586701 h 6858000"/>
                <a:gd name="connsiteX50" fmla="*/ 1397717 w 6156889"/>
                <a:gd name="connsiteY50" fmla="*/ 6598865 h 6858000"/>
                <a:gd name="connsiteX51" fmla="*/ 1510605 w 6156889"/>
                <a:gd name="connsiteY51" fmla="*/ 6739342 h 6858000"/>
                <a:gd name="connsiteX52" fmla="*/ 1613307 w 6156889"/>
                <a:gd name="connsiteY52" fmla="*/ 6858000 h 6858000"/>
                <a:gd name="connsiteX53" fmla="*/ 916995 w 6156889"/>
                <a:gd name="connsiteY53" fmla="*/ 6858000 h 6858000"/>
                <a:gd name="connsiteX54" fmla="*/ 818055 w 6156889"/>
                <a:gd name="connsiteY54" fmla="*/ 6724213 h 6858000"/>
                <a:gd name="connsiteX55" fmla="*/ 590467 w 6156889"/>
                <a:gd name="connsiteY55" fmla="*/ 6365824 h 6858000"/>
                <a:gd name="connsiteX56" fmla="*/ 1 w 6156889"/>
                <a:gd name="connsiteY56" fmla="*/ 4123180 h 6858000"/>
                <a:gd name="connsiteX57" fmla="*/ 2644788 w 6156889"/>
                <a:gd name="connsiteY57" fmla="*/ 213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156889" h="6858000">
                  <a:moveTo>
                    <a:pt x="2697511" y="0"/>
                  </a:moveTo>
                  <a:lnTo>
                    <a:pt x="6012777" y="0"/>
                  </a:lnTo>
                  <a:lnTo>
                    <a:pt x="6130331" y="54136"/>
                  </a:lnTo>
                  <a:lnTo>
                    <a:pt x="6156889" y="68258"/>
                  </a:lnTo>
                  <a:lnTo>
                    <a:pt x="6156889" y="430986"/>
                  </a:lnTo>
                  <a:lnTo>
                    <a:pt x="5996798" y="361212"/>
                  </a:lnTo>
                  <a:cubicBezTo>
                    <a:pt x="5879619" y="314469"/>
                    <a:pt x="5759632" y="275159"/>
                    <a:pt x="5637513" y="243549"/>
                  </a:cubicBezTo>
                  <a:cubicBezTo>
                    <a:pt x="5516267" y="211953"/>
                    <a:pt x="5393420" y="187194"/>
                    <a:pt x="5269544" y="169380"/>
                  </a:cubicBezTo>
                  <a:cubicBezTo>
                    <a:pt x="5146509" y="151850"/>
                    <a:pt x="5022677" y="140710"/>
                    <a:pt x="4898545" y="136002"/>
                  </a:cubicBezTo>
                  <a:cubicBezTo>
                    <a:pt x="4844843" y="133778"/>
                    <a:pt x="4790421" y="132591"/>
                    <a:pt x="4736575" y="132591"/>
                  </a:cubicBezTo>
                  <a:cubicBezTo>
                    <a:pt x="4541085" y="132750"/>
                    <a:pt x="4345869" y="147625"/>
                    <a:pt x="4152501" y="177093"/>
                  </a:cubicBezTo>
                  <a:cubicBezTo>
                    <a:pt x="4025611" y="197711"/>
                    <a:pt x="3902184" y="222484"/>
                    <a:pt x="3785688" y="251263"/>
                  </a:cubicBezTo>
                  <a:cubicBezTo>
                    <a:pt x="3659662" y="282414"/>
                    <a:pt x="3538548" y="318163"/>
                    <a:pt x="3424793" y="356583"/>
                  </a:cubicBezTo>
                  <a:cubicBezTo>
                    <a:pt x="3306130" y="396636"/>
                    <a:pt x="3188333" y="441582"/>
                    <a:pt x="3073425" y="490979"/>
                  </a:cubicBezTo>
                  <a:cubicBezTo>
                    <a:pt x="2958516" y="540376"/>
                    <a:pt x="2843751" y="595114"/>
                    <a:pt x="2732162" y="653411"/>
                  </a:cubicBezTo>
                  <a:cubicBezTo>
                    <a:pt x="2507123" y="771357"/>
                    <a:pt x="2290398" y="905336"/>
                    <a:pt x="2083562" y="1054373"/>
                  </a:cubicBezTo>
                  <a:cubicBezTo>
                    <a:pt x="2041265" y="1085080"/>
                    <a:pt x="1985686" y="1125874"/>
                    <a:pt x="1930543" y="1169336"/>
                  </a:cubicBezTo>
                  <a:cubicBezTo>
                    <a:pt x="1909611" y="1185209"/>
                    <a:pt x="1888390" y="1202268"/>
                    <a:pt x="1867890" y="1218733"/>
                  </a:cubicBezTo>
                  <a:lnTo>
                    <a:pt x="1855187" y="1228968"/>
                  </a:lnTo>
                  <a:cubicBezTo>
                    <a:pt x="1828481" y="1249736"/>
                    <a:pt x="1803074" y="1271097"/>
                    <a:pt x="1781565" y="1289343"/>
                  </a:cubicBezTo>
                  <a:cubicBezTo>
                    <a:pt x="1674740" y="1379238"/>
                    <a:pt x="1581630" y="1463791"/>
                    <a:pt x="1495015" y="1547751"/>
                  </a:cubicBezTo>
                  <a:cubicBezTo>
                    <a:pt x="1309115" y="1727642"/>
                    <a:pt x="1138401" y="1923407"/>
                    <a:pt x="984708" y="2132951"/>
                  </a:cubicBezTo>
                  <a:cubicBezTo>
                    <a:pt x="906322" y="2240646"/>
                    <a:pt x="833132" y="2350417"/>
                    <a:pt x="767305" y="2459299"/>
                  </a:cubicBezTo>
                  <a:cubicBezTo>
                    <a:pt x="693682" y="2584350"/>
                    <a:pt x="633197" y="2697681"/>
                    <a:pt x="582382" y="2806859"/>
                  </a:cubicBezTo>
                  <a:cubicBezTo>
                    <a:pt x="567369" y="2837564"/>
                    <a:pt x="553511" y="2868864"/>
                    <a:pt x="541818" y="2895863"/>
                  </a:cubicBezTo>
                  <a:lnTo>
                    <a:pt x="521896" y="2940364"/>
                  </a:lnTo>
                  <a:lnTo>
                    <a:pt x="503130" y="2985756"/>
                  </a:lnTo>
                  <a:lnTo>
                    <a:pt x="500243" y="2992728"/>
                  </a:lnTo>
                  <a:cubicBezTo>
                    <a:pt x="488550" y="3021655"/>
                    <a:pt x="477433" y="3049097"/>
                    <a:pt x="467329" y="3077133"/>
                  </a:cubicBezTo>
                  <a:cubicBezTo>
                    <a:pt x="463143" y="3088555"/>
                    <a:pt x="458955" y="3099978"/>
                    <a:pt x="454626" y="3111399"/>
                  </a:cubicBezTo>
                  <a:cubicBezTo>
                    <a:pt x="447119" y="3132315"/>
                    <a:pt x="439900" y="3151302"/>
                    <a:pt x="433548" y="3170735"/>
                  </a:cubicBezTo>
                  <a:lnTo>
                    <a:pt x="433548" y="3171477"/>
                  </a:lnTo>
                  <a:cubicBezTo>
                    <a:pt x="389714" y="3296142"/>
                    <a:pt x="353032" y="3423342"/>
                    <a:pt x="323692" y="3552414"/>
                  </a:cubicBezTo>
                  <a:cubicBezTo>
                    <a:pt x="264660" y="3811192"/>
                    <a:pt x="234820" y="4076083"/>
                    <a:pt x="234768" y="4341877"/>
                  </a:cubicBezTo>
                  <a:cubicBezTo>
                    <a:pt x="235675" y="4473528"/>
                    <a:pt x="248676" y="4604795"/>
                    <a:pt x="273600" y="4733940"/>
                  </a:cubicBezTo>
                  <a:cubicBezTo>
                    <a:pt x="298849" y="4861570"/>
                    <a:pt x="336674" y="4986220"/>
                    <a:pt x="386489" y="5105974"/>
                  </a:cubicBezTo>
                  <a:cubicBezTo>
                    <a:pt x="394716" y="5126742"/>
                    <a:pt x="403955" y="5147213"/>
                    <a:pt x="413628" y="5168870"/>
                  </a:cubicBezTo>
                  <a:cubicBezTo>
                    <a:pt x="417526" y="5177327"/>
                    <a:pt x="421423" y="5185781"/>
                    <a:pt x="425176" y="5194384"/>
                  </a:cubicBezTo>
                  <a:lnTo>
                    <a:pt x="435570" y="5215745"/>
                  </a:lnTo>
                  <a:cubicBezTo>
                    <a:pt x="446542" y="5238442"/>
                    <a:pt x="456936" y="5259803"/>
                    <a:pt x="468194" y="5280867"/>
                  </a:cubicBezTo>
                  <a:cubicBezTo>
                    <a:pt x="494035" y="5332043"/>
                    <a:pt x="523773" y="5383816"/>
                    <a:pt x="564915" y="5450715"/>
                  </a:cubicBezTo>
                  <a:cubicBezTo>
                    <a:pt x="597108" y="5503526"/>
                    <a:pt x="631176" y="5554998"/>
                    <a:pt x="672174" y="5615521"/>
                  </a:cubicBezTo>
                  <a:cubicBezTo>
                    <a:pt x="710284" y="5671296"/>
                    <a:pt x="750127" y="5726035"/>
                    <a:pt x="787660" y="5777360"/>
                  </a:cubicBezTo>
                  <a:cubicBezTo>
                    <a:pt x="835442" y="5842333"/>
                    <a:pt x="885534" y="5908046"/>
                    <a:pt x="933894" y="5971536"/>
                  </a:cubicBezTo>
                  <a:cubicBezTo>
                    <a:pt x="965654" y="6013219"/>
                    <a:pt x="996978" y="6054311"/>
                    <a:pt x="1030614" y="6098961"/>
                  </a:cubicBezTo>
                  <a:cubicBezTo>
                    <a:pt x="1064250" y="6143611"/>
                    <a:pt x="1108567" y="6202502"/>
                    <a:pt x="1152885" y="6263172"/>
                  </a:cubicBezTo>
                  <a:cubicBezTo>
                    <a:pt x="1173816" y="6291949"/>
                    <a:pt x="1195904" y="6322954"/>
                    <a:pt x="1215248" y="6350397"/>
                  </a:cubicBezTo>
                  <a:cubicBezTo>
                    <a:pt x="1234593" y="6377839"/>
                    <a:pt x="1252925" y="6403651"/>
                    <a:pt x="1271259" y="6428720"/>
                  </a:cubicBezTo>
                  <a:cubicBezTo>
                    <a:pt x="1302873" y="6473517"/>
                    <a:pt x="1336653" y="6518317"/>
                    <a:pt x="1369279" y="6561483"/>
                  </a:cubicBezTo>
                  <a:lnTo>
                    <a:pt x="1388190" y="6586701"/>
                  </a:lnTo>
                  <a:lnTo>
                    <a:pt x="1397717" y="6598865"/>
                  </a:lnTo>
                  <a:cubicBezTo>
                    <a:pt x="1434238" y="6645443"/>
                    <a:pt x="1472061" y="6693653"/>
                    <a:pt x="1510605" y="6739342"/>
                  </a:cubicBezTo>
                  <a:lnTo>
                    <a:pt x="1613307" y="6858000"/>
                  </a:lnTo>
                  <a:lnTo>
                    <a:pt x="916995" y="6858000"/>
                  </a:lnTo>
                  <a:lnTo>
                    <a:pt x="818055" y="6724213"/>
                  </a:lnTo>
                  <a:cubicBezTo>
                    <a:pt x="736876" y="6608833"/>
                    <a:pt x="660902" y="6489255"/>
                    <a:pt x="590467" y="6365824"/>
                  </a:cubicBezTo>
                  <a:cubicBezTo>
                    <a:pt x="203909" y="5685167"/>
                    <a:pt x="149" y="4911263"/>
                    <a:pt x="1" y="4123180"/>
                  </a:cubicBezTo>
                  <a:cubicBezTo>
                    <a:pt x="-341" y="2279490"/>
                    <a:pt x="1090234" y="697390"/>
                    <a:pt x="2644788" y="2137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4" name="Freeform: Shape 15">
              <a:extLst>
                <a:ext uri="{FF2B5EF4-FFF2-40B4-BE49-F238E27FC236}">
                  <a16:creationId xmlns:a16="http://schemas.microsoft.com/office/drawing/2014/main" id="{999573BB-B159-46A3-BE3E-50BBD6D0C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0456" y="0"/>
              <a:ext cx="6421544" cy="6858000"/>
            </a:xfrm>
            <a:custGeom>
              <a:avLst/>
              <a:gdLst>
                <a:gd name="connsiteX0" fmla="*/ 6209767 w 6421544"/>
                <a:gd name="connsiteY0" fmla="*/ 0 h 6858000"/>
                <a:gd name="connsiteX1" fmla="*/ 6421544 w 6421544"/>
                <a:gd name="connsiteY1" fmla="*/ 0 h 6858000"/>
                <a:gd name="connsiteX2" fmla="*/ 6421544 w 6421544"/>
                <a:gd name="connsiteY2" fmla="*/ 85748 h 6858000"/>
                <a:gd name="connsiteX3" fmla="*/ 6399563 w 6421544"/>
                <a:gd name="connsiteY3" fmla="*/ 75695 h 6858000"/>
                <a:gd name="connsiteX4" fmla="*/ 0 w 6421544"/>
                <a:gd name="connsiteY4" fmla="*/ 0 h 6858000"/>
                <a:gd name="connsiteX5" fmla="*/ 3188107 w 6421544"/>
                <a:gd name="connsiteY5" fmla="*/ 0 h 6858000"/>
                <a:gd name="connsiteX6" fmla="*/ 2888485 w 6421544"/>
                <a:gd name="connsiteY6" fmla="*/ 124347 h 6858000"/>
                <a:gd name="connsiteX7" fmla="*/ 329300 w 6421544"/>
                <a:gd name="connsiteY7" fmla="*/ 4148123 h 6858000"/>
                <a:gd name="connsiteX8" fmla="*/ 1105238 w 6421544"/>
                <a:gd name="connsiteY8" fmla="*/ 6663148 h 6858000"/>
                <a:gd name="connsiteX9" fmla="*/ 1251097 w 6421544"/>
                <a:gd name="connsiteY9" fmla="*/ 6858000 h 6858000"/>
                <a:gd name="connsiteX10" fmla="*/ 0 w 6421544"/>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21544" h="6858000">
                  <a:moveTo>
                    <a:pt x="6209767" y="0"/>
                  </a:moveTo>
                  <a:lnTo>
                    <a:pt x="6421544" y="0"/>
                  </a:lnTo>
                  <a:lnTo>
                    <a:pt x="6421544" y="85748"/>
                  </a:lnTo>
                  <a:lnTo>
                    <a:pt x="6399563" y="75695"/>
                  </a:lnTo>
                  <a:close/>
                  <a:moveTo>
                    <a:pt x="0" y="0"/>
                  </a:moveTo>
                  <a:lnTo>
                    <a:pt x="3188107" y="0"/>
                  </a:lnTo>
                  <a:lnTo>
                    <a:pt x="2888485" y="124347"/>
                  </a:lnTo>
                  <a:cubicBezTo>
                    <a:pt x="1378729" y="820423"/>
                    <a:pt x="329300" y="2360309"/>
                    <a:pt x="329300" y="4148123"/>
                  </a:cubicBezTo>
                  <a:cubicBezTo>
                    <a:pt x="329300" y="5082555"/>
                    <a:pt x="615984" y="5949257"/>
                    <a:pt x="1105238" y="6663148"/>
                  </a:cubicBezTo>
                  <a:lnTo>
                    <a:pt x="1251097"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94848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3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EFB206-6B70-C2D5-2EB5-684637C324FD}"/>
              </a:ext>
            </a:extLst>
          </p:cNvPr>
          <p:cNvSpPr>
            <a:spLocks noGrp="1"/>
          </p:cNvSpPr>
          <p:nvPr>
            <p:ph idx="1"/>
          </p:nvPr>
        </p:nvSpPr>
        <p:spPr>
          <a:xfrm>
            <a:off x="4810259" y="649480"/>
            <a:ext cx="6555347" cy="5546047"/>
          </a:xfrm>
        </p:spPr>
        <p:txBody>
          <a:bodyPr anchor="ctr">
            <a:normAutofit/>
          </a:bodyPr>
          <a:lstStyle/>
          <a:p>
            <a:pPr marL="0" indent="0">
              <a:buNone/>
            </a:pPr>
            <a:r>
              <a:rPr lang="en-GB" sz="2000" dirty="0">
                <a:latin typeface="Cambria"/>
                <a:ea typeface="Calibri" panose="020F0502020204030204"/>
                <a:cs typeface="Calibri" panose="020F0502020204030204"/>
              </a:rPr>
              <a:t>Looking ahead, there are numerous opportunities for future development and improvement. We envision enhancements in accident detection, first aid , and even border deployment to serve more communities.</a:t>
            </a:r>
            <a:endParaRPr lang="en-US" dirty="0">
              <a:latin typeface="Cambria"/>
              <a:ea typeface="Cambria"/>
            </a:endParaRPr>
          </a:p>
          <a:p>
            <a:pPr marL="0" indent="0">
              <a:buNone/>
            </a:pPr>
            <a:endParaRPr lang="en-GB" sz="2000" dirty="0">
              <a:latin typeface="Cambria"/>
              <a:ea typeface="Calibri" panose="020F0502020204030204"/>
              <a:cs typeface="Calibri" panose="020F0502020204030204"/>
            </a:endParaRPr>
          </a:p>
          <a:p>
            <a:pPr marL="0" indent="0">
              <a:buNone/>
            </a:pPr>
            <a:r>
              <a:rPr lang="en-GB" sz="2000" dirty="0">
                <a:latin typeface="Cambria"/>
                <a:ea typeface="Calibri" panose="020F0502020204030204"/>
                <a:cs typeface="Calibri" panose="020F0502020204030204"/>
              </a:rPr>
              <a:t>We believe that by implementing this idea and system responsibly and collectively, we can make a substantial positive impact on public safety.</a:t>
            </a:r>
          </a:p>
        </p:txBody>
      </p:sp>
      <p:sp>
        <p:nvSpPr>
          <p:cNvPr id="4" name="TextBox 3">
            <a:extLst>
              <a:ext uri="{FF2B5EF4-FFF2-40B4-BE49-F238E27FC236}">
                <a16:creationId xmlns:a16="http://schemas.microsoft.com/office/drawing/2014/main" id="{0B823FF1-CE5F-58C8-33A0-D6D3AB13EA3E}"/>
              </a:ext>
            </a:extLst>
          </p:cNvPr>
          <p:cNvSpPr txBox="1"/>
          <p:nvPr/>
        </p:nvSpPr>
        <p:spPr>
          <a:xfrm>
            <a:off x="447260" y="1474304"/>
            <a:ext cx="339586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dirty="0">
                <a:solidFill>
                  <a:schemeClr val="bg1"/>
                </a:solidFill>
                <a:latin typeface="Cambria"/>
                <a:ea typeface="Calibri"/>
                <a:cs typeface="Calibri"/>
              </a:rPr>
              <a:t>FUTURE SCOPE.</a:t>
            </a:r>
            <a:endParaRPr lang="en-GB" sz="4000" dirty="0">
              <a:solidFill>
                <a:schemeClr val="bg1"/>
              </a:solidFill>
              <a:latin typeface="Cambria"/>
            </a:endParaRPr>
          </a:p>
        </p:txBody>
      </p:sp>
    </p:spTree>
    <p:extLst>
      <p:ext uri="{BB962C8B-B14F-4D97-AF65-F5344CB8AC3E}">
        <p14:creationId xmlns:p14="http://schemas.microsoft.com/office/powerpoint/2010/main" val="312316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491FD44-0B8E-429F-BD2E-EE91010F0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BB6FC-D1AE-F07E-A2BE-99D7CFA219A8}"/>
              </a:ext>
            </a:extLst>
          </p:cNvPr>
          <p:cNvSpPr>
            <a:spLocks noGrp="1"/>
          </p:cNvSpPr>
          <p:nvPr>
            <p:ph type="title"/>
          </p:nvPr>
        </p:nvSpPr>
        <p:spPr>
          <a:xfrm>
            <a:off x="42672" y="78996"/>
            <a:ext cx="4672584" cy="2244843"/>
          </a:xfrm>
        </p:spPr>
        <p:txBody>
          <a:bodyPr vert="horz" lIns="91440" tIns="45720" rIns="91440" bIns="45720" rtlCol="0" anchor="t">
            <a:normAutofit/>
          </a:bodyPr>
          <a:lstStyle/>
          <a:p>
            <a:r>
              <a:rPr lang="en-US" sz="4000" dirty="0">
                <a:solidFill>
                  <a:schemeClr val="tx2"/>
                </a:solidFill>
                <a:latin typeface="Gill Sans MT"/>
              </a:rPr>
              <a:t>My Role as a team member</a:t>
            </a:r>
          </a:p>
        </p:txBody>
      </p:sp>
      <p:pic>
        <p:nvPicPr>
          <p:cNvPr id="20" name="Picture 19" descr="One in a crowd">
            <a:extLst>
              <a:ext uri="{FF2B5EF4-FFF2-40B4-BE49-F238E27FC236}">
                <a16:creationId xmlns:a16="http://schemas.microsoft.com/office/drawing/2014/main" id="{C4E46F6B-16E0-EF40-F06E-E5AAB7619EAD}"/>
              </a:ext>
            </a:extLst>
          </p:cNvPr>
          <p:cNvPicPr>
            <a:picLocks noChangeAspect="1"/>
          </p:cNvPicPr>
          <p:nvPr/>
        </p:nvPicPr>
        <p:blipFill rotWithShape="1">
          <a:blip r:embed="rId2"/>
          <a:srcRect l="21716" r="13110" b="1"/>
          <a:stretch/>
        </p:blipFill>
        <p:spPr>
          <a:xfrm>
            <a:off x="6893012" y="752945"/>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grpSp>
        <p:nvGrpSpPr>
          <p:cNvPr id="32" name="Group 31">
            <a:extLst>
              <a:ext uri="{FF2B5EF4-FFF2-40B4-BE49-F238E27FC236}">
                <a16:creationId xmlns:a16="http://schemas.microsoft.com/office/drawing/2014/main" id="{AC9AA439-94BD-496D-B978-D92FEBAB6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455473" y="509985"/>
            <a:ext cx="5736222" cy="6346033"/>
            <a:chOff x="-9612" y="511966"/>
            <a:chExt cx="5736222" cy="6346033"/>
          </a:xfrm>
        </p:grpSpPr>
        <p:sp>
          <p:nvSpPr>
            <p:cNvPr id="33" name="Freeform: Shape 32">
              <a:extLst>
                <a:ext uri="{FF2B5EF4-FFF2-40B4-BE49-F238E27FC236}">
                  <a16:creationId xmlns:a16="http://schemas.microsoft.com/office/drawing/2014/main" id="{84DB0C11-8F9D-4605-B6A4-D88164C6E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12" y="724225"/>
              <a:ext cx="5420380" cy="6133427"/>
            </a:xfrm>
            <a:custGeom>
              <a:avLst/>
              <a:gdLst>
                <a:gd name="connsiteX0" fmla="*/ 2918460 w 2961539"/>
                <a:gd name="connsiteY0" fmla="*/ 1324969 h 3351127"/>
                <a:gd name="connsiteX1" fmla="*/ 2906649 w 2961539"/>
                <a:gd name="connsiteY1" fmla="*/ 1284393 h 3351127"/>
                <a:gd name="connsiteX2" fmla="*/ 2893314 w 2961539"/>
                <a:gd name="connsiteY2" fmla="*/ 1244388 h 3351127"/>
                <a:gd name="connsiteX3" fmla="*/ 2878741 w 2961539"/>
                <a:gd name="connsiteY3" fmla="*/ 1204859 h 3351127"/>
                <a:gd name="connsiteX4" fmla="*/ 2811209 w 2961539"/>
                <a:gd name="connsiteY4" fmla="*/ 1051316 h 3351127"/>
                <a:gd name="connsiteX5" fmla="*/ 2636711 w 2961539"/>
                <a:gd name="connsiteY5" fmla="*/ 768709 h 3351127"/>
                <a:gd name="connsiteX6" fmla="*/ 2418683 w 2961539"/>
                <a:gd name="connsiteY6" fmla="*/ 522202 h 3351127"/>
                <a:gd name="connsiteX7" fmla="*/ 2165699 w 2961539"/>
                <a:gd name="connsiteY7" fmla="*/ 314748 h 3351127"/>
                <a:gd name="connsiteX8" fmla="*/ 2027873 w 2961539"/>
                <a:gd name="connsiteY8" fmla="*/ 227213 h 3351127"/>
                <a:gd name="connsiteX9" fmla="*/ 1883474 w 2961539"/>
                <a:gd name="connsiteY9" fmla="*/ 151203 h 3351127"/>
                <a:gd name="connsiteX10" fmla="*/ 1576483 w 2961539"/>
                <a:gd name="connsiteY10" fmla="*/ 40618 h 3351127"/>
                <a:gd name="connsiteX11" fmla="*/ 1415415 w 2961539"/>
                <a:gd name="connsiteY11" fmla="*/ 10233 h 3351127"/>
                <a:gd name="connsiteX12" fmla="*/ 1251204 w 2961539"/>
                <a:gd name="connsiteY12" fmla="*/ 42 h 3351127"/>
                <a:gd name="connsiteX13" fmla="*/ 927163 w 2961539"/>
                <a:gd name="connsiteY13" fmla="*/ 29855 h 3351127"/>
                <a:gd name="connsiteX14" fmla="*/ 610362 w 2961539"/>
                <a:gd name="connsiteY14" fmla="*/ 116151 h 3351127"/>
                <a:gd name="connsiteX15" fmla="*/ 315468 w 2961539"/>
                <a:gd name="connsiteY15" fmla="*/ 267408 h 3351127"/>
                <a:gd name="connsiteX16" fmla="*/ 182975 w 2961539"/>
                <a:gd name="connsiteY16" fmla="*/ 368183 h 3351127"/>
                <a:gd name="connsiteX17" fmla="*/ 64294 w 2961539"/>
                <a:gd name="connsiteY17" fmla="*/ 484674 h 3351127"/>
                <a:gd name="connsiteX18" fmla="*/ 0 w 2961539"/>
                <a:gd name="connsiteY18" fmla="*/ 556778 h 3351127"/>
                <a:gd name="connsiteX19" fmla="*/ 0 w 2961539"/>
                <a:gd name="connsiteY19" fmla="*/ 956066 h 3351127"/>
                <a:gd name="connsiteX20" fmla="*/ 227552 w 2961539"/>
                <a:gd name="connsiteY20" fmla="*/ 636597 h 3351127"/>
                <a:gd name="connsiteX21" fmla="*/ 331756 w 2961539"/>
                <a:gd name="connsiteY21" fmla="*/ 534966 h 3351127"/>
                <a:gd name="connsiteX22" fmla="*/ 441770 w 2961539"/>
                <a:gd name="connsiteY22" fmla="*/ 439620 h 3351127"/>
                <a:gd name="connsiteX23" fmla="*/ 683419 w 2961539"/>
                <a:gd name="connsiteY23" fmla="*/ 274457 h 3351127"/>
                <a:gd name="connsiteX24" fmla="*/ 956596 w 2961539"/>
                <a:gd name="connsiteY24" fmla="*/ 161300 h 3351127"/>
                <a:gd name="connsiteX25" fmla="*/ 1251490 w 2961539"/>
                <a:gd name="connsiteY25" fmla="*/ 123009 h 3351127"/>
                <a:gd name="connsiteX26" fmla="*/ 1398175 w 2961539"/>
                <a:gd name="connsiteY26" fmla="*/ 135297 h 3351127"/>
                <a:gd name="connsiteX27" fmla="*/ 1542383 w 2961539"/>
                <a:gd name="connsiteY27" fmla="*/ 167967 h 3351127"/>
                <a:gd name="connsiteX28" fmla="*/ 1681925 w 2961539"/>
                <a:gd name="connsiteY28" fmla="*/ 218450 h 3351127"/>
                <a:gd name="connsiteX29" fmla="*/ 1715929 w 2961539"/>
                <a:gd name="connsiteY29" fmla="*/ 233595 h 3351127"/>
                <a:gd name="connsiteX30" fmla="*/ 1749552 w 2961539"/>
                <a:gd name="connsiteY30" fmla="*/ 249597 h 3351127"/>
                <a:gd name="connsiteX31" fmla="*/ 1782604 w 2961539"/>
                <a:gd name="connsiteY31" fmla="*/ 266646 h 3351127"/>
                <a:gd name="connsiteX32" fmla="*/ 1815275 w 2961539"/>
                <a:gd name="connsiteY32" fmla="*/ 284553 h 3351127"/>
                <a:gd name="connsiteX33" fmla="*/ 2059400 w 2961539"/>
                <a:gd name="connsiteY33" fmla="*/ 454765 h 3351127"/>
                <a:gd name="connsiteX34" fmla="*/ 2270284 w 2961539"/>
                <a:gd name="connsiteY34" fmla="*/ 663648 h 3351127"/>
                <a:gd name="connsiteX35" fmla="*/ 2362581 w 2961539"/>
                <a:gd name="connsiteY35" fmla="*/ 779091 h 3351127"/>
                <a:gd name="connsiteX36" fmla="*/ 2445353 w 2961539"/>
                <a:gd name="connsiteY36" fmla="*/ 900726 h 3351127"/>
                <a:gd name="connsiteX37" fmla="*/ 2581180 w 2961539"/>
                <a:gd name="connsiteY37" fmla="*/ 1158663 h 3351127"/>
                <a:gd name="connsiteX38" fmla="*/ 2673382 w 2961539"/>
                <a:gd name="connsiteY38" fmla="*/ 1430601 h 3351127"/>
                <a:gd name="connsiteX39" fmla="*/ 2707291 w 2961539"/>
                <a:gd name="connsiteY39" fmla="*/ 1569095 h 3351127"/>
                <a:gd name="connsiteX40" fmla="*/ 2728913 w 2961539"/>
                <a:gd name="connsiteY40" fmla="*/ 1710065 h 3351127"/>
                <a:gd name="connsiteX41" fmla="*/ 2738342 w 2961539"/>
                <a:gd name="connsiteY41" fmla="*/ 1853321 h 3351127"/>
                <a:gd name="connsiteX42" fmla="*/ 2733294 w 2961539"/>
                <a:gd name="connsiteY42" fmla="*/ 1998482 h 3351127"/>
                <a:gd name="connsiteX43" fmla="*/ 2704433 w 2961539"/>
                <a:gd name="connsiteY43" fmla="*/ 2140785 h 3351127"/>
                <a:gd name="connsiteX44" fmla="*/ 2645759 w 2961539"/>
                <a:gd name="connsiteY44" fmla="*/ 2264515 h 3351127"/>
                <a:gd name="connsiteX45" fmla="*/ 2552986 w 2961539"/>
                <a:gd name="connsiteY45" fmla="*/ 2354717 h 3351127"/>
                <a:gd name="connsiteX46" fmla="*/ 2492026 w 2961539"/>
                <a:gd name="connsiteY46" fmla="*/ 2389769 h 3351127"/>
                <a:gd name="connsiteX47" fmla="*/ 2423541 w 2961539"/>
                <a:gd name="connsiteY47" fmla="*/ 2423583 h 3351127"/>
                <a:gd name="connsiteX48" fmla="*/ 2278475 w 2961539"/>
                <a:gd name="connsiteY48" fmla="*/ 2502640 h 3351127"/>
                <a:gd name="connsiteX49" fmla="*/ 2143697 w 2961539"/>
                <a:gd name="connsiteY49" fmla="*/ 2606463 h 3351127"/>
                <a:gd name="connsiteX50" fmla="*/ 2113312 w 2961539"/>
                <a:gd name="connsiteY50" fmla="*/ 2635514 h 3351127"/>
                <a:gd name="connsiteX51" fmla="*/ 2084927 w 2961539"/>
                <a:gd name="connsiteY51" fmla="*/ 2664184 h 3351127"/>
                <a:gd name="connsiteX52" fmla="*/ 2030349 w 2961539"/>
                <a:gd name="connsiteY52" fmla="*/ 2722573 h 3351127"/>
                <a:gd name="connsiteX53" fmla="*/ 1929098 w 2961539"/>
                <a:gd name="connsiteY53" fmla="*/ 2842683 h 3351127"/>
                <a:gd name="connsiteX54" fmla="*/ 1880045 w 2961539"/>
                <a:gd name="connsiteY54" fmla="*/ 2902309 h 3351127"/>
                <a:gd name="connsiteX55" fmla="*/ 1831086 w 2961539"/>
                <a:gd name="connsiteY55" fmla="*/ 2960888 h 3351127"/>
                <a:gd name="connsiteX56" fmla="*/ 1730121 w 2961539"/>
                <a:gd name="connsiteY56" fmla="*/ 3071854 h 3351127"/>
                <a:gd name="connsiteX57" fmla="*/ 1620488 w 2961539"/>
                <a:gd name="connsiteY57" fmla="*/ 3169200 h 3351127"/>
                <a:gd name="connsiteX58" fmla="*/ 1497616 w 2961539"/>
                <a:gd name="connsiteY58" fmla="*/ 3244447 h 3351127"/>
                <a:gd name="connsiteX59" fmla="*/ 1361313 w 2961539"/>
                <a:gd name="connsiteY59" fmla="*/ 3288739 h 3351127"/>
                <a:gd name="connsiteX60" fmla="*/ 1289590 w 2961539"/>
                <a:gd name="connsiteY60" fmla="*/ 3297978 h 3351127"/>
                <a:gd name="connsiteX61" fmla="*/ 1253204 w 2961539"/>
                <a:gd name="connsiteY61" fmla="*/ 3299407 h 3351127"/>
                <a:gd name="connsiteX62" fmla="*/ 1215676 w 2961539"/>
                <a:gd name="connsiteY62" fmla="*/ 3299216 h 3351127"/>
                <a:gd name="connsiteX63" fmla="*/ 918972 w 2961539"/>
                <a:gd name="connsiteY63" fmla="*/ 3254639 h 3351127"/>
                <a:gd name="connsiteX64" fmla="*/ 642557 w 2961539"/>
                <a:gd name="connsiteY64" fmla="*/ 3139672 h 3351127"/>
                <a:gd name="connsiteX65" fmla="*/ 515112 w 2961539"/>
                <a:gd name="connsiteY65" fmla="*/ 3061853 h 3351127"/>
                <a:gd name="connsiteX66" fmla="*/ 484442 w 2961539"/>
                <a:gd name="connsiteY66" fmla="*/ 3040612 h 3351127"/>
                <a:gd name="connsiteX67" fmla="*/ 454343 w 2961539"/>
                <a:gd name="connsiteY67" fmla="*/ 3018610 h 3351127"/>
                <a:gd name="connsiteX68" fmla="*/ 424625 w 2961539"/>
                <a:gd name="connsiteY68" fmla="*/ 2996131 h 3351127"/>
                <a:gd name="connsiteX69" fmla="*/ 395478 w 2961539"/>
                <a:gd name="connsiteY69" fmla="*/ 2973080 h 3351127"/>
                <a:gd name="connsiteX70" fmla="*/ 181547 w 2961539"/>
                <a:gd name="connsiteY70" fmla="*/ 2767626 h 3351127"/>
                <a:gd name="connsiteX71" fmla="*/ 134112 w 2961539"/>
                <a:gd name="connsiteY71" fmla="*/ 2710761 h 3351127"/>
                <a:gd name="connsiteX72" fmla="*/ 89821 w 2961539"/>
                <a:gd name="connsiteY72" fmla="*/ 2652087 h 3351127"/>
                <a:gd name="connsiteX73" fmla="*/ 10096 w 2961539"/>
                <a:gd name="connsiteY73" fmla="*/ 2529025 h 3351127"/>
                <a:gd name="connsiteX74" fmla="*/ 191 w 2961539"/>
                <a:gd name="connsiteY74" fmla="*/ 2511499 h 3351127"/>
                <a:gd name="connsiteX75" fmla="*/ 191 w 2961539"/>
                <a:gd name="connsiteY75" fmla="*/ 2835063 h 3351127"/>
                <a:gd name="connsiteX76" fmla="*/ 50959 w 2961539"/>
                <a:gd name="connsiteY76" fmla="*/ 2888879 h 3351127"/>
                <a:gd name="connsiteX77" fmla="*/ 300038 w 2961539"/>
                <a:gd name="connsiteY77" fmla="*/ 3100525 h 3351127"/>
                <a:gd name="connsiteX78" fmla="*/ 438150 w 2961539"/>
                <a:gd name="connsiteY78" fmla="*/ 3186916 h 3351127"/>
                <a:gd name="connsiteX79" fmla="*/ 584264 w 2961539"/>
                <a:gd name="connsiteY79" fmla="*/ 3258830 h 3351127"/>
                <a:gd name="connsiteX80" fmla="*/ 862965 w 2961539"/>
                <a:gd name="connsiteY80" fmla="*/ 3351127 h 3351127"/>
                <a:gd name="connsiteX81" fmla="*/ 1534478 w 2961539"/>
                <a:gd name="connsiteY81" fmla="*/ 3351127 h 3351127"/>
                <a:gd name="connsiteX82" fmla="*/ 1540955 w 2961539"/>
                <a:gd name="connsiteY82" fmla="*/ 3348841 h 3351127"/>
                <a:gd name="connsiteX83" fmla="*/ 1691831 w 2961539"/>
                <a:gd name="connsiteY83" fmla="*/ 3275403 h 3351127"/>
                <a:gd name="connsiteX84" fmla="*/ 1827086 w 2961539"/>
                <a:gd name="connsiteY84" fmla="*/ 3179963 h 3351127"/>
                <a:gd name="connsiteX85" fmla="*/ 1948625 w 2961539"/>
                <a:gd name="connsiteY85" fmla="*/ 3072426 h 3351127"/>
                <a:gd name="connsiteX86" fmla="*/ 2005584 w 2961539"/>
                <a:gd name="connsiteY86" fmla="*/ 3016514 h 3351127"/>
                <a:gd name="connsiteX87" fmla="*/ 2060639 w 2961539"/>
                <a:gd name="connsiteY87" fmla="*/ 2959935 h 3351127"/>
                <a:gd name="connsiteX88" fmla="*/ 2167223 w 2961539"/>
                <a:gd name="connsiteY88" fmla="*/ 2847350 h 3351127"/>
                <a:gd name="connsiteX89" fmla="*/ 2218754 w 2961539"/>
                <a:gd name="connsiteY89" fmla="*/ 2791438 h 3351127"/>
                <a:gd name="connsiteX90" fmla="*/ 2244471 w 2961539"/>
                <a:gd name="connsiteY90" fmla="*/ 2763911 h 3351127"/>
                <a:gd name="connsiteX91" fmla="*/ 2269427 w 2961539"/>
                <a:gd name="connsiteY91" fmla="*/ 2738098 h 3351127"/>
                <a:gd name="connsiteX92" fmla="*/ 2321243 w 2961539"/>
                <a:gd name="connsiteY92" fmla="*/ 2689807 h 3351127"/>
                <a:gd name="connsiteX93" fmla="*/ 2376297 w 2961539"/>
                <a:gd name="connsiteY93" fmla="*/ 2645230 h 3351127"/>
                <a:gd name="connsiteX94" fmla="*/ 2499265 w 2961539"/>
                <a:gd name="connsiteY94" fmla="*/ 2564934 h 3351127"/>
                <a:gd name="connsiteX95" fmla="*/ 2639187 w 2961539"/>
                <a:gd name="connsiteY95" fmla="*/ 2476732 h 3351127"/>
                <a:gd name="connsiteX96" fmla="*/ 2674239 w 2961539"/>
                <a:gd name="connsiteY96" fmla="*/ 2448729 h 3351127"/>
                <a:gd name="connsiteX97" fmla="*/ 2707481 w 2961539"/>
                <a:gd name="connsiteY97" fmla="*/ 2417487 h 3351127"/>
                <a:gd name="connsiteX98" fmla="*/ 2765298 w 2961539"/>
                <a:gd name="connsiteY98" fmla="*/ 2347097 h 3351127"/>
                <a:gd name="connsiteX99" fmla="*/ 2810447 w 2961539"/>
                <a:gd name="connsiteY99" fmla="*/ 2270802 h 3351127"/>
                <a:gd name="connsiteX100" fmla="*/ 2845499 w 2961539"/>
                <a:gd name="connsiteY100" fmla="*/ 2192411 h 3351127"/>
                <a:gd name="connsiteX101" fmla="*/ 2901315 w 2961539"/>
                <a:gd name="connsiteY101" fmla="*/ 2034772 h 3351127"/>
                <a:gd name="connsiteX102" fmla="*/ 2943130 w 2961539"/>
                <a:gd name="connsiteY102" fmla="*/ 1871704 h 3351127"/>
                <a:gd name="connsiteX103" fmla="*/ 2961037 w 2961539"/>
                <a:gd name="connsiteY103" fmla="*/ 1703302 h 3351127"/>
                <a:gd name="connsiteX104" fmla="*/ 2928842 w 2961539"/>
                <a:gd name="connsiteY104" fmla="*/ 1366308 h 3351127"/>
                <a:gd name="connsiteX105" fmla="*/ 2918460 w 2961539"/>
                <a:gd name="connsiteY105" fmla="*/ 1324969 h 335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61539" h="3351127">
                  <a:moveTo>
                    <a:pt x="2918460" y="1324969"/>
                  </a:moveTo>
                  <a:lnTo>
                    <a:pt x="2906649" y="1284393"/>
                  </a:lnTo>
                  <a:lnTo>
                    <a:pt x="2893314" y="1244388"/>
                  </a:lnTo>
                  <a:cubicBezTo>
                    <a:pt x="2888837" y="1231053"/>
                    <a:pt x="2883694" y="1218004"/>
                    <a:pt x="2878741" y="1204859"/>
                  </a:cubicBezTo>
                  <a:cubicBezTo>
                    <a:pt x="2858453" y="1152567"/>
                    <a:pt x="2836069" y="1101227"/>
                    <a:pt x="2811209" y="1051316"/>
                  </a:cubicBezTo>
                  <a:cubicBezTo>
                    <a:pt x="2761107" y="951684"/>
                    <a:pt x="2702814" y="857006"/>
                    <a:pt x="2636711" y="768709"/>
                  </a:cubicBezTo>
                  <a:cubicBezTo>
                    <a:pt x="2570798" y="680412"/>
                    <a:pt x="2497455" y="598212"/>
                    <a:pt x="2418683" y="522202"/>
                  </a:cubicBezTo>
                  <a:cubicBezTo>
                    <a:pt x="2339912" y="446193"/>
                    <a:pt x="2254949" y="377232"/>
                    <a:pt x="2165699" y="314748"/>
                  </a:cubicBezTo>
                  <a:cubicBezTo>
                    <a:pt x="2121122" y="283506"/>
                    <a:pt x="2075021" y="254359"/>
                    <a:pt x="2027873" y="227213"/>
                  </a:cubicBezTo>
                  <a:cubicBezTo>
                    <a:pt x="1980914" y="199781"/>
                    <a:pt x="1932623" y="174635"/>
                    <a:pt x="1883474" y="151203"/>
                  </a:cubicBezTo>
                  <a:cubicBezTo>
                    <a:pt x="1785176" y="104721"/>
                    <a:pt x="1682496" y="67002"/>
                    <a:pt x="1576483" y="40618"/>
                  </a:cubicBezTo>
                  <a:cubicBezTo>
                    <a:pt x="1523524" y="27474"/>
                    <a:pt x="1469803" y="16901"/>
                    <a:pt x="1415415" y="10233"/>
                  </a:cubicBezTo>
                  <a:cubicBezTo>
                    <a:pt x="1361123" y="3185"/>
                    <a:pt x="1306163" y="-435"/>
                    <a:pt x="1251204" y="42"/>
                  </a:cubicBezTo>
                  <a:cubicBezTo>
                    <a:pt x="1142714" y="804"/>
                    <a:pt x="1034415" y="10805"/>
                    <a:pt x="927163" y="29855"/>
                  </a:cubicBezTo>
                  <a:cubicBezTo>
                    <a:pt x="820007" y="49095"/>
                    <a:pt x="713423" y="76813"/>
                    <a:pt x="610362" y="116151"/>
                  </a:cubicBezTo>
                  <a:cubicBezTo>
                    <a:pt x="507301" y="155394"/>
                    <a:pt x="407861" y="205782"/>
                    <a:pt x="315468" y="267408"/>
                  </a:cubicBezTo>
                  <a:cubicBezTo>
                    <a:pt x="269367" y="298269"/>
                    <a:pt x="224504" y="331226"/>
                    <a:pt x="182975" y="368183"/>
                  </a:cubicBezTo>
                  <a:cubicBezTo>
                    <a:pt x="141542" y="405140"/>
                    <a:pt x="102489" y="444573"/>
                    <a:pt x="64294" y="484674"/>
                  </a:cubicBezTo>
                  <a:cubicBezTo>
                    <a:pt x="42291" y="508105"/>
                    <a:pt x="20860" y="532203"/>
                    <a:pt x="0" y="556778"/>
                  </a:cubicBezTo>
                  <a:lnTo>
                    <a:pt x="0" y="956066"/>
                  </a:lnTo>
                  <a:cubicBezTo>
                    <a:pt x="62579" y="840909"/>
                    <a:pt x="138970" y="733276"/>
                    <a:pt x="227552" y="636597"/>
                  </a:cubicBezTo>
                  <a:cubicBezTo>
                    <a:pt x="260223" y="600593"/>
                    <a:pt x="295466" y="567160"/>
                    <a:pt x="331756" y="534966"/>
                  </a:cubicBezTo>
                  <a:cubicBezTo>
                    <a:pt x="367951" y="502771"/>
                    <a:pt x="403955" y="470196"/>
                    <a:pt x="441770" y="439620"/>
                  </a:cubicBezTo>
                  <a:cubicBezTo>
                    <a:pt x="517208" y="378375"/>
                    <a:pt x="597503" y="322177"/>
                    <a:pt x="683419" y="274457"/>
                  </a:cubicBezTo>
                  <a:cubicBezTo>
                    <a:pt x="769239" y="226832"/>
                    <a:pt x="860679" y="187208"/>
                    <a:pt x="956596" y="161300"/>
                  </a:cubicBezTo>
                  <a:cubicBezTo>
                    <a:pt x="1052322" y="135201"/>
                    <a:pt x="1151954" y="122247"/>
                    <a:pt x="1251490" y="123009"/>
                  </a:cubicBezTo>
                  <a:cubicBezTo>
                    <a:pt x="1300448" y="123581"/>
                    <a:pt x="1349502" y="127772"/>
                    <a:pt x="1398175" y="135297"/>
                  </a:cubicBezTo>
                  <a:cubicBezTo>
                    <a:pt x="1446752" y="143107"/>
                    <a:pt x="1495044" y="153870"/>
                    <a:pt x="1542383" y="167967"/>
                  </a:cubicBezTo>
                  <a:cubicBezTo>
                    <a:pt x="1589723" y="182160"/>
                    <a:pt x="1636490" y="198733"/>
                    <a:pt x="1681925" y="218450"/>
                  </a:cubicBezTo>
                  <a:cubicBezTo>
                    <a:pt x="1693259" y="223498"/>
                    <a:pt x="1704689" y="228261"/>
                    <a:pt x="1715929" y="233595"/>
                  </a:cubicBezTo>
                  <a:lnTo>
                    <a:pt x="1749552" y="249597"/>
                  </a:lnTo>
                  <a:lnTo>
                    <a:pt x="1782604" y="266646"/>
                  </a:lnTo>
                  <a:cubicBezTo>
                    <a:pt x="1793558" y="272457"/>
                    <a:pt x="1804416" y="278553"/>
                    <a:pt x="1815275" y="284553"/>
                  </a:cubicBezTo>
                  <a:cubicBezTo>
                    <a:pt x="1901762" y="333321"/>
                    <a:pt x="1983486" y="390662"/>
                    <a:pt x="2059400" y="454765"/>
                  </a:cubicBezTo>
                  <a:cubicBezTo>
                    <a:pt x="2135410" y="518583"/>
                    <a:pt x="2205990" y="588687"/>
                    <a:pt x="2270284" y="663648"/>
                  </a:cubicBezTo>
                  <a:cubicBezTo>
                    <a:pt x="2302574" y="701082"/>
                    <a:pt x="2333530" y="739372"/>
                    <a:pt x="2362581" y="779091"/>
                  </a:cubicBezTo>
                  <a:cubicBezTo>
                    <a:pt x="2391632" y="818811"/>
                    <a:pt x="2419255" y="859387"/>
                    <a:pt x="2445353" y="900726"/>
                  </a:cubicBezTo>
                  <a:cubicBezTo>
                    <a:pt x="2497455" y="983593"/>
                    <a:pt x="2542889" y="1069890"/>
                    <a:pt x="2581180" y="1158663"/>
                  </a:cubicBezTo>
                  <a:cubicBezTo>
                    <a:pt x="2619470" y="1247436"/>
                    <a:pt x="2648617" y="1338876"/>
                    <a:pt x="2673382" y="1430601"/>
                  </a:cubicBezTo>
                  <a:cubicBezTo>
                    <a:pt x="2685764" y="1476512"/>
                    <a:pt x="2697480" y="1522518"/>
                    <a:pt x="2707291" y="1569095"/>
                  </a:cubicBezTo>
                  <a:cubicBezTo>
                    <a:pt x="2717197" y="1615672"/>
                    <a:pt x="2724245" y="1662726"/>
                    <a:pt x="2728913" y="1710065"/>
                  </a:cubicBezTo>
                  <a:cubicBezTo>
                    <a:pt x="2733485" y="1757404"/>
                    <a:pt x="2736818" y="1805124"/>
                    <a:pt x="2738342" y="1853321"/>
                  </a:cubicBezTo>
                  <a:cubicBezTo>
                    <a:pt x="2739390" y="1901422"/>
                    <a:pt x="2738247" y="1950000"/>
                    <a:pt x="2733294" y="1998482"/>
                  </a:cubicBezTo>
                  <a:cubicBezTo>
                    <a:pt x="2728151" y="2046774"/>
                    <a:pt x="2718911" y="2095542"/>
                    <a:pt x="2704433" y="2140785"/>
                  </a:cubicBezTo>
                  <a:cubicBezTo>
                    <a:pt x="2689860" y="2186029"/>
                    <a:pt x="2670429" y="2228320"/>
                    <a:pt x="2645759" y="2264515"/>
                  </a:cubicBezTo>
                  <a:cubicBezTo>
                    <a:pt x="2620899" y="2300710"/>
                    <a:pt x="2590514" y="2330047"/>
                    <a:pt x="2552986" y="2354717"/>
                  </a:cubicBezTo>
                  <a:cubicBezTo>
                    <a:pt x="2534317" y="2367195"/>
                    <a:pt x="2513838" y="2378530"/>
                    <a:pt x="2492026" y="2389769"/>
                  </a:cubicBezTo>
                  <a:cubicBezTo>
                    <a:pt x="2470309" y="2401009"/>
                    <a:pt x="2447258" y="2412058"/>
                    <a:pt x="2423541" y="2423583"/>
                  </a:cubicBezTo>
                  <a:cubicBezTo>
                    <a:pt x="2376107" y="2446633"/>
                    <a:pt x="2326100" y="2472065"/>
                    <a:pt x="2278475" y="2502640"/>
                  </a:cubicBezTo>
                  <a:cubicBezTo>
                    <a:pt x="2230850" y="2533120"/>
                    <a:pt x="2185130" y="2567982"/>
                    <a:pt x="2143697" y="2606463"/>
                  </a:cubicBezTo>
                  <a:cubicBezTo>
                    <a:pt x="2133410" y="2615988"/>
                    <a:pt x="2122837" y="2625989"/>
                    <a:pt x="2113312" y="2635514"/>
                  </a:cubicBezTo>
                  <a:lnTo>
                    <a:pt x="2084927" y="2664184"/>
                  </a:lnTo>
                  <a:cubicBezTo>
                    <a:pt x="2066258" y="2683425"/>
                    <a:pt x="2048066" y="2702951"/>
                    <a:pt x="2030349" y="2722573"/>
                  </a:cubicBezTo>
                  <a:cubicBezTo>
                    <a:pt x="1995011" y="2762101"/>
                    <a:pt x="1962055" y="2802773"/>
                    <a:pt x="1929098" y="2842683"/>
                  </a:cubicBezTo>
                  <a:lnTo>
                    <a:pt x="1880045" y="2902309"/>
                  </a:lnTo>
                  <a:cubicBezTo>
                    <a:pt x="1863757" y="2922026"/>
                    <a:pt x="1847564" y="2941648"/>
                    <a:pt x="1831086" y="2960888"/>
                  </a:cubicBezTo>
                  <a:cubicBezTo>
                    <a:pt x="1798130" y="2999178"/>
                    <a:pt x="1764983" y="3036707"/>
                    <a:pt x="1730121" y="3071854"/>
                  </a:cubicBezTo>
                  <a:cubicBezTo>
                    <a:pt x="1695355" y="3107001"/>
                    <a:pt x="1659160" y="3140053"/>
                    <a:pt x="1620488" y="3169200"/>
                  </a:cubicBezTo>
                  <a:cubicBezTo>
                    <a:pt x="1581912" y="3198442"/>
                    <a:pt x="1541145" y="3224254"/>
                    <a:pt x="1497616" y="3244447"/>
                  </a:cubicBezTo>
                  <a:cubicBezTo>
                    <a:pt x="1454277" y="3264735"/>
                    <a:pt x="1408462" y="3279690"/>
                    <a:pt x="1361313" y="3288739"/>
                  </a:cubicBezTo>
                  <a:cubicBezTo>
                    <a:pt x="1337691" y="3293406"/>
                    <a:pt x="1313688" y="3296168"/>
                    <a:pt x="1289590" y="3297978"/>
                  </a:cubicBezTo>
                  <a:cubicBezTo>
                    <a:pt x="1277493" y="3298740"/>
                    <a:pt x="1265396" y="3299216"/>
                    <a:pt x="1253204" y="3299407"/>
                  </a:cubicBezTo>
                  <a:lnTo>
                    <a:pt x="1215676" y="3299216"/>
                  </a:lnTo>
                  <a:cubicBezTo>
                    <a:pt x="1115378" y="3296930"/>
                    <a:pt x="1015365" y="3281785"/>
                    <a:pt x="918972" y="3254639"/>
                  </a:cubicBezTo>
                  <a:cubicBezTo>
                    <a:pt x="822484" y="3227302"/>
                    <a:pt x="729996" y="3187583"/>
                    <a:pt x="642557" y="3139672"/>
                  </a:cubicBezTo>
                  <a:cubicBezTo>
                    <a:pt x="598837" y="3115765"/>
                    <a:pt x="556451" y="3089571"/>
                    <a:pt x="515112" y="3061853"/>
                  </a:cubicBezTo>
                  <a:lnTo>
                    <a:pt x="484442" y="3040612"/>
                  </a:lnTo>
                  <a:lnTo>
                    <a:pt x="454343" y="3018610"/>
                  </a:lnTo>
                  <a:lnTo>
                    <a:pt x="424625" y="2996131"/>
                  </a:lnTo>
                  <a:cubicBezTo>
                    <a:pt x="414719" y="2988606"/>
                    <a:pt x="405194" y="2980605"/>
                    <a:pt x="395478" y="2973080"/>
                  </a:cubicBezTo>
                  <a:cubicBezTo>
                    <a:pt x="318230" y="2910882"/>
                    <a:pt x="246507" y="2842111"/>
                    <a:pt x="181547" y="2767626"/>
                  </a:cubicBezTo>
                  <a:cubicBezTo>
                    <a:pt x="165259" y="2749052"/>
                    <a:pt x="149543" y="2730002"/>
                    <a:pt x="134112" y="2710761"/>
                  </a:cubicBezTo>
                  <a:cubicBezTo>
                    <a:pt x="118967" y="2691521"/>
                    <a:pt x="104013" y="2672090"/>
                    <a:pt x="89821" y="2652087"/>
                  </a:cubicBezTo>
                  <a:cubicBezTo>
                    <a:pt x="61246" y="2612273"/>
                    <a:pt x="34766" y="2571220"/>
                    <a:pt x="10096" y="2529025"/>
                  </a:cubicBezTo>
                  <a:cubicBezTo>
                    <a:pt x="6668" y="2523214"/>
                    <a:pt x="3429" y="2517309"/>
                    <a:pt x="191" y="2511499"/>
                  </a:cubicBezTo>
                  <a:lnTo>
                    <a:pt x="191" y="2835063"/>
                  </a:lnTo>
                  <a:cubicBezTo>
                    <a:pt x="16764" y="2853351"/>
                    <a:pt x="33719" y="2871353"/>
                    <a:pt x="50959" y="2888879"/>
                  </a:cubicBezTo>
                  <a:cubicBezTo>
                    <a:pt x="127635" y="2966698"/>
                    <a:pt x="210788" y="3037945"/>
                    <a:pt x="300038" y="3100525"/>
                  </a:cubicBezTo>
                  <a:cubicBezTo>
                    <a:pt x="344424" y="3131671"/>
                    <a:pt x="390525" y="3160627"/>
                    <a:pt x="438150" y="3186916"/>
                  </a:cubicBezTo>
                  <a:cubicBezTo>
                    <a:pt x="485585" y="3213491"/>
                    <a:pt x="534543" y="3237303"/>
                    <a:pt x="584264" y="3258830"/>
                  </a:cubicBezTo>
                  <a:cubicBezTo>
                    <a:pt x="674561" y="3297597"/>
                    <a:pt x="767906" y="3328362"/>
                    <a:pt x="862965" y="3351127"/>
                  </a:cubicBezTo>
                  <a:lnTo>
                    <a:pt x="1534478" y="3351127"/>
                  </a:lnTo>
                  <a:cubicBezTo>
                    <a:pt x="1536668" y="3350365"/>
                    <a:pt x="1538764" y="3349603"/>
                    <a:pt x="1540955" y="3348841"/>
                  </a:cubicBezTo>
                  <a:cubicBezTo>
                    <a:pt x="1593628" y="3329220"/>
                    <a:pt x="1644110" y="3304169"/>
                    <a:pt x="1691831" y="3275403"/>
                  </a:cubicBezTo>
                  <a:cubicBezTo>
                    <a:pt x="1739551" y="3246543"/>
                    <a:pt x="1784509" y="3214253"/>
                    <a:pt x="1827086" y="3179963"/>
                  </a:cubicBezTo>
                  <a:cubicBezTo>
                    <a:pt x="1869662" y="3145578"/>
                    <a:pt x="1910143" y="3109573"/>
                    <a:pt x="1948625" y="3072426"/>
                  </a:cubicBezTo>
                  <a:cubicBezTo>
                    <a:pt x="1967960" y="3053852"/>
                    <a:pt x="1986915" y="3035278"/>
                    <a:pt x="2005584" y="3016514"/>
                  </a:cubicBezTo>
                  <a:cubicBezTo>
                    <a:pt x="2024158" y="2997655"/>
                    <a:pt x="2042541" y="2978890"/>
                    <a:pt x="2060639" y="2959935"/>
                  </a:cubicBezTo>
                  <a:cubicBezTo>
                    <a:pt x="2096834" y="2922121"/>
                    <a:pt x="2132552" y="2884783"/>
                    <a:pt x="2167223" y="2847350"/>
                  </a:cubicBezTo>
                  <a:lnTo>
                    <a:pt x="2218754" y="2791438"/>
                  </a:lnTo>
                  <a:lnTo>
                    <a:pt x="2244471" y="2763911"/>
                  </a:lnTo>
                  <a:cubicBezTo>
                    <a:pt x="2253044" y="2754862"/>
                    <a:pt x="2260949" y="2746576"/>
                    <a:pt x="2269427" y="2738098"/>
                  </a:cubicBezTo>
                  <a:cubicBezTo>
                    <a:pt x="2286191" y="2721430"/>
                    <a:pt x="2303336" y="2705142"/>
                    <a:pt x="2321243" y="2689807"/>
                  </a:cubicBezTo>
                  <a:cubicBezTo>
                    <a:pt x="2338959" y="2674281"/>
                    <a:pt x="2357247" y="2659326"/>
                    <a:pt x="2376297" y="2645230"/>
                  </a:cubicBezTo>
                  <a:cubicBezTo>
                    <a:pt x="2414302" y="2616750"/>
                    <a:pt x="2454974" y="2590937"/>
                    <a:pt x="2499265" y="2564934"/>
                  </a:cubicBezTo>
                  <a:cubicBezTo>
                    <a:pt x="2543270" y="2538645"/>
                    <a:pt x="2591562" y="2512165"/>
                    <a:pt x="2639187" y="2476732"/>
                  </a:cubicBezTo>
                  <a:cubicBezTo>
                    <a:pt x="2650998" y="2467874"/>
                    <a:pt x="2662809" y="2458635"/>
                    <a:pt x="2674239" y="2448729"/>
                  </a:cubicBezTo>
                  <a:cubicBezTo>
                    <a:pt x="2685669" y="2438823"/>
                    <a:pt x="2696718" y="2428345"/>
                    <a:pt x="2707481" y="2417487"/>
                  </a:cubicBezTo>
                  <a:cubicBezTo>
                    <a:pt x="2728817" y="2395675"/>
                    <a:pt x="2748248" y="2371862"/>
                    <a:pt x="2765298" y="2347097"/>
                  </a:cubicBezTo>
                  <a:cubicBezTo>
                    <a:pt x="2782538" y="2322427"/>
                    <a:pt x="2797112" y="2296614"/>
                    <a:pt x="2810447" y="2270802"/>
                  </a:cubicBezTo>
                  <a:cubicBezTo>
                    <a:pt x="2823496" y="2244799"/>
                    <a:pt x="2834926" y="2218605"/>
                    <a:pt x="2845499" y="2192411"/>
                  </a:cubicBezTo>
                  <a:cubicBezTo>
                    <a:pt x="2866739" y="2139928"/>
                    <a:pt x="2884551" y="2088017"/>
                    <a:pt x="2901315" y="2034772"/>
                  </a:cubicBezTo>
                  <a:cubicBezTo>
                    <a:pt x="2918079" y="1981528"/>
                    <a:pt x="2932653" y="1927140"/>
                    <a:pt x="2943130" y="1871704"/>
                  </a:cubicBezTo>
                  <a:cubicBezTo>
                    <a:pt x="2953607" y="1816269"/>
                    <a:pt x="2959608" y="1759785"/>
                    <a:pt x="2961037" y="1703302"/>
                  </a:cubicBezTo>
                  <a:cubicBezTo>
                    <a:pt x="2963895" y="1590241"/>
                    <a:pt x="2954750" y="1476226"/>
                    <a:pt x="2928842" y="1366308"/>
                  </a:cubicBezTo>
                  <a:cubicBezTo>
                    <a:pt x="2925413" y="1352306"/>
                    <a:pt x="2922270" y="1338590"/>
                    <a:pt x="2918460" y="1324969"/>
                  </a:cubicBezTo>
                  <a:close/>
                </a:path>
              </a:pathLst>
            </a:custGeom>
            <a:solidFill>
              <a:schemeClr val="bg1">
                <a:alpha val="30000"/>
              </a:scheme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A4A9302-79D0-4E47-BB06-69046DEFE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12" y="675836"/>
              <a:ext cx="5440687" cy="6181815"/>
            </a:xfrm>
            <a:custGeom>
              <a:avLst/>
              <a:gdLst>
                <a:gd name="connsiteX0" fmla="*/ 1247966 w 2972634"/>
                <a:gd name="connsiteY0" fmla="*/ 0 h 3377565"/>
                <a:gd name="connsiteX1" fmla="*/ 0 w 2972634"/>
                <a:gd name="connsiteY1" fmla="*/ 557308 h 3377565"/>
                <a:gd name="connsiteX2" fmla="*/ 0 w 2972634"/>
                <a:gd name="connsiteY2" fmla="*/ 1091660 h 3377565"/>
                <a:gd name="connsiteX3" fmla="*/ 264414 w 2972634"/>
                <a:gd name="connsiteY3" fmla="*/ 717423 h 3377565"/>
                <a:gd name="connsiteX4" fmla="*/ 1247966 w 2972634"/>
                <a:gd name="connsiteY4" fmla="*/ 302324 h 3377565"/>
                <a:gd name="connsiteX5" fmla="*/ 1843850 w 2972634"/>
                <a:gd name="connsiteY5" fmla="*/ 472916 h 3377565"/>
                <a:gd name="connsiteX6" fmla="*/ 2372106 w 2972634"/>
                <a:gd name="connsiteY6" fmla="*/ 934688 h 3377565"/>
                <a:gd name="connsiteX7" fmla="*/ 2635377 w 2972634"/>
                <a:gd name="connsiteY7" fmla="*/ 1471041 h 3377565"/>
                <a:gd name="connsiteX8" fmla="*/ 2630996 w 2972634"/>
                <a:gd name="connsiteY8" fmla="*/ 2037112 h 3377565"/>
                <a:gd name="connsiteX9" fmla="*/ 2555558 w 2972634"/>
                <a:gd name="connsiteY9" fmla="*/ 2200085 h 3377565"/>
                <a:gd name="connsiteX10" fmla="*/ 2429828 w 2972634"/>
                <a:gd name="connsiteY10" fmla="*/ 2280285 h 3377565"/>
                <a:gd name="connsiteX11" fmla="*/ 2040255 w 2972634"/>
                <a:gd name="connsiteY11" fmla="*/ 2560892 h 3377565"/>
                <a:gd name="connsiteX12" fmla="*/ 1873377 w 2972634"/>
                <a:gd name="connsiteY12" fmla="*/ 2739295 h 3377565"/>
                <a:gd name="connsiteX13" fmla="*/ 1553147 w 2972634"/>
                <a:gd name="connsiteY13" fmla="*/ 3048476 h 3377565"/>
                <a:gd name="connsiteX14" fmla="*/ 1247966 w 2972634"/>
                <a:gd name="connsiteY14" fmla="*/ 3149822 h 3377565"/>
                <a:gd name="connsiteX15" fmla="*/ 662083 w 2972634"/>
                <a:gd name="connsiteY15" fmla="*/ 3018377 h 3377565"/>
                <a:gd name="connsiteX16" fmla="*/ 197263 w 2972634"/>
                <a:gd name="connsiteY16" fmla="*/ 2661476 h 3377565"/>
                <a:gd name="connsiteX17" fmla="*/ 0 w 2972634"/>
                <a:gd name="connsiteY17" fmla="*/ 2360581 h 3377565"/>
                <a:gd name="connsiteX18" fmla="*/ 0 w 2972634"/>
                <a:gd name="connsiteY18" fmla="*/ 2894933 h 3377565"/>
                <a:gd name="connsiteX19" fmla="*/ 753428 w 2972634"/>
                <a:gd name="connsiteY19" fmla="*/ 3377565 h 3377565"/>
                <a:gd name="connsiteX20" fmla="*/ 1587341 w 2972634"/>
                <a:gd name="connsiteY20" fmla="*/ 3377565 h 3377565"/>
                <a:gd name="connsiteX21" fmla="*/ 2255996 w 2972634"/>
                <a:gd name="connsiteY21" fmla="*/ 2772823 h 3377565"/>
                <a:gd name="connsiteX22" fmla="*/ 2922270 w 2972634"/>
                <a:gd name="connsiteY22" fmla="*/ 2118551 h 3377565"/>
                <a:gd name="connsiteX23" fmla="*/ 1247966 w 2972634"/>
                <a:gd name="connsiteY23" fmla="*/ 0 h 337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72634" h="3377565">
                  <a:moveTo>
                    <a:pt x="1247966" y="0"/>
                  </a:moveTo>
                  <a:cubicBezTo>
                    <a:pt x="754285" y="0"/>
                    <a:pt x="309944" y="214694"/>
                    <a:pt x="0" y="557308"/>
                  </a:cubicBezTo>
                  <a:lnTo>
                    <a:pt x="0" y="1091660"/>
                  </a:lnTo>
                  <a:cubicBezTo>
                    <a:pt x="67437" y="953357"/>
                    <a:pt x="156019" y="827723"/>
                    <a:pt x="264414" y="717423"/>
                  </a:cubicBezTo>
                  <a:cubicBezTo>
                    <a:pt x="527399" y="449771"/>
                    <a:pt x="876776" y="302324"/>
                    <a:pt x="1247966" y="302324"/>
                  </a:cubicBezTo>
                  <a:cubicBezTo>
                    <a:pt x="1438370" y="302324"/>
                    <a:pt x="1644491" y="361283"/>
                    <a:pt x="1843850" y="472916"/>
                  </a:cubicBezTo>
                  <a:cubicBezTo>
                    <a:pt x="2046161" y="586169"/>
                    <a:pt x="2228755" y="745808"/>
                    <a:pt x="2372106" y="934688"/>
                  </a:cubicBezTo>
                  <a:cubicBezTo>
                    <a:pt x="2498884" y="1101757"/>
                    <a:pt x="2589848" y="1287209"/>
                    <a:pt x="2635377" y="1471041"/>
                  </a:cubicBezTo>
                  <a:cubicBezTo>
                    <a:pt x="2683288" y="1664779"/>
                    <a:pt x="2681859" y="1855279"/>
                    <a:pt x="2630996" y="2037112"/>
                  </a:cubicBezTo>
                  <a:cubicBezTo>
                    <a:pt x="2608993" y="2115788"/>
                    <a:pt x="2583656" y="2170557"/>
                    <a:pt x="2555558" y="2200085"/>
                  </a:cubicBezTo>
                  <a:cubicBezTo>
                    <a:pt x="2531650" y="2225135"/>
                    <a:pt x="2494121" y="2245900"/>
                    <a:pt x="2429828" y="2280285"/>
                  </a:cubicBezTo>
                  <a:cubicBezTo>
                    <a:pt x="2328482" y="2334578"/>
                    <a:pt x="2189607" y="2408873"/>
                    <a:pt x="2040255" y="2560892"/>
                  </a:cubicBezTo>
                  <a:cubicBezTo>
                    <a:pt x="1981486" y="2620709"/>
                    <a:pt x="1926527" y="2681002"/>
                    <a:pt x="1873377" y="2739295"/>
                  </a:cubicBezTo>
                  <a:cubicBezTo>
                    <a:pt x="1763839" y="2859405"/>
                    <a:pt x="1660398" y="2972943"/>
                    <a:pt x="1553147" y="3048476"/>
                  </a:cubicBezTo>
                  <a:cubicBezTo>
                    <a:pt x="1453610" y="3118580"/>
                    <a:pt x="1359503" y="3149822"/>
                    <a:pt x="1247966" y="3149822"/>
                  </a:cubicBezTo>
                  <a:cubicBezTo>
                    <a:pt x="1043178" y="3149822"/>
                    <a:pt x="846011" y="3105626"/>
                    <a:pt x="662083" y="3018377"/>
                  </a:cubicBezTo>
                  <a:cubicBezTo>
                    <a:pt x="486156" y="2934938"/>
                    <a:pt x="325374" y="2811494"/>
                    <a:pt x="197263" y="2661476"/>
                  </a:cubicBezTo>
                  <a:cubicBezTo>
                    <a:pt x="118682" y="2569464"/>
                    <a:pt x="52673" y="2468594"/>
                    <a:pt x="0" y="2360581"/>
                  </a:cubicBezTo>
                  <a:lnTo>
                    <a:pt x="0" y="2894933"/>
                  </a:lnTo>
                  <a:cubicBezTo>
                    <a:pt x="201930" y="3118104"/>
                    <a:pt x="460915" y="3286982"/>
                    <a:pt x="753428" y="3377565"/>
                  </a:cubicBezTo>
                  <a:lnTo>
                    <a:pt x="1587341" y="3377565"/>
                  </a:lnTo>
                  <a:cubicBezTo>
                    <a:pt x="1849850" y="3254312"/>
                    <a:pt x="2033492" y="2999327"/>
                    <a:pt x="2255996" y="2772823"/>
                  </a:cubicBezTo>
                  <a:cubicBezTo>
                    <a:pt x="2562892" y="2460498"/>
                    <a:pt x="2794159" y="2577084"/>
                    <a:pt x="2922270" y="211855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77CAF0F-0189-454F-B26A-BDF821A5E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12" y="675836"/>
              <a:ext cx="5440807" cy="6182163"/>
            </a:xfrm>
            <a:custGeom>
              <a:avLst/>
              <a:gdLst>
                <a:gd name="connsiteX0" fmla="*/ 1247966 w 2972700"/>
                <a:gd name="connsiteY0" fmla="*/ 0 h 3377755"/>
                <a:gd name="connsiteX1" fmla="*/ 0 w 2972700"/>
                <a:gd name="connsiteY1" fmla="*/ 557308 h 3377755"/>
                <a:gd name="connsiteX2" fmla="*/ 0 w 2972700"/>
                <a:gd name="connsiteY2" fmla="*/ 1245489 h 3377755"/>
                <a:gd name="connsiteX3" fmla="*/ 20288 w 2972700"/>
                <a:gd name="connsiteY3" fmla="*/ 1193387 h 3377755"/>
                <a:gd name="connsiteX4" fmla="*/ 307467 w 2972700"/>
                <a:gd name="connsiteY4" fmla="*/ 759809 h 3377755"/>
                <a:gd name="connsiteX5" fmla="*/ 1247966 w 2972700"/>
                <a:gd name="connsiteY5" fmla="*/ 362903 h 3377755"/>
                <a:gd name="connsiteX6" fmla="*/ 1814322 w 2972700"/>
                <a:gd name="connsiteY6" fmla="*/ 525780 h 3377755"/>
                <a:gd name="connsiteX7" fmla="*/ 2324005 w 2972700"/>
                <a:gd name="connsiteY7" fmla="*/ 971360 h 3377755"/>
                <a:gd name="connsiteX8" fmla="*/ 2576703 w 2972700"/>
                <a:gd name="connsiteY8" fmla="*/ 1485710 h 3377755"/>
                <a:gd name="connsiteX9" fmla="*/ 2572798 w 2972700"/>
                <a:gd name="connsiteY9" fmla="*/ 2021015 h 3377755"/>
                <a:gd name="connsiteX10" fmla="*/ 2511838 w 2972700"/>
                <a:gd name="connsiteY10" fmla="*/ 2158556 h 3377755"/>
                <a:gd name="connsiteX11" fmla="*/ 2401348 w 2972700"/>
                <a:gd name="connsiteY11" fmla="*/ 2227136 h 3377755"/>
                <a:gd name="connsiteX12" fmla="*/ 1997107 w 2972700"/>
                <a:gd name="connsiteY12" fmla="*/ 2518696 h 3377755"/>
                <a:gd name="connsiteX13" fmla="*/ 1828705 w 2972700"/>
                <a:gd name="connsiteY13" fmla="*/ 2698718 h 3377755"/>
                <a:gd name="connsiteX14" fmla="*/ 1247966 w 2972700"/>
                <a:gd name="connsiteY14" fmla="*/ 3089529 h 3377755"/>
                <a:gd name="connsiteX15" fmla="*/ 687991 w 2972700"/>
                <a:gd name="connsiteY15" fmla="*/ 2963894 h 3377755"/>
                <a:gd name="connsiteX16" fmla="*/ 243269 w 2972700"/>
                <a:gd name="connsiteY16" fmla="*/ 2622328 h 3377755"/>
                <a:gd name="connsiteX17" fmla="*/ 2477 w 2972700"/>
                <a:gd name="connsiteY17" fmla="*/ 2213610 h 3377755"/>
                <a:gd name="connsiteX18" fmla="*/ 95 w 2972700"/>
                <a:gd name="connsiteY18" fmla="*/ 2206943 h 3377755"/>
                <a:gd name="connsiteX19" fmla="*/ 95 w 2972700"/>
                <a:gd name="connsiteY19" fmla="*/ 2895124 h 3377755"/>
                <a:gd name="connsiteX20" fmla="*/ 753523 w 2972700"/>
                <a:gd name="connsiteY20" fmla="*/ 3377756 h 3377755"/>
                <a:gd name="connsiteX21" fmla="*/ 1587437 w 2972700"/>
                <a:gd name="connsiteY21" fmla="*/ 3377756 h 3377755"/>
                <a:gd name="connsiteX22" fmla="*/ 2256092 w 2972700"/>
                <a:gd name="connsiteY22" fmla="*/ 2773013 h 3377755"/>
                <a:gd name="connsiteX23" fmla="*/ 2922365 w 2972700"/>
                <a:gd name="connsiteY23" fmla="*/ 2118741 h 3377755"/>
                <a:gd name="connsiteX24" fmla="*/ 1247966 w 2972700"/>
                <a:gd name="connsiteY24" fmla="*/ 0 h 337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72700" h="3377755">
                  <a:moveTo>
                    <a:pt x="1247966" y="0"/>
                  </a:moveTo>
                  <a:cubicBezTo>
                    <a:pt x="754285" y="0"/>
                    <a:pt x="309944" y="214694"/>
                    <a:pt x="0" y="557308"/>
                  </a:cubicBezTo>
                  <a:lnTo>
                    <a:pt x="0" y="1245489"/>
                  </a:lnTo>
                  <a:cubicBezTo>
                    <a:pt x="6477" y="1228058"/>
                    <a:pt x="13145" y="1210628"/>
                    <a:pt x="20288" y="1193387"/>
                  </a:cubicBezTo>
                  <a:cubicBezTo>
                    <a:pt x="87821" y="1030891"/>
                    <a:pt x="184404" y="885063"/>
                    <a:pt x="307467" y="759809"/>
                  </a:cubicBezTo>
                  <a:cubicBezTo>
                    <a:pt x="559118" y="503873"/>
                    <a:pt x="893064" y="362903"/>
                    <a:pt x="1247966" y="362903"/>
                  </a:cubicBezTo>
                  <a:cubicBezTo>
                    <a:pt x="1428083" y="362903"/>
                    <a:pt x="1623917" y="419195"/>
                    <a:pt x="1814322" y="525780"/>
                  </a:cubicBezTo>
                  <a:cubicBezTo>
                    <a:pt x="2009394" y="634937"/>
                    <a:pt x="2185607" y="789051"/>
                    <a:pt x="2324005" y="971360"/>
                  </a:cubicBezTo>
                  <a:cubicBezTo>
                    <a:pt x="2445830" y="1131856"/>
                    <a:pt x="2533174" y="1309688"/>
                    <a:pt x="2576703" y="1485710"/>
                  </a:cubicBezTo>
                  <a:cubicBezTo>
                    <a:pt x="2622042" y="1669161"/>
                    <a:pt x="2620804" y="1849279"/>
                    <a:pt x="2572798" y="2021015"/>
                  </a:cubicBezTo>
                  <a:cubicBezTo>
                    <a:pt x="2554034" y="2088071"/>
                    <a:pt x="2532412" y="2136934"/>
                    <a:pt x="2511838" y="2158556"/>
                  </a:cubicBezTo>
                  <a:cubicBezTo>
                    <a:pt x="2493455" y="2177796"/>
                    <a:pt x="2452878" y="2199608"/>
                    <a:pt x="2401348" y="2227136"/>
                  </a:cubicBezTo>
                  <a:cubicBezTo>
                    <a:pt x="2296573" y="2283238"/>
                    <a:pt x="2153031" y="2360010"/>
                    <a:pt x="1997107" y="2518696"/>
                  </a:cubicBezTo>
                  <a:cubicBezTo>
                    <a:pt x="1937576" y="2579370"/>
                    <a:pt x="1882235" y="2640044"/>
                    <a:pt x="1828705" y="2698718"/>
                  </a:cubicBezTo>
                  <a:cubicBezTo>
                    <a:pt x="1594580" y="2955512"/>
                    <a:pt x="1462468" y="3089529"/>
                    <a:pt x="1247966" y="3089529"/>
                  </a:cubicBezTo>
                  <a:cubicBezTo>
                    <a:pt x="1052227" y="3089529"/>
                    <a:pt x="863822" y="3047238"/>
                    <a:pt x="687991" y="2963894"/>
                  </a:cubicBezTo>
                  <a:cubicBezTo>
                    <a:pt x="519684" y="2884075"/>
                    <a:pt x="365855" y="2765965"/>
                    <a:pt x="243269" y="2622328"/>
                  </a:cubicBezTo>
                  <a:cubicBezTo>
                    <a:pt x="139541" y="2500884"/>
                    <a:pt x="58484" y="2363343"/>
                    <a:pt x="2477" y="2213610"/>
                  </a:cubicBezTo>
                  <a:cubicBezTo>
                    <a:pt x="1619" y="2211419"/>
                    <a:pt x="857" y="2209133"/>
                    <a:pt x="95" y="2206943"/>
                  </a:cubicBezTo>
                  <a:lnTo>
                    <a:pt x="95" y="2895124"/>
                  </a:lnTo>
                  <a:cubicBezTo>
                    <a:pt x="202025" y="3118295"/>
                    <a:pt x="461010" y="3287173"/>
                    <a:pt x="753523" y="3377756"/>
                  </a:cubicBezTo>
                  <a:lnTo>
                    <a:pt x="1587437" y="3377756"/>
                  </a:lnTo>
                  <a:cubicBezTo>
                    <a:pt x="1849946" y="3254502"/>
                    <a:pt x="2033588" y="2999518"/>
                    <a:pt x="2256092" y="2773013"/>
                  </a:cubicBezTo>
                  <a:cubicBezTo>
                    <a:pt x="2562987" y="2460689"/>
                    <a:pt x="2794254" y="2577275"/>
                    <a:pt x="2922365" y="211874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useBgFill="1">
          <p:nvSpPr>
            <p:cNvPr id="36" name="Freeform: Shape 35">
              <a:extLst>
                <a:ext uri="{FF2B5EF4-FFF2-40B4-BE49-F238E27FC236}">
                  <a16:creationId xmlns:a16="http://schemas.microsoft.com/office/drawing/2014/main" id="{A3173E27-5DAE-417C-8973-8479A37E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12" y="511966"/>
              <a:ext cx="5736222" cy="6345687"/>
            </a:xfrm>
            <a:custGeom>
              <a:avLst/>
              <a:gdLst>
                <a:gd name="connsiteX0" fmla="*/ 1262253 w 3134106"/>
                <a:gd name="connsiteY0" fmla="*/ 0 h 3467100"/>
                <a:gd name="connsiteX1" fmla="*/ 0 w 3134106"/>
                <a:gd name="connsiteY1" fmla="*/ 482156 h 3467100"/>
                <a:gd name="connsiteX2" fmla="*/ 0 w 3134106"/>
                <a:gd name="connsiteY2" fmla="*/ 777526 h 3467100"/>
                <a:gd name="connsiteX3" fmla="*/ 106966 w 3134106"/>
                <a:gd name="connsiteY3" fmla="*/ 645319 h 3467100"/>
                <a:gd name="connsiteX4" fmla="*/ 621316 w 3134106"/>
                <a:gd name="connsiteY4" fmla="*/ 259556 h 3467100"/>
                <a:gd name="connsiteX5" fmla="*/ 658749 w 3134106"/>
                <a:gd name="connsiteY5" fmla="*/ 242888 h 3467100"/>
                <a:gd name="connsiteX6" fmla="*/ 696468 w 3134106"/>
                <a:gd name="connsiteY6" fmla="*/ 226790 h 3467100"/>
                <a:gd name="connsiteX7" fmla="*/ 734854 w 3134106"/>
                <a:gd name="connsiteY7" fmla="*/ 212217 h 3467100"/>
                <a:gd name="connsiteX8" fmla="*/ 773525 w 3134106"/>
                <a:gd name="connsiteY8" fmla="*/ 198215 h 3467100"/>
                <a:gd name="connsiteX9" fmla="*/ 812768 w 3134106"/>
                <a:gd name="connsiteY9" fmla="*/ 185642 h 3467100"/>
                <a:gd name="connsiteX10" fmla="*/ 852202 w 3134106"/>
                <a:gd name="connsiteY10" fmla="*/ 173736 h 3467100"/>
                <a:gd name="connsiteX11" fmla="*/ 892112 w 3134106"/>
                <a:gd name="connsiteY11" fmla="*/ 163354 h 3467100"/>
                <a:gd name="connsiteX12" fmla="*/ 912114 w 3134106"/>
                <a:gd name="connsiteY12" fmla="*/ 158210 h 3467100"/>
                <a:gd name="connsiteX13" fmla="*/ 922115 w 3134106"/>
                <a:gd name="connsiteY13" fmla="*/ 155639 h 3467100"/>
                <a:gd name="connsiteX14" fmla="*/ 932212 w 3134106"/>
                <a:gd name="connsiteY14" fmla="*/ 153543 h 3467100"/>
                <a:gd name="connsiteX15" fmla="*/ 1260634 w 3134106"/>
                <a:gd name="connsiteY15" fmla="*/ 117062 h 3467100"/>
                <a:gd name="connsiteX16" fmla="*/ 1587341 w 3134106"/>
                <a:gd name="connsiteY16" fmla="*/ 161544 h 3467100"/>
                <a:gd name="connsiteX17" fmla="*/ 1743647 w 3134106"/>
                <a:gd name="connsiteY17" fmla="*/ 213741 h 3467100"/>
                <a:gd name="connsiteX18" fmla="*/ 1892808 w 3134106"/>
                <a:gd name="connsiteY18" fmla="*/ 282702 h 3467100"/>
                <a:gd name="connsiteX19" fmla="*/ 2033683 w 3134106"/>
                <a:gd name="connsiteY19" fmla="*/ 365950 h 3467100"/>
                <a:gd name="connsiteX20" fmla="*/ 2165509 w 3134106"/>
                <a:gd name="connsiteY20" fmla="*/ 461677 h 3467100"/>
                <a:gd name="connsiteX21" fmla="*/ 2288286 w 3134106"/>
                <a:gd name="connsiteY21" fmla="*/ 567500 h 3467100"/>
                <a:gd name="connsiteX22" fmla="*/ 2401348 w 3134106"/>
                <a:gd name="connsiteY22" fmla="*/ 682371 h 3467100"/>
                <a:gd name="connsiteX23" fmla="*/ 2505075 w 3134106"/>
                <a:gd name="connsiteY23" fmla="*/ 804577 h 3467100"/>
                <a:gd name="connsiteX24" fmla="*/ 2598801 w 3134106"/>
                <a:gd name="connsiteY24" fmla="*/ 933355 h 3467100"/>
                <a:gd name="connsiteX25" fmla="*/ 2682240 w 3134106"/>
                <a:gd name="connsiteY25" fmla="*/ 1067943 h 3467100"/>
                <a:gd name="connsiteX26" fmla="*/ 2754725 w 3134106"/>
                <a:gd name="connsiteY26" fmla="*/ 1207770 h 3467100"/>
                <a:gd name="connsiteX27" fmla="*/ 2861596 w 3134106"/>
                <a:gd name="connsiteY27" fmla="*/ 1501140 h 3467100"/>
                <a:gd name="connsiteX28" fmla="*/ 2893314 w 3134106"/>
                <a:gd name="connsiteY28" fmla="*/ 1653254 h 3467100"/>
                <a:gd name="connsiteX29" fmla="*/ 2898743 w 3134106"/>
                <a:gd name="connsiteY29" fmla="*/ 1691640 h 3467100"/>
                <a:gd name="connsiteX30" fmla="*/ 2903220 w 3134106"/>
                <a:gd name="connsiteY30" fmla="*/ 1730216 h 3467100"/>
                <a:gd name="connsiteX31" fmla="*/ 2906840 w 3134106"/>
                <a:gd name="connsiteY31" fmla="*/ 1768888 h 3467100"/>
                <a:gd name="connsiteX32" fmla="*/ 2909221 w 3134106"/>
                <a:gd name="connsiteY32" fmla="*/ 1807655 h 3467100"/>
                <a:gd name="connsiteX33" fmla="*/ 2907506 w 3134106"/>
                <a:gd name="connsiteY33" fmla="*/ 1963007 h 3467100"/>
                <a:gd name="connsiteX34" fmla="*/ 2904458 w 3134106"/>
                <a:gd name="connsiteY34" fmla="*/ 2001869 h 3467100"/>
                <a:gd name="connsiteX35" fmla="*/ 2900267 w 3134106"/>
                <a:gd name="connsiteY35" fmla="*/ 2040636 h 3467100"/>
                <a:gd name="connsiteX36" fmla="*/ 2894648 w 3134106"/>
                <a:gd name="connsiteY36" fmla="*/ 2079308 h 3467100"/>
                <a:gd name="connsiteX37" fmla="*/ 2888075 w 3134106"/>
                <a:gd name="connsiteY37" fmla="*/ 2117884 h 3467100"/>
                <a:gd name="connsiteX38" fmla="*/ 2849785 w 3134106"/>
                <a:gd name="connsiteY38" fmla="*/ 2268855 h 3467100"/>
                <a:gd name="connsiteX39" fmla="*/ 2785491 w 3134106"/>
                <a:gd name="connsiteY39" fmla="*/ 2404777 h 3467100"/>
                <a:gd name="connsiteX40" fmla="*/ 2682049 w 3134106"/>
                <a:gd name="connsiteY40" fmla="*/ 2511647 h 3467100"/>
                <a:gd name="connsiteX41" fmla="*/ 2544318 w 3134106"/>
                <a:gd name="connsiteY41" fmla="*/ 2596229 h 3467100"/>
                <a:gd name="connsiteX42" fmla="*/ 2270474 w 3134106"/>
                <a:gd name="connsiteY42" fmla="*/ 2796349 h 3467100"/>
                <a:gd name="connsiteX43" fmla="*/ 2211896 w 3134106"/>
                <a:gd name="connsiteY43" fmla="*/ 2856357 h 3467100"/>
                <a:gd name="connsiteX44" fmla="*/ 2155127 w 3134106"/>
                <a:gd name="connsiteY44" fmla="*/ 2916936 h 3467100"/>
                <a:gd name="connsiteX45" fmla="*/ 2042636 w 3134106"/>
                <a:gd name="connsiteY45" fmla="*/ 3038094 h 3467100"/>
                <a:gd name="connsiteX46" fmla="*/ 1985963 w 3134106"/>
                <a:gd name="connsiteY46" fmla="*/ 3097721 h 3467100"/>
                <a:gd name="connsiteX47" fmla="*/ 1928051 w 3134106"/>
                <a:gd name="connsiteY47" fmla="*/ 3155728 h 3467100"/>
                <a:gd name="connsiteX48" fmla="*/ 1806702 w 3134106"/>
                <a:gd name="connsiteY48" fmla="*/ 3264313 h 3467100"/>
                <a:gd name="connsiteX49" fmla="*/ 1674400 w 3134106"/>
                <a:gd name="connsiteY49" fmla="*/ 3356134 h 3467100"/>
                <a:gd name="connsiteX50" fmla="*/ 1529906 w 3134106"/>
                <a:gd name="connsiteY50" fmla="*/ 3422333 h 3467100"/>
                <a:gd name="connsiteX51" fmla="*/ 1492187 w 3134106"/>
                <a:gd name="connsiteY51" fmla="*/ 3434048 h 3467100"/>
                <a:gd name="connsiteX52" fmla="*/ 1453896 w 3134106"/>
                <a:gd name="connsiteY52" fmla="*/ 3443669 h 3467100"/>
                <a:gd name="connsiteX53" fmla="*/ 1415129 w 3134106"/>
                <a:gd name="connsiteY53" fmla="*/ 3451003 h 3467100"/>
                <a:gd name="connsiteX54" fmla="*/ 1376077 w 3134106"/>
                <a:gd name="connsiteY54" fmla="*/ 3456241 h 3467100"/>
                <a:gd name="connsiteX55" fmla="*/ 1336834 w 3134106"/>
                <a:gd name="connsiteY55" fmla="*/ 3459480 h 3467100"/>
                <a:gd name="connsiteX56" fmla="*/ 1297496 w 3134106"/>
                <a:gd name="connsiteY56" fmla="*/ 3460718 h 3467100"/>
                <a:gd name="connsiteX57" fmla="*/ 1258062 w 3134106"/>
                <a:gd name="connsiteY57" fmla="*/ 3460052 h 3467100"/>
                <a:gd name="connsiteX58" fmla="*/ 1217676 w 3134106"/>
                <a:gd name="connsiteY58" fmla="*/ 3457480 h 3467100"/>
                <a:gd name="connsiteX59" fmla="*/ 900113 w 3134106"/>
                <a:gd name="connsiteY59" fmla="*/ 3406426 h 3467100"/>
                <a:gd name="connsiteX60" fmla="*/ 823246 w 3134106"/>
                <a:gd name="connsiteY60" fmla="*/ 3383947 h 3467100"/>
                <a:gd name="connsiteX61" fmla="*/ 747808 w 3134106"/>
                <a:gd name="connsiteY61" fmla="*/ 3357753 h 3467100"/>
                <a:gd name="connsiteX62" fmla="*/ 710660 w 3134106"/>
                <a:gd name="connsiteY62" fmla="*/ 3343370 h 3467100"/>
                <a:gd name="connsiteX63" fmla="*/ 673799 w 3134106"/>
                <a:gd name="connsiteY63" fmla="*/ 3328321 h 3467100"/>
                <a:gd name="connsiteX64" fmla="*/ 655415 w 3134106"/>
                <a:gd name="connsiteY64" fmla="*/ 3320796 h 3467100"/>
                <a:gd name="connsiteX65" fmla="*/ 637413 w 3134106"/>
                <a:gd name="connsiteY65" fmla="*/ 3312319 h 3467100"/>
                <a:gd name="connsiteX66" fmla="*/ 601409 w 3134106"/>
                <a:gd name="connsiteY66" fmla="*/ 3295460 h 3467100"/>
                <a:gd name="connsiteX67" fmla="*/ 96012 w 3134106"/>
                <a:gd name="connsiteY67" fmla="*/ 2922746 h 3467100"/>
                <a:gd name="connsiteX68" fmla="*/ 0 w 3134106"/>
                <a:gd name="connsiteY68" fmla="*/ 2808256 h 3467100"/>
                <a:gd name="connsiteX69" fmla="*/ 0 w 3134106"/>
                <a:gd name="connsiteY69" fmla="*/ 3204020 h 3467100"/>
                <a:gd name="connsiteX70" fmla="*/ 376523 w 3134106"/>
                <a:gd name="connsiteY70" fmla="*/ 3467100 h 3467100"/>
                <a:gd name="connsiteX71" fmla="*/ 2147983 w 3134106"/>
                <a:gd name="connsiteY71" fmla="*/ 3467100 h 3467100"/>
                <a:gd name="connsiteX72" fmla="*/ 3134106 w 3134106"/>
                <a:gd name="connsiteY72" fmla="*/ 1843088 h 3467100"/>
                <a:gd name="connsiteX73" fmla="*/ 1262253 w 3134106"/>
                <a:gd name="connsiteY73" fmla="*/ 0 h 346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34106" h="3467100">
                  <a:moveTo>
                    <a:pt x="1262253" y="0"/>
                  </a:moveTo>
                  <a:cubicBezTo>
                    <a:pt x="775907" y="0"/>
                    <a:pt x="332804" y="182690"/>
                    <a:pt x="0" y="482156"/>
                  </a:cubicBezTo>
                  <a:lnTo>
                    <a:pt x="0" y="777526"/>
                  </a:lnTo>
                  <a:cubicBezTo>
                    <a:pt x="33338" y="731901"/>
                    <a:pt x="68961" y="687705"/>
                    <a:pt x="106966" y="645319"/>
                  </a:cubicBezTo>
                  <a:cubicBezTo>
                    <a:pt x="248603" y="486632"/>
                    <a:pt x="423100" y="351854"/>
                    <a:pt x="621316" y="259556"/>
                  </a:cubicBezTo>
                  <a:lnTo>
                    <a:pt x="658749" y="242888"/>
                  </a:lnTo>
                  <a:cubicBezTo>
                    <a:pt x="671322" y="237458"/>
                    <a:pt x="683609" y="231362"/>
                    <a:pt x="696468" y="226790"/>
                  </a:cubicBezTo>
                  <a:lnTo>
                    <a:pt x="734854" y="212217"/>
                  </a:lnTo>
                  <a:cubicBezTo>
                    <a:pt x="747713" y="207550"/>
                    <a:pt x="760381" y="202121"/>
                    <a:pt x="773525" y="198215"/>
                  </a:cubicBezTo>
                  <a:lnTo>
                    <a:pt x="812768" y="185642"/>
                  </a:lnTo>
                  <a:cubicBezTo>
                    <a:pt x="825913" y="181547"/>
                    <a:pt x="838867" y="176879"/>
                    <a:pt x="852202" y="173736"/>
                  </a:cubicBezTo>
                  <a:lnTo>
                    <a:pt x="892112" y="163354"/>
                  </a:lnTo>
                  <a:lnTo>
                    <a:pt x="912114" y="158210"/>
                  </a:lnTo>
                  <a:lnTo>
                    <a:pt x="922115" y="155639"/>
                  </a:lnTo>
                  <a:lnTo>
                    <a:pt x="932212" y="153543"/>
                  </a:lnTo>
                  <a:cubicBezTo>
                    <a:pt x="1039749" y="129635"/>
                    <a:pt x="1150144" y="117443"/>
                    <a:pt x="1260634" y="117062"/>
                  </a:cubicBezTo>
                  <a:cubicBezTo>
                    <a:pt x="1370933" y="116967"/>
                    <a:pt x="1481138" y="132874"/>
                    <a:pt x="1587341" y="161544"/>
                  </a:cubicBezTo>
                  <a:cubicBezTo>
                    <a:pt x="1640491" y="175831"/>
                    <a:pt x="1692688" y="193358"/>
                    <a:pt x="1743647" y="213741"/>
                  </a:cubicBezTo>
                  <a:cubicBezTo>
                    <a:pt x="1794796" y="233744"/>
                    <a:pt x="1844421" y="257175"/>
                    <a:pt x="1892808" y="282702"/>
                  </a:cubicBezTo>
                  <a:cubicBezTo>
                    <a:pt x="1941290" y="308134"/>
                    <a:pt x="1988153" y="336233"/>
                    <a:pt x="2033683" y="365950"/>
                  </a:cubicBezTo>
                  <a:cubicBezTo>
                    <a:pt x="2079117" y="395954"/>
                    <a:pt x="2123027" y="428054"/>
                    <a:pt x="2165509" y="461677"/>
                  </a:cubicBezTo>
                  <a:cubicBezTo>
                    <a:pt x="2207990" y="495300"/>
                    <a:pt x="2248948" y="530733"/>
                    <a:pt x="2288286" y="567500"/>
                  </a:cubicBezTo>
                  <a:cubicBezTo>
                    <a:pt x="2327720" y="604266"/>
                    <a:pt x="2365153" y="642938"/>
                    <a:pt x="2401348" y="682371"/>
                  </a:cubicBezTo>
                  <a:cubicBezTo>
                    <a:pt x="2437543" y="721900"/>
                    <a:pt x="2472119" y="762667"/>
                    <a:pt x="2505075" y="804577"/>
                  </a:cubicBezTo>
                  <a:cubicBezTo>
                    <a:pt x="2537841" y="846677"/>
                    <a:pt x="2569369" y="889445"/>
                    <a:pt x="2598801" y="933355"/>
                  </a:cubicBezTo>
                  <a:cubicBezTo>
                    <a:pt x="2628329" y="977265"/>
                    <a:pt x="2656428" y="1022128"/>
                    <a:pt x="2682240" y="1067943"/>
                  </a:cubicBezTo>
                  <a:cubicBezTo>
                    <a:pt x="2708243" y="1113663"/>
                    <a:pt x="2732437" y="1160336"/>
                    <a:pt x="2754725" y="1207770"/>
                  </a:cubicBezTo>
                  <a:cubicBezTo>
                    <a:pt x="2799112" y="1302639"/>
                    <a:pt x="2835021" y="1400747"/>
                    <a:pt x="2861596" y="1501140"/>
                  </a:cubicBezTo>
                  <a:cubicBezTo>
                    <a:pt x="2874645" y="1551337"/>
                    <a:pt x="2885218" y="1602105"/>
                    <a:pt x="2893314" y="1653254"/>
                  </a:cubicBezTo>
                  <a:cubicBezTo>
                    <a:pt x="2895314" y="1666018"/>
                    <a:pt x="2897410" y="1678781"/>
                    <a:pt x="2898743" y="1691640"/>
                  </a:cubicBezTo>
                  <a:cubicBezTo>
                    <a:pt x="2900172" y="1704499"/>
                    <a:pt x="2902172" y="1717262"/>
                    <a:pt x="2903220" y="1730216"/>
                  </a:cubicBezTo>
                  <a:cubicBezTo>
                    <a:pt x="2904363" y="1743075"/>
                    <a:pt x="2905792" y="1755934"/>
                    <a:pt x="2906840" y="1768888"/>
                  </a:cubicBezTo>
                  <a:lnTo>
                    <a:pt x="2909221" y="1807655"/>
                  </a:lnTo>
                  <a:cubicBezTo>
                    <a:pt x="2911316" y="1859375"/>
                    <a:pt x="2911221" y="1911191"/>
                    <a:pt x="2907506" y="1963007"/>
                  </a:cubicBezTo>
                  <a:cubicBezTo>
                    <a:pt x="2906459" y="1975961"/>
                    <a:pt x="2906078" y="1988915"/>
                    <a:pt x="2904458" y="2001869"/>
                  </a:cubicBezTo>
                  <a:lnTo>
                    <a:pt x="2900267" y="2040636"/>
                  </a:lnTo>
                  <a:lnTo>
                    <a:pt x="2894648" y="2079308"/>
                  </a:lnTo>
                  <a:cubicBezTo>
                    <a:pt x="2892838" y="2092166"/>
                    <a:pt x="2890171" y="2104930"/>
                    <a:pt x="2888075" y="2117884"/>
                  </a:cubicBezTo>
                  <a:cubicBezTo>
                    <a:pt x="2878360" y="2169128"/>
                    <a:pt x="2866168" y="2220278"/>
                    <a:pt x="2849785" y="2268855"/>
                  </a:cubicBezTo>
                  <a:cubicBezTo>
                    <a:pt x="2833402" y="2317433"/>
                    <a:pt x="2813018" y="2363915"/>
                    <a:pt x="2785491" y="2404777"/>
                  </a:cubicBezTo>
                  <a:cubicBezTo>
                    <a:pt x="2758440" y="2446115"/>
                    <a:pt x="2723579" y="2481263"/>
                    <a:pt x="2682049" y="2511647"/>
                  </a:cubicBezTo>
                  <a:cubicBezTo>
                    <a:pt x="2640616" y="2542223"/>
                    <a:pt x="2592705" y="2568321"/>
                    <a:pt x="2544318" y="2596229"/>
                  </a:cubicBezTo>
                  <a:cubicBezTo>
                    <a:pt x="2446687" y="2650808"/>
                    <a:pt x="2350580" y="2716530"/>
                    <a:pt x="2270474" y="2796349"/>
                  </a:cubicBezTo>
                  <a:cubicBezTo>
                    <a:pt x="2250091" y="2816257"/>
                    <a:pt x="2230946" y="2836164"/>
                    <a:pt x="2211896" y="2856357"/>
                  </a:cubicBezTo>
                  <a:lnTo>
                    <a:pt x="2155127" y="2916936"/>
                  </a:lnTo>
                  <a:cubicBezTo>
                    <a:pt x="2117503" y="2957417"/>
                    <a:pt x="2080260" y="2998089"/>
                    <a:pt x="2042636" y="3038094"/>
                  </a:cubicBezTo>
                  <a:cubicBezTo>
                    <a:pt x="2023872" y="3058097"/>
                    <a:pt x="2005013" y="3078099"/>
                    <a:pt x="1985963" y="3097721"/>
                  </a:cubicBezTo>
                  <a:cubicBezTo>
                    <a:pt x="1966913" y="3117342"/>
                    <a:pt x="1947577" y="3136678"/>
                    <a:pt x="1928051" y="3155728"/>
                  </a:cubicBezTo>
                  <a:cubicBezTo>
                    <a:pt x="1889093" y="3193828"/>
                    <a:pt x="1848707" y="3230309"/>
                    <a:pt x="1806702" y="3264313"/>
                  </a:cubicBezTo>
                  <a:cubicBezTo>
                    <a:pt x="1764792" y="3298412"/>
                    <a:pt x="1720406" y="3329083"/>
                    <a:pt x="1674400" y="3356134"/>
                  </a:cubicBezTo>
                  <a:cubicBezTo>
                    <a:pt x="1628204" y="3382804"/>
                    <a:pt x="1579912" y="3405473"/>
                    <a:pt x="1529906" y="3422333"/>
                  </a:cubicBezTo>
                  <a:cubicBezTo>
                    <a:pt x="1517428" y="3426714"/>
                    <a:pt x="1504664" y="3430048"/>
                    <a:pt x="1492187" y="3434048"/>
                  </a:cubicBezTo>
                  <a:cubicBezTo>
                    <a:pt x="1479518" y="3437478"/>
                    <a:pt x="1466660" y="3440430"/>
                    <a:pt x="1453896" y="3443669"/>
                  </a:cubicBezTo>
                  <a:cubicBezTo>
                    <a:pt x="1440942" y="3446145"/>
                    <a:pt x="1428083" y="3448717"/>
                    <a:pt x="1415129" y="3451003"/>
                  </a:cubicBezTo>
                  <a:cubicBezTo>
                    <a:pt x="1402080" y="3452717"/>
                    <a:pt x="1389126" y="3454813"/>
                    <a:pt x="1376077" y="3456241"/>
                  </a:cubicBezTo>
                  <a:cubicBezTo>
                    <a:pt x="1362932" y="3457289"/>
                    <a:pt x="1349978" y="3458718"/>
                    <a:pt x="1336834" y="3459480"/>
                  </a:cubicBezTo>
                  <a:cubicBezTo>
                    <a:pt x="1323689" y="3459861"/>
                    <a:pt x="1310640" y="3460623"/>
                    <a:pt x="1297496" y="3460718"/>
                  </a:cubicBezTo>
                  <a:cubicBezTo>
                    <a:pt x="1284351" y="3460433"/>
                    <a:pt x="1271302" y="3460528"/>
                    <a:pt x="1258062" y="3460052"/>
                  </a:cubicBezTo>
                  <a:lnTo>
                    <a:pt x="1217676" y="3457480"/>
                  </a:lnTo>
                  <a:cubicBezTo>
                    <a:pt x="1110044" y="3450717"/>
                    <a:pt x="1003554" y="3433286"/>
                    <a:pt x="900113" y="3406426"/>
                  </a:cubicBezTo>
                  <a:lnTo>
                    <a:pt x="823246" y="3383947"/>
                  </a:lnTo>
                  <a:cubicBezTo>
                    <a:pt x="797909" y="3375660"/>
                    <a:pt x="772954" y="3366326"/>
                    <a:pt x="747808" y="3357753"/>
                  </a:cubicBezTo>
                  <a:cubicBezTo>
                    <a:pt x="735140" y="3353753"/>
                    <a:pt x="722948" y="3348323"/>
                    <a:pt x="710660" y="3343370"/>
                  </a:cubicBezTo>
                  <a:lnTo>
                    <a:pt x="673799" y="3328321"/>
                  </a:lnTo>
                  <a:lnTo>
                    <a:pt x="655415" y="3320796"/>
                  </a:lnTo>
                  <a:lnTo>
                    <a:pt x="637413" y="3312319"/>
                  </a:lnTo>
                  <a:lnTo>
                    <a:pt x="601409" y="3295460"/>
                  </a:lnTo>
                  <a:cubicBezTo>
                    <a:pt x="410909" y="3202877"/>
                    <a:pt x="238125" y="3076575"/>
                    <a:pt x="96012" y="2922746"/>
                  </a:cubicBezTo>
                  <a:cubicBezTo>
                    <a:pt x="62103" y="2886075"/>
                    <a:pt x="30194" y="2847785"/>
                    <a:pt x="0" y="2808256"/>
                  </a:cubicBezTo>
                  <a:lnTo>
                    <a:pt x="0" y="3204020"/>
                  </a:lnTo>
                  <a:cubicBezTo>
                    <a:pt x="113538" y="3306223"/>
                    <a:pt x="239935" y="3394710"/>
                    <a:pt x="376523" y="3467100"/>
                  </a:cubicBezTo>
                  <a:lnTo>
                    <a:pt x="2147983" y="3467100"/>
                  </a:lnTo>
                  <a:cubicBezTo>
                    <a:pt x="2735009" y="3156014"/>
                    <a:pt x="3134106" y="2545461"/>
                    <a:pt x="3134106" y="1843088"/>
                  </a:cubicBezTo>
                  <a:cubicBezTo>
                    <a:pt x="3134106" y="825151"/>
                    <a:pt x="2296097" y="0"/>
                    <a:pt x="1262253" y="0"/>
                  </a:cubicBezTo>
                  <a:close/>
                </a:path>
              </a:pathLst>
            </a:custGeom>
            <a:ln w="9525"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F2C06D62-6FA0-EAE7-05A7-368580823642}"/>
              </a:ext>
            </a:extLst>
          </p:cNvPr>
          <p:cNvSpPr txBox="1"/>
          <p:nvPr/>
        </p:nvSpPr>
        <p:spPr>
          <a:xfrm>
            <a:off x="403411" y="1763058"/>
            <a:ext cx="611094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dirty="0">
                <a:latin typeface="Bookman Old Style"/>
                <a:ea typeface="Calibri"/>
                <a:cs typeface="Calibri"/>
              </a:rPr>
              <a:t>Basic idea of the project.</a:t>
            </a:r>
          </a:p>
          <a:p>
            <a:pPr marL="285750" indent="-285750">
              <a:buFont typeface="Arial"/>
              <a:buChar char="•"/>
            </a:pPr>
            <a:r>
              <a:rPr lang="en-GB" sz="2400" dirty="0">
                <a:latin typeface="Bookman Old Style"/>
                <a:ea typeface="Calibri"/>
                <a:cs typeface="Calibri"/>
              </a:rPr>
              <a:t>Development of the code.</a:t>
            </a:r>
          </a:p>
          <a:p>
            <a:endParaRPr lang="en-GB" dirty="0">
              <a:ea typeface="Calibri"/>
              <a:cs typeface="Calibri"/>
            </a:endParaRPr>
          </a:p>
        </p:txBody>
      </p:sp>
    </p:spTree>
    <p:extLst>
      <p:ext uri="{BB962C8B-B14F-4D97-AF65-F5344CB8AC3E}">
        <p14:creationId xmlns:p14="http://schemas.microsoft.com/office/powerpoint/2010/main" val="39050499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447</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Bookman Old Style</vt:lpstr>
      <vt:lpstr>Calibri</vt:lpstr>
      <vt:lpstr>Calibri Light</vt:lpstr>
      <vt:lpstr>Cambria</vt:lpstr>
      <vt:lpstr>Century Gothic</vt:lpstr>
      <vt:lpstr>Gill Sans MT</vt:lpstr>
      <vt:lpstr>Goudy Old Style</vt:lpstr>
      <vt:lpstr>Office Theme</vt:lpstr>
      <vt:lpstr>Project on Enhanced Emergency Response System.</vt:lpstr>
      <vt:lpstr>Team Members.</vt:lpstr>
      <vt:lpstr>OBJECTIVE </vt:lpstr>
      <vt:lpstr>SCOPE AND KEY FEATURES.</vt:lpstr>
      <vt:lpstr>Key aspects</vt:lpstr>
      <vt:lpstr>Key aspects</vt:lpstr>
      <vt:lpstr>TECHNOLOGY USED</vt:lpstr>
      <vt:lpstr>PowerPoint Presentation</vt:lpstr>
      <vt:lpstr>My Role as a team member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Priyanka Kanwar</cp:lastModifiedBy>
  <cp:revision>53</cp:revision>
  <dcterms:created xsi:type="dcterms:W3CDTF">2023-10-14T13:12:20Z</dcterms:created>
  <dcterms:modified xsi:type="dcterms:W3CDTF">2023-10-15T10:25:11Z</dcterms:modified>
</cp:coreProperties>
</file>