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6" r:id="rId2"/>
    <p:sldId id="256" r:id="rId3"/>
    <p:sldId id="257" r:id="rId4"/>
    <p:sldId id="271" r:id="rId5"/>
    <p:sldId id="258" r:id="rId6"/>
    <p:sldId id="287" r:id="rId7"/>
    <p:sldId id="272" r:id="rId8"/>
    <p:sldId id="285" r:id="rId9"/>
    <p:sldId id="273" r:id="rId10"/>
    <p:sldId id="274" r:id="rId11"/>
    <p:sldId id="275" r:id="rId12"/>
    <p:sldId id="276" r:id="rId13"/>
    <p:sldId id="283" r:id="rId14"/>
    <p:sldId id="279" r:id="rId15"/>
    <p:sldId id="284" r:id="rId16"/>
    <p:sldId id="286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BD6F6-6025-E155-4FF3-9117B5E6B134}" v="560" dt="2023-10-03T01:13:46.485"/>
    <p1510:client id="{4D5410E6-F2A6-4781-A8AD-423A6D01A837}" v="7" dt="2023-10-03T03:35:22.608"/>
    <p1510:client id="{4FA120C9-12D3-0C93-A958-36353ED7991F}" v="34" dt="2023-10-04T02:35:52.497"/>
    <p1510:client id="{65573FC3-C1C5-948D-EC92-EED71500775A}" v="184" dt="2023-10-03T21:40:03.741"/>
    <p1510:client id="{8EAF2E3D-4916-F4BF-1A07-79898D7BC41B}" v="636" dt="2023-10-03T21:00:48.085"/>
    <p1510:client id="{92D05B48-4114-31C0-B98A-2B982AF252E0}" v="21" dt="2023-10-02T22:55:09.698"/>
    <p1510:client id="{97C657EA-8CB8-303E-E349-5B6CA51D474C}" v="507" dt="2023-10-02T20:40:50.128"/>
    <p1510:client id="{B95A4395-3B73-AF1A-8169-DB39C0EC72AD}" v="59" dt="2023-10-03T18:27:19.809"/>
    <p1510:client id="{BD177E63-41E0-4FCF-8AE2-E07C27B3C2D2}" v="2458" dt="2023-10-03T19:57:55.224"/>
    <p1510:client id="{CCB2E96C-DAB0-6FBB-75BE-DC0757CFA4B5}" v="491" dt="2023-10-03T21:14:20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Francesco De Franco" userId="S::defranco@purdue.edu::5aaa7a1a-bbf3-474d-913a-e8c74a68f957" providerId="AD" clId="Web-{F84F9275-7969-1A91-0CC5-265B56BBEA75}"/>
    <pc:docChg chg="addSld modSld sldOrd">
      <pc:chgData name="Anton Francesco De Franco" userId="S::defranco@purdue.edu::5aaa7a1a-bbf3-474d-913a-e8c74a68f957" providerId="AD" clId="Web-{F84F9275-7969-1A91-0CC5-265B56BBEA75}" dt="2023-10-02T18:32:44.285" v="242"/>
      <pc:docMkLst>
        <pc:docMk/>
      </pc:docMkLst>
      <pc:sldChg chg="modNotes">
        <pc:chgData name="Anton Francesco De Franco" userId="S::defranco@purdue.edu::5aaa7a1a-bbf3-474d-913a-e8c74a68f957" providerId="AD" clId="Web-{F84F9275-7969-1A91-0CC5-265B56BBEA75}" dt="2023-10-02T18:32:36.754" v="233"/>
        <pc:sldMkLst>
          <pc:docMk/>
          <pc:sldMk cId="3258872733" sldId="256"/>
        </pc:sldMkLst>
      </pc:sldChg>
      <pc:sldChg chg="modSp modNotes">
        <pc:chgData name="Anton Francesco De Franco" userId="S::defranco@purdue.edu::5aaa7a1a-bbf3-474d-913a-e8c74a68f957" providerId="AD" clId="Web-{F84F9275-7969-1A91-0CC5-265B56BBEA75}" dt="2023-10-02T18:32:40.754" v="237"/>
        <pc:sldMkLst>
          <pc:docMk/>
          <pc:sldMk cId="3608460335" sldId="257"/>
        </pc:sldMkLst>
        <pc:spChg chg="mod">
          <ac:chgData name="Anton Francesco De Franco" userId="S::defranco@purdue.edu::5aaa7a1a-bbf3-474d-913a-e8c74a68f957" providerId="AD" clId="Web-{F84F9275-7969-1A91-0CC5-265B56BBEA75}" dt="2023-10-02T18:16:53.412" v="1" actId="20577"/>
          <ac:spMkLst>
            <pc:docMk/>
            <pc:sldMk cId="3608460335" sldId="257"/>
            <ac:spMk id="2" creationId="{4091651C-EE57-9C1A-EA0C-7D977716D105}"/>
          </ac:spMkLst>
        </pc:spChg>
      </pc:sldChg>
      <pc:sldChg chg="modSp modNotes">
        <pc:chgData name="Anton Francesco De Franco" userId="S::defranco@purdue.edu::5aaa7a1a-bbf3-474d-913a-e8c74a68f957" providerId="AD" clId="Web-{F84F9275-7969-1A91-0CC5-265B56BBEA75}" dt="2023-10-02T18:32:44.285" v="242"/>
        <pc:sldMkLst>
          <pc:docMk/>
          <pc:sldMk cId="193543379" sldId="258"/>
        </pc:sldMkLst>
        <pc:spChg chg="mod">
          <ac:chgData name="Anton Francesco De Franco" userId="S::defranco@purdue.edu::5aaa7a1a-bbf3-474d-913a-e8c74a68f957" providerId="AD" clId="Web-{F84F9275-7969-1A91-0CC5-265B56BBEA75}" dt="2023-10-02T18:17:25.788" v="14" actId="20577"/>
          <ac:spMkLst>
            <pc:docMk/>
            <pc:sldMk cId="193543379" sldId="258"/>
            <ac:spMk id="2" creationId="{ED94ECC5-F134-7654-0441-2080ADA6EAE1}"/>
          </ac:spMkLst>
        </pc:spChg>
        <pc:spChg chg="mod">
          <ac:chgData name="Anton Francesco De Franco" userId="S::defranco@purdue.edu::5aaa7a1a-bbf3-474d-913a-e8c74a68f957" providerId="AD" clId="Web-{F84F9275-7969-1A91-0CC5-265B56BBEA75}" dt="2023-10-02T18:28:28.215" v="200" actId="20577"/>
          <ac:spMkLst>
            <pc:docMk/>
            <pc:sldMk cId="193543379" sldId="258"/>
            <ac:spMk id="3" creationId="{E81A6264-E730-C858-B785-919458F27A8F}"/>
          </ac:spMkLst>
        </pc:spChg>
      </pc:sldChg>
      <pc:sldChg chg="modSp new modNotes">
        <pc:chgData name="Anton Francesco De Franco" userId="S::defranco@purdue.edu::5aaa7a1a-bbf3-474d-913a-e8c74a68f957" providerId="AD" clId="Web-{F84F9275-7969-1A91-0CC5-265B56BBEA75}" dt="2023-10-02T18:31:09.563" v="221"/>
        <pc:sldMkLst>
          <pc:docMk/>
          <pc:sldMk cId="2172666472" sldId="259"/>
        </pc:sldMkLst>
        <pc:spChg chg="mod">
          <ac:chgData name="Anton Francesco De Franco" userId="S::defranco@purdue.edu::5aaa7a1a-bbf3-474d-913a-e8c74a68f957" providerId="AD" clId="Web-{F84F9275-7969-1A91-0CC5-265B56BBEA75}" dt="2023-10-02T18:17:36.554" v="19" actId="20577"/>
          <ac:spMkLst>
            <pc:docMk/>
            <pc:sldMk cId="2172666472" sldId="259"/>
            <ac:spMk id="2" creationId="{CEC3FCBB-DC4B-214F-5E42-1648619BC435}"/>
          </ac:spMkLst>
        </pc:spChg>
      </pc:sldChg>
      <pc:sldChg chg="modSp new ord modNotes">
        <pc:chgData name="Anton Francesco De Franco" userId="S::defranco@purdue.edu::5aaa7a1a-bbf3-474d-913a-e8c74a68f957" providerId="AD" clId="Web-{F84F9275-7969-1A91-0CC5-265B56BBEA75}" dt="2023-10-02T18:27:43.448" v="160"/>
        <pc:sldMkLst>
          <pc:docMk/>
          <pc:sldMk cId="1169688418" sldId="260"/>
        </pc:sldMkLst>
        <pc:spChg chg="mod">
          <ac:chgData name="Anton Francesco De Franco" userId="S::defranco@purdue.edu::5aaa7a1a-bbf3-474d-913a-e8c74a68f957" providerId="AD" clId="Web-{F84F9275-7969-1A91-0CC5-265B56BBEA75}" dt="2023-10-02T18:18:01.196" v="37" actId="20577"/>
          <ac:spMkLst>
            <pc:docMk/>
            <pc:sldMk cId="1169688418" sldId="260"/>
            <ac:spMk id="2" creationId="{52231B7A-44F8-2B9E-7B1A-B28E5B6FE3F4}"/>
          </ac:spMkLst>
        </pc:spChg>
      </pc:sldChg>
      <pc:sldChg chg="modSp new ord modNotes">
        <pc:chgData name="Anton Francesco De Franco" userId="S::defranco@purdue.edu::5aaa7a1a-bbf3-474d-913a-e8c74a68f957" providerId="AD" clId="Web-{F84F9275-7969-1A91-0CC5-265B56BBEA75}" dt="2023-10-02T18:27:48.995" v="164"/>
        <pc:sldMkLst>
          <pc:docMk/>
          <pc:sldMk cId="2731763848" sldId="261"/>
        </pc:sldMkLst>
        <pc:spChg chg="mod">
          <ac:chgData name="Anton Francesco De Franco" userId="S::defranco@purdue.edu::5aaa7a1a-bbf3-474d-913a-e8c74a68f957" providerId="AD" clId="Web-{F84F9275-7969-1A91-0CC5-265B56BBEA75}" dt="2023-10-02T18:19:14.042" v="60" actId="20577"/>
          <ac:spMkLst>
            <pc:docMk/>
            <pc:sldMk cId="2731763848" sldId="261"/>
            <ac:spMk id="2" creationId="{88602ECD-9B30-E766-6968-E5ECFAECF1EB}"/>
          </ac:spMkLst>
        </pc:spChg>
      </pc:sldChg>
      <pc:sldChg chg="modSp new modNotes">
        <pc:chgData name="Anton Francesco De Franco" userId="S::defranco@purdue.edu::5aaa7a1a-bbf3-474d-913a-e8c74a68f957" providerId="AD" clId="Web-{F84F9275-7969-1A91-0CC5-265B56BBEA75}" dt="2023-10-02T18:32:10.206" v="224"/>
        <pc:sldMkLst>
          <pc:docMk/>
          <pc:sldMk cId="3105947120" sldId="262"/>
        </pc:sldMkLst>
        <pc:spChg chg="mod">
          <ac:chgData name="Anton Francesco De Franco" userId="S::defranco@purdue.edu::5aaa7a1a-bbf3-474d-913a-e8c74a68f957" providerId="AD" clId="Web-{F84F9275-7969-1A91-0CC5-265B56BBEA75}" dt="2023-10-02T18:23:12.846" v="68" actId="20577"/>
          <ac:spMkLst>
            <pc:docMk/>
            <pc:sldMk cId="3105947120" sldId="262"/>
            <ac:spMk id="2" creationId="{59810C7C-F9C6-EEA1-8913-30DCBB3CD8CA}"/>
          </ac:spMkLst>
        </pc:spChg>
      </pc:sldChg>
      <pc:sldChg chg="modSp new modNotes">
        <pc:chgData name="Anton Francesco De Franco" userId="S::defranco@purdue.edu::5aaa7a1a-bbf3-474d-913a-e8c74a68f957" providerId="AD" clId="Web-{F84F9275-7969-1A91-0CC5-265B56BBEA75}" dt="2023-10-02T18:32:13.550" v="229"/>
        <pc:sldMkLst>
          <pc:docMk/>
          <pc:sldMk cId="3165787918" sldId="263"/>
        </pc:sldMkLst>
        <pc:spChg chg="mod">
          <ac:chgData name="Anton Francesco De Franco" userId="S::defranco@purdue.edu::5aaa7a1a-bbf3-474d-913a-e8c74a68f957" providerId="AD" clId="Web-{F84F9275-7969-1A91-0CC5-265B56BBEA75}" dt="2023-10-02T18:24:02.347" v="77" actId="20577"/>
          <ac:spMkLst>
            <pc:docMk/>
            <pc:sldMk cId="3165787918" sldId="263"/>
            <ac:spMk id="2" creationId="{0AC9434B-B534-2511-D741-7D8F565F1C42}"/>
          </ac:spMkLst>
        </pc:spChg>
      </pc:sldChg>
      <pc:sldChg chg="modSp new">
        <pc:chgData name="Anton Francesco De Franco" userId="S::defranco@purdue.edu::5aaa7a1a-bbf3-474d-913a-e8c74a68f957" providerId="AD" clId="Web-{F84F9275-7969-1A91-0CC5-265B56BBEA75}" dt="2023-10-02T18:24:34.067" v="82" actId="20577"/>
        <pc:sldMkLst>
          <pc:docMk/>
          <pc:sldMk cId="1049526273" sldId="264"/>
        </pc:sldMkLst>
        <pc:spChg chg="mod">
          <ac:chgData name="Anton Francesco De Franco" userId="S::defranco@purdue.edu::5aaa7a1a-bbf3-474d-913a-e8c74a68f957" providerId="AD" clId="Web-{F84F9275-7969-1A91-0CC5-265B56BBEA75}" dt="2023-10-02T18:24:34.067" v="82" actId="20577"/>
          <ac:spMkLst>
            <pc:docMk/>
            <pc:sldMk cId="1049526273" sldId="264"/>
            <ac:spMk id="2" creationId="{FFDEB9AD-4615-52C5-006E-D8B406EA6AAF}"/>
          </ac:spMkLst>
        </pc:spChg>
      </pc:sldChg>
      <pc:sldChg chg="modSp new modNotes">
        <pc:chgData name="Anton Francesco De Franco" userId="S::defranco@purdue.edu::5aaa7a1a-bbf3-474d-913a-e8c74a68f957" providerId="AD" clId="Web-{F84F9275-7969-1A91-0CC5-265B56BBEA75}" dt="2023-10-02T18:29:31.529" v="214"/>
        <pc:sldMkLst>
          <pc:docMk/>
          <pc:sldMk cId="2101818606" sldId="265"/>
        </pc:sldMkLst>
        <pc:spChg chg="mod">
          <ac:chgData name="Anton Francesco De Franco" userId="S::defranco@purdue.edu::5aaa7a1a-bbf3-474d-913a-e8c74a68f957" providerId="AD" clId="Web-{F84F9275-7969-1A91-0CC5-265B56BBEA75}" dt="2023-10-02T18:29:27.482" v="212" actId="20577"/>
          <ac:spMkLst>
            <pc:docMk/>
            <pc:sldMk cId="2101818606" sldId="265"/>
            <ac:spMk id="2" creationId="{066F55F8-25C9-6DB1-81E8-D7DBAEAE745D}"/>
          </ac:spMkLst>
        </pc:spChg>
      </pc:sldChg>
    </pc:docChg>
  </pc:docChgLst>
  <pc:docChgLst>
    <pc:chgData name="Chinmay Gidwani" userId="b3406104-db5b-4e7b-a5f2-18cd0ec2c26e" providerId="ADAL" clId="{BD177E63-41E0-4FCF-8AE2-E07C27B3C2D2}"/>
    <pc:docChg chg="undo redo custSel addSld delSld modSld sldOrd">
      <pc:chgData name="Chinmay Gidwani" userId="b3406104-db5b-4e7b-a5f2-18cd0ec2c26e" providerId="ADAL" clId="{BD177E63-41E0-4FCF-8AE2-E07C27B3C2D2}" dt="2023-10-03T19:57:55.214" v="2480"/>
      <pc:docMkLst>
        <pc:docMk/>
      </pc:docMkLst>
      <pc:sldChg chg="new del">
        <pc:chgData name="Chinmay Gidwani" userId="b3406104-db5b-4e7b-a5f2-18cd0ec2c26e" providerId="ADAL" clId="{BD177E63-41E0-4FCF-8AE2-E07C27B3C2D2}" dt="2023-10-01T17:09:22.878" v="1" actId="2696"/>
        <pc:sldMkLst>
          <pc:docMk/>
          <pc:sldMk cId="126265395" sldId="258"/>
        </pc:sldMkLst>
      </pc:sldChg>
      <pc:sldChg chg="modSp new mod">
        <pc:chgData name="Chinmay Gidwani" userId="b3406104-db5b-4e7b-a5f2-18cd0ec2c26e" providerId="ADAL" clId="{BD177E63-41E0-4FCF-8AE2-E07C27B3C2D2}" dt="2023-10-02T19:45:29.844" v="19" actId="20577"/>
        <pc:sldMkLst>
          <pc:docMk/>
          <pc:sldMk cId="193543379" sldId="258"/>
        </pc:sldMkLst>
        <pc:spChg chg="mod">
          <ac:chgData name="Chinmay Gidwani" userId="b3406104-db5b-4e7b-a5f2-18cd0ec2c26e" providerId="ADAL" clId="{BD177E63-41E0-4FCF-8AE2-E07C27B3C2D2}" dt="2023-10-02T19:45:29.844" v="19" actId="20577"/>
          <ac:spMkLst>
            <pc:docMk/>
            <pc:sldMk cId="193543379" sldId="258"/>
            <ac:spMk id="2" creationId="{ED94ECC5-F134-7654-0441-2080ADA6EAE1}"/>
          </ac:spMkLst>
        </pc:spChg>
      </pc:sldChg>
      <pc:sldChg chg="modSp mod">
        <pc:chgData name="Chinmay Gidwani" userId="b3406104-db5b-4e7b-a5f2-18cd0ec2c26e" providerId="ADAL" clId="{BD177E63-41E0-4FCF-8AE2-E07C27B3C2D2}" dt="2023-10-02T20:04:28.416" v="831" actId="27636"/>
        <pc:sldMkLst>
          <pc:docMk/>
          <pc:sldMk cId="2172666472" sldId="259"/>
        </pc:sldMkLst>
        <pc:spChg chg="mod">
          <ac:chgData name="Chinmay Gidwani" userId="b3406104-db5b-4e7b-a5f2-18cd0ec2c26e" providerId="ADAL" clId="{BD177E63-41E0-4FCF-8AE2-E07C27B3C2D2}" dt="2023-10-02T20:04:28.416" v="831" actId="27636"/>
          <ac:spMkLst>
            <pc:docMk/>
            <pc:sldMk cId="2172666472" sldId="259"/>
            <ac:spMk id="3" creationId="{ED46ADC3-A113-5302-B378-CA833BF9DCAD}"/>
          </ac:spMkLst>
        </pc:spChg>
      </pc:sldChg>
      <pc:sldChg chg="del">
        <pc:chgData name="Chinmay Gidwani" userId="b3406104-db5b-4e7b-a5f2-18cd0ec2c26e" providerId="ADAL" clId="{BD177E63-41E0-4FCF-8AE2-E07C27B3C2D2}" dt="2023-10-03T18:11:38.354" v="1692" actId="47"/>
        <pc:sldMkLst>
          <pc:docMk/>
          <pc:sldMk cId="1049526273" sldId="264"/>
        </pc:sldMkLst>
      </pc:sldChg>
      <pc:sldChg chg="del">
        <pc:chgData name="Chinmay Gidwani" userId="b3406104-db5b-4e7b-a5f2-18cd0ec2c26e" providerId="ADAL" clId="{BD177E63-41E0-4FCF-8AE2-E07C27B3C2D2}" dt="2023-10-03T18:11:38.354" v="1692" actId="47"/>
        <pc:sldMkLst>
          <pc:docMk/>
          <pc:sldMk cId="3940909970" sldId="267"/>
        </pc:sldMkLst>
      </pc:sldChg>
      <pc:sldChg chg="addSp modSp new mod">
        <pc:chgData name="Chinmay Gidwani" userId="b3406104-db5b-4e7b-a5f2-18cd0ec2c26e" providerId="ADAL" clId="{BD177E63-41E0-4FCF-8AE2-E07C27B3C2D2}" dt="2023-10-02T20:13:31.242" v="860" actId="14100"/>
        <pc:sldMkLst>
          <pc:docMk/>
          <pc:sldMk cId="3139589304" sldId="268"/>
        </pc:sldMkLst>
        <pc:spChg chg="add mod">
          <ac:chgData name="Chinmay Gidwani" userId="b3406104-db5b-4e7b-a5f2-18cd0ec2c26e" providerId="ADAL" clId="{BD177E63-41E0-4FCF-8AE2-E07C27B3C2D2}" dt="2023-10-02T20:13:31.242" v="860" actId="14100"/>
          <ac:spMkLst>
            <pc:docMk/>
            <pc:sldMk cId="3139589304" sldId="268"/>
            <ac:spMk id="6" creationId="{644172F1-35BB-4B51-9989-54CC2F8A31B2}"/>
          </ac:spMkLst>
        </pc:spChg>
        <pc:picChg chg="add mod">
          <ac:chgData name="Chinmay Gidwani" userId="b3406104-db5b-4e7b-a5f2-18cd0ec2c26e" providerId="ADAL" clId="{BD177E63-41E0-4FCF-8AE2-E07C27B3C2D2}" dt="2023-10-02T20:12:31.527" v="846" actId="1076"/>
          <ac:picMkLst>
            <pc:docMk/>
            <pc:sldMk cId="3139589304" sldId="268"/>
            <ac:picMk id="3" creationId="{88CE11F6-6383-7641-7F96-57A03CA5C753}"/>
          </ac:picMkLst>
        </pc:picChg>
        <pc:picChg chg="add mod">
          <ac:chgData name="Chinmay Gidwani" userId="b3406104-db5b-4e7b-a5f2-18cd0ec2c26e" providerId="ADAL" clId="{BD177E63-41E0-4FCF-8AE2-E07C27B3C2D2}" dt="2023-10-02T20:12:34.369" v="847" actId="1076"/>
          <ac:picMkLst>
            <pc:docMk/>
            <pc:sldMk cId="3139589304" sldId="268"/>
            <ac:picMk id="5" creationId="{5D2A97F5-F274-4366-1DB2-CED57CC6E387}"/>
          </ac:picMkLst>
        </pc:picChg>
      </pc:sldChg>
      <pc:sldChg chg="modSp new del mod ord">
        <pc:chgData name="Chinmay Gidwani" userId="b3406104-db5b-4e7b-a5f2-18cd0ec2c26e" providerId="ADAL" clId="{BD177E63-41E0-4FCF-8AE2-E07C27B3C2D2}" dt="2023-10-03T18:11:38.354" v="1692" actId="47"/>
        <pc:sldMkLst>
          <pc:docMk/>
          <pc:sldMk cId="196942561" sldId="270"/>
        </pc:sldMkLst>
        <pc:spChg chg="mod">
          <ac:chgData name="Chinmay Gidwani" userId="b3406104-db5b-4e7b-a5f2-18cd0ec2c26e" providerId="ADAL" clId="{BD177E63-41E0-4FCF-8AE2-E07C27B3C2D2}" dt="2023-10-02T20:13:55.012" v="881" actId="20577"/>
          <ac:spMkLst>
            <pc:docMk/>
            <pc:sldMk cId="196942561" sldId="270"/>
            <ac:spMk id="2" creationId="{FA9B15B1-1D17-165F-F05A-952AAC37BD5C}"/>
          </ac:spMkLst>
        </pc:spChg>
        <pc:spChg chg="mod">
          <ac:chgData name="Chinmay Gidwani" userId="b3406104-db5b-4e7b-a5f2-18cd0ec2c26e" providerId="ADAL" clId="{BD177E63-41E0-4FCF-8AE2-E07C27B3C2D2}" dt="2023-10-02T20:33:38.418" v="1647" actId="5793"/>
          <ac:spMkLst>
            <pc:docMk/>
            <pc:sldMk cId="196942561" sldId="270"/>
            <ac:spMk id="3" creationId="{68597797-A02B-A3D4-42AA-8097C275EF8C}"/>
          </ac:spMkLst>
        </pc:spChg>
      </pc:sldChg>
      <pc:sldChg chg="modSp add del mod ord">
        <pc:chgData name="Chinmay Gidwani" userId="b3406104-db5b-4e7b-a5f2-18cd0ec2c26e" providerId="ADAL" clId="{BD177E63-41E0-4FCF-8AE2-E07C27B3C2D2}" dt="2023-10-03T18:30:45.975" v="2472"/>
        <pc:sldMkLst>
          <pc:docMk/>
          <pc:sldMk cId="2838088755" sldId="275"/>
        </pc:sldMkLst>
        <pc:spChg chg="mod">
          <ac:chgData name="Chinmay Gidwani" userId="b3406104-db5b-4e7b-a5f2-18cd0ec2c26e" providerId="ADAL" clId="{BD177E63-41E0-4FCF-8AE2-E07C27B3C2D2}" dt="2023-10-03T17:50:10.637" v="1671" actId="2711"/>
          <ac:spMkLst>
            <pc:docMk/>
            <pc:sldMk cId="2838088755" sldId="275"/>
            <ac:spMk id="5" creationId="{F6F068F7-5B64-7C23-C73C-2D7CF6FC848D}"/>
          </ac:spMkLst>
        </pc:spChg>
      </pc:sldChg>
      <pc:sldChg chg="addSp delSp add del setBg delDesignElem">
        <pc:chgData name="Chinmay Gidwani" userId="b3406104-db5b-4e7b-a5f2-18cd0ec2c26e" providerId="ADAL" clId="{BD177E63-41E0-4FCF-8AE2-E07C27B3C2D2}" dt="2023-10-03T18:30:32.081" v="2466"/>
        <pc:sldMkLst>
          <pc:docMk/>
          <pc:sldMk cId="2948082333" sldId="275"/>
        </pc:sldMkLst>
        <pc:spChg chg="add del">
          <ac:chgData name="Chinmay Gidwani" userId="b3406104-db5b-4e7b-a5f2-18cd0ec2c26e" providerId="ADAL" clId="{BD177E63-41E0-4FCF-8AE2-E07C27B3C2D2}" dt="2023-10-03T18:30:32.081" v="2466"/>
          <ac:spMkLst>
            <pc:docMk/>
            <pc:sldMk cId="2948082333" sldId="275"/>
            <ac:spMk id="8" creationId="{DBF61EA3-B236-439E-9C0B-340980D56BEE}"/>
          </ac:spMkLst>
        </pc:spChg>
        <pc:spChg chg="add del">
          <ac:chgData name="Chinmay Gidwani" userId="b3406104-db5b-4e7b-a5f2-18cd0ec2c26e" providerId="ADAL" clId="{BD177E63-41E0-4FCF-8AE2-E07C27B3C2D2}" dt="2023-10-03T18:30:32.081" v="2466"/>
          <ac:spMkLst>
            <pc:docMk/>
            <pc:sldMk cId="2948082333" sldId="275"/>
            <ac:spMk id="14" creationId="{E659831F-0D9A-4C63-9EBB-8435B85A440F}"/>
          </ac:spMkLst>
        </pc:spChg>
        <pc:grpChg chg="add del">
          <ac:chgData name="Chinmay Gidwani" userId="b3406104-db5b-4e7b-a5f2-18cd0ec2c26e" providerId="ADAL" clId="{BD177E63-41E0-4FCF-8AE2-E07C27B3C2D2}" dt="2023-10-03T18:30:32.081" v="2466"/>
          <ac:grpSpMkLst>
            <pc:docMk/>
            <pc:sldMk cId="2948082333" sldId="275"/>
            <ac:grpSpMk id="10" creationId="{28FAF094-D087-493F-8DF9-A486C2D6BBAA}"/>
          </ac:grpSpMkLst>
        </pc:grpChg>
      </pc:sldChg>
      <pc:sldChg chg="modSp del mod">
        <pc:chgData name="Chinmay Gidwani" userId="b3406104-db5b-4e7b-a5f2-18cd0ec2c26e" providerId="ADAL" clId="{BD177E63-41E0-4FCF-8AE2-E07C27B3C2D2}" dt="2023-10-03T18:55:16.887" v="2475" actId="47"/>
        <pc:sldMkLst>
          <pc:docMk/>
          <pc:sldMk cId="2452668509" sldId="277"/>
        </pc:sldMkLst>
        <pc:spChg chg="mod">
          <ac:chgData name="Chinmay Gidwani" userId="b3406104-db5b-4e7b-a5f2-18cd0ec2c26e" providerId="ADAL" clId="{BD177E63-41E0-4FCF-8AE2-E07C27B3C2D2}" dt="2023-10-03T17:52:11.377" v="1689" actId="27636"/>
          <ac:spMkLst>
            <pc:docMk/>
            <pc:sldMk cId="2452668509" sldId="277"/>
            <ac:spMk id="6" creationId="{9B6F9469-0B4D-3B83-B4EB-BB2FF63DB277}"/>
          </ac:spMkLst>
        </pc:spChg>
      </pc:sldChg>
      <pc:sldChg chg="delSp modSp mod">
        <pc:chgData name="Chinmay Gidwani" userId="b3406104-db5b-4e7b-a5f2-18cd0ec2c26e" providerId="ADAL" clId="{BD177E63-41E0-4FCF-8AE2-E07C27B3C2D2}" dt="2023-10-03T19:57:52.497" v="2479"/>
        <pc:sldMkLst>
          <pc:docMk/>
          <pc:sldMk cId="3415655567" sldId="278"/>
        </pc:sldMkLst>
        <pc:spChg chg="del">
          <ac:chgData name="Chinmay Gidwani" userId="b3406104-db5b-4e7b-a5f2-18cd0ec2c26e" providerId="ADAL" clId="{BD177E63-41E0-4FCF-8AE2-E07C27B3C2D2}" dt="2023-10-03T19:56:53.605" v="2476" actId="478"/>
          <ac:spMkLst>
            <pc:docMk/>
            <pc:sldMk cId="3415655567" sldId="278"/>
            <ac:spMk id="14" creationId="{90DFAFB1-C71E-D8C0-AD23-EDFD31F446AD}"/>
          </ac:spMkLst>
        </pc:spChg>
        <pc:picChg chg="mod">
          <ac:chgData name="Chinmay Gidwani" userId="b3406104-db5b-4e7b-a5f2-18cd0ec2c26e" providerId="ADAL" clId="{BD177E63-41E0-4FCF-8AE2-E07C27B3C2D2}" dt="2023-10-03T18:37:13.375" v="2474" actId="1035"/>
          <ac:picMkLst>
            <pc:docMk/>
            <pc:sldMk cId="3415655567" sldId="278"/>
            <ac:picMk id="6" creationId="{9976BF28-C948-03C6-607E-FFF6743AFAEE}"/>
          </ac:picMkLst>
        </pc:picChg>
        <pc:picChg chg="del">
          <ac:chgData name="Chinmay Gidwani" userId="b3406104-db5b-4e7b-a5f2-18cd0ec2c26e" providerId="ADAL" clId="{BD177E63-41E0-4FCF-8AE2-E07C27B3C2D2}" dt="2023-10-03T19:57:52.497" v="2479"/>
          <ac:picMkLst>
            <pc:docMk/>
            <pc:sldMk cId="3415655567" sldId="278"/>
            <ac:picMk id="13" creationId="{7C637577-F67C-AB11-33BA-F8E2A4C757AD}"/>
          </ac:picMkLst>
        </pc:picChg>
      </pc:sldChg>
      <pc:sldChg chg="addSp modSp mod">
        <pc:chgData name="Chinmay Gidwani" userId="b3406104-db5b-4e7b-a5f2-18cd0ec2c26e" providerId="ADAL" clId="{BD177E63-41E0-4FCF-8AE2-E07C27B3C2D2}" dt="2023-10-03T18:26:46.170" v="2462" actId="20577"/>
        <pc:sldMkLst>
          <pc:docMk/>
          <pc:sldMk cId="3805513825" sldId="281"/>
        </pc:sldMkLst>
        <pc:spChg chg="add mod">
          <ac:chgData name="Chinmay Gidwani" userId="b3406104-db5b-4e7b-a5f2-18cd0ec2c26e" providerId="ADAL" clId="{BD177E63-41E0-4FCF-8AE2-E07C27B3C2D2}" dt="2023-10-03T18:26:46.170" v="2462" actId="20577"/>
          <ac:spMkLst>
            <pc:docMk/>
            <pc:sldMk cId="3805513825" sldId="281"/>
            <ac:spMk id="4" creationId="{E739BA50-841B-C474-B333-C0523C7E9A7A}"/>
          </ac:spMkLst>
        </pc:spChg>
      </pc:sldChg>
      <pc:sldChg chg="addSp delSp add del setBg delDesignElem">
        <pc:chgData name="Chinmay Gidwani" userId="b3406104-db5b-4e7b-a5f2-18cd0ec2c26e" providerId="ADAL" clId="{BD177E63-41E0-4FCF-8AE2-E07C27B3C2D2}" dt="2023-10-03T18:30:42.189" v="2470"/>
        <pc:sldMkLst>
          <pc:docMk/>
          <pc:sldMk cId="3854954455" sldId="285"/>
        </pc:sldMkLst>
        <pc:spChg chg="add del">
          <ac:chgData name="Chinmay Gidwani" userId="b3406104-db5b-4e7b-a5f2-18cd0ec2c26e" providerId="ADAL" clId="{BD177E63-41E0-4FCF-8AE2-E07C27B3C2D2}" dt="2023-10-03T18:30:42.189" v="2470"/>
          <ac:spMkLst>
            <pc:docMk/>
            <pc:sldMk cId="3854954455" sldId="285"/>
            <ac:spMk id="8" creationId="{DBF61EA3-B236-439E-9C0B-340980D56BEE}"/>
          </ac:spMkLst>
        </pc:spChg>
        <pc:spChg chg="add del">
          <ac:chgData name="Chinmay Gidwani" userId="b3406104-db5b-4e7b-a5f2-18cd0ec2c26e" providerId="ADAL" clId="{BD177E63-41E0-4FCF-8AE2-E07C27B3C2D2}" dt="2023-10-03T18:30:42.189" v="2470"/>
          <ac:spMkLst>
            <pc:docMk/>
            <pc:sldMk cId="3854954455" sldId="285"/>
            <ac:spMk id="14" creationId="{E659831F-0D9A-4C63-9EBB-8435B85A440F}"/>
          </ac:spMkLst>
        </pc:spChg>
        <pc:grpChg chg="add del">
          <ac:chgData name="Chinmay Gidwani" userId="b3406104-db5b-4e7b-a5f2-18cd0ec2c26e" providerId="ADAL" clId="{BD177E63-41E0-4FCF-8AE2-E07C27B3C2D2}" dt="2023-10-03T18:30:42.189" v="2470"/>
          <ac:grpSpMkLst>
            <pc:docMk/>
            <pc:sldMk cId="3854954455" sldId="285"/>
            <ac:grpSpMk id="10" creationId="{28FAF094-D087-493F-8DF9-A486C2D6BBAA}"/>
          </ac:grpSpMkLst>
        </pc:grpChg>
      </pc:sldChg>
      <pc:sldChg chg="delDesignElem">
        <pc:chgData name="Chinmay Gidwani" userId="b3406104-db5b-4e7b-a5f2-18cd0ec2c26e" providerId="ADAL" clId="{BD177E63-41E0-4FCF-8AE2-E07C27B3C2D2}" dt="2023-10-03T19:57:55.214" v="2480"/>
        <pc:sldMkLst>
          <pc:docMk/>
          <pc:sldMk cId="2314141564" sldId="286"/>
        </pc:sldMkLst>
      </pc:sldChg>
      <pc:sldChg chg="add del">
        <pc:chgData name="Chinmay Gidwani" userId="b3406104-db5b-4e7b-a5f2-18cd0ec2c26e" providerId="ADAL" clId="{BD177E63-41E0-4FCF-8AE2-E07C27B3C2D2}" dt="2023-10-03T19:57:40" v="2478" actId="2890"/>
        <pc:sldMkLst>
          <pc:docMk/>
          <pc:sldMk cId="3947492864" sldId="286"/>
        </pc:sldMkLst>
      </pc:sldChg>
    </pc:docChg>
  </pc:docChgLst>
  <pc:docChgLst>
    <pc:chgData name="Yukti Sanjay Jain" userId="S::jain636@purdue.edu::34aa8757-eb4e-497e-884c-f5b332b94f8b" providerId="AD" clId="Web-{B95A4395-3B73-AF1A-8169-DB39C0EC72AD}"/>
    <pc:docChg chg="addSld delSld modSld sldOrd">
      <pc:chgData name="Yukti Sanjay Jain" userId="S::jain636@purdue.edu::34aa8757-eb4e-497e-884c-f5b332b94f8b" providerId="AD" clId="Web-{B95A4395-3B73-AF1A-8169-DB39C0EC72AD}" dt="2023-10-03T18:27:19.809" v="55"/>
      <pc:docMkLst>
        <pc:docMk/>
      </pc:docMkLst>
      <pc:sldChg chg="ord">
        <pc:chgData name="Yukti Sanjay Jain" userId="S::jain636@purdue.edu::34aa8757-eb4e-497e-884c-f5b332b94f8b" providerId="AD" clId="Web-{B95A4395-3B73-AF1A-8169-DB39C0EC72AD}" dt="2023-10-03T18:24:26.756" v="44"/>
        <pc:sldMkLst>
          <pc:docMk/>
          <pc:sldMk cId="3585761603" sldId="273"/>
        </pc:sldMkLst>
      </pc:sldChg>
      <pc:sldChg chg="addSp delSp modSp">
        <pc:chgData name="Yukti Sanjay Jain" userId="S::jain636@purdue.edu::34aa8757-eb4e-497e-884c-f5b332b94f8b" providerId="AD" clId="Web-{B95A4395-3B73-AF1A-8169-DB39C0EC72AD}" dt="2023-10-03T17:51:44.735" v="29" actId="14100"/>
        <pc:sldMkLst>
          <pc:docMk/>
          <pc:sldMk cId="2959676239" sldId="276"/>
        </pc:sldMkLst>
        <pc:picChg chg="add mod">
          <ac:chgData name="Yukti Sanjay Jain" userId="S::jain636@purdue.edu::34aa8757-eb4e-497e-884c-f5b332b94f8b" providerId="AD" clId="Web-{B95A4395-3B73-AF1A-8169-DB39C0EC72AD}" dt="2023-10-03T17:51:44.735" v="29" actId="14100"/>
          <ac:picMkLst>
            <pc:docMk/>
            <pc:sldMk cId="2959676239" sldId="276"/>
            <ac:picMk id="4" creationId="{13579CCC-D041-2623-06B7-EB29B707F6A0}"/>
          </ac:picMkLst>
        </pc:picChg>
        <pc:picChg chg="del">
          <ac:chgData name="Yukti Sanjay Jain" userId="S::jain636@purdue.edu::34aa8757-eb4e-497e-884c-f5b332b94f8b" providerId="AD" clId="Web-{B95A4395-3B73-AF1A-8169-DB39C0EC72AD}" dt="2023-10-03T17:44:11.966" v="2"/>
          <ac:picMkLst>
            <pc:docMk/>
            <pc:sldMk cId="2959676239" sldId="276"/>
            <ac:picMk id="5" creationId="{926D6536-7526-72C8-12C5-90388E672AB0}"/>
          </ac:picMkLst>
        </pc:picChg>
        <pc:picChg chg="add del mod">
          <ac:chgData name="Yukti Sanjay Jain" userId="S::jain636@purdue.edu::34aa8757-eb4e-497e-884c-f5b332b94f8b" providerId="AD" clId="Web-{B95A4395-3B73-AF1A-8169-DB39C0EC72AD}" dt="2023-10-03T17:51:03.827" v="19"/>
          <ac:picMkLst>
            <pc:docMk/>
            <pc:sldMk cId="2959676239" sldId="276"/>
            <ac:picMk id="6" creationId="{A4E153B4-D620-A706-BC40-EEE6762FD77E}"/>
          </ac:picMkLst>
        </pc:picChg>
        <pc:picChg chg="del">
          <ac:chgData name="Yukti Sanjay Jain" userId="S::jain636@purdue.edu::34aa8757-eb4e-497e-884c-f5b332b94f8b" providerId="AD" clId="Web-{B95A4395-3B73-AF1A-8169-DB39C0EC72AD}" dt="2023-10-03T17:44:59.187" v="9"/>
          <ac:picMkLst>
            <pc:docMk/>
            <pc:sldMk cId="2959676239" sldId="276"/>
            <ac:picMk id="7" creationId="{797F5E91-A326-3925-B42A-55F4A62231F4}"/>
          </ac:picMkLst>
        </pc:picChg>
        <pc:picChg chg="add mod">
          <ac:chgData name="Yukti Sanjay Jain" userId="S::jain636@purdue.edu::34aa8757-eb4e-497e-884c-f5b332b94f8b" providerId="AD" clId="Web-{B95A4395-3B73-AF1A-8169-DB39C0EC72AD}" dt="2023-10-03T17:51:40.485" v="28" actId="1076"/>
          <ac:picMkLst>
            <pc:docMk/>
            <pc:sldMk cId="2959676239" sldId="276"/>
            <ac:picMk id="9" creationId="{D33AE264-0189-BD51-840E-846C34D24FB6}"/>
          </ac:picMkLst>
        </pc:picChg>
      </pc:sldChg>
      <pc:sldChg chg="modSp">
        <pc:chgData name="Yukti Sanjay Jain" userId="S::jain636@purdue.edu::34aa8757-eb4e-497e-884c-f5b332b94f8b" providerId="AD" clId="Web-{B95A4395-3B73-AF1A-8169-DB39C0EC72AD}" dt="2023-10-03T18:24:23.912" v="43" actId="20577"/>
        <pc:sldMkLst>
          <pc:docMk/>
          <pc:sldMk cId="1587615774" sldId="279"/>
        </pc:sldMkLst>
        <pc:spChg chg="mod">
          <ac:chgData name="Yukti Sanjay Jain" userId="S::jain636@purdue.edu::34aa8757-eb4e-497e-884c-f5b332b94f8b" providerId="AD" clId="Web-{B95A4395-3B73-AF1A-8169-DB39C0EC72AD}" dt="2023-10-03T18:24:23.912" v="43" actId="20577"/>
          <ac:spMkLst>
            <pc:docMk/>
            <pc:sldMk cId="1587615774" sldId="279"/>
            <ac:spMk id="6" creationId="{0A26137F-F05E-1996-2020-821CF5D14199}"/>
          </ac:spMkLst>
        </pc:spChg>
      </pc:sldChg>
      <pc:sldChg chg="addSp delSp modSp add replId">
        <pc:chgData name="Yukti Sanjay Jain" userId="S::jain636@purdue.edu::34aa8757-eb4e-497e-884c-f5b332b94f8b" providerId="AD" clId="Web-{B95A4395-3B73-AF1A-8169-DB39C0EC72AD}" dt="2023-10-03T18:23:23.675" v="38" actId="1076"/>
        <pc:sldMkLst>
          <pc:docMk/>
          <pc:sldMk cId="1715203013" sldId="283"/>
        </pc:sldMkLst>
        <pc:picChg chg="del">
          <ac:chgData name="Yukti Sanjay Jain" userId="S::jain636@purdue.edu::34aa8757-eb4e-497e-884c-f5b332b94f8b" providerId="AD" clId="Web-{B95A4395-3B73-AF1A-8169-DB39C0EC72AD}" dt="2023-10-03T18:23:09.894" v="33"/>
          <ac:picMkLst>
            <pc:docMk/>
            <pc:sldMk cId="1715203013" sldId="283"/>
            <ac:picMk id="4" creationId="{13579CCC-D041-2623-06B7-EB29B707F6A0}"/>
          </ac:picMkLst>
        </pc:picChg>
        <pc:picChg chg="add mod">
          <ac:chgData name="Yukti Sanjay Jain" userId="S::jain636@purdue.edu::34aa8757-eb4e-497e-884c-f5b332b94f8b" providerId="AD" clId="Web-{B95A4395-3B73-AF1A-8169-DB39C0EC72AD}" dt="2023-10-03T18:23:23.675" v="38" actId="1076"/>
          <ac:picMkLst>
            <pc:docMk/>
            <pc:sldMk cId="1715203013" sldId="283"/>
            <ac:picMk id="5" creationId="{2D0A9388-5231-D1B3-ED5D-797A8B00F944}"/>
          </ac:picMkLst>
        </pc:picChg>
        <pc:picChg chg="del">
          <ac:chgData name="Yukti Sanjay Jain" userId="S::jain636@purdue.edu::34aa8757-eb4e-497e-884c-f5b332b94f8b" providerId="AD" clId="Web-{B95A4395-3B73-AF1A-8169-DB39C0EC72AD}" dt="2023-10-03T18:23:11.362" v="34"/>
          <ac:picMkLst>
            <pc:docMk/>
            <pc:sldMk cId="1715203013" sldId="283"/>
            <ac:picMk id="9" creationId="{D33AE264-0189-BD51-840E-846C34D24FB6}"/>
          </ac:picMkLst>
        </pc:picChg>
      </pc:sldChg>
      <pc:sldChg chg="new del">
        <pc:chgData name="Yukti Sanjay Jain" userId="S::jain636@purdue.edu::34aa8757-eb4e-497e-884c-f5b332b94f8b" providerId="AD" clId="Web-{B95A4395-3B73-AF1A-8169-DB39C0EC72AD}" dt="2023-10-03T18:22:58.737" v="31"/>
        <pc:sldMkLst>
          <pc:docMk/>
          <pc:sldMk cId="2428457853" sldId="283"/>
        </pc:sldMkLst>
      </pc:sldChg>
      <pc:sldChg chg="addSp delSp modSp add replId">
        <pc:chgData name="Yukti Sanjay Jain" userId="S::jain636@purdue.edu::34aa8757-eb4e-497e-884c-f5b332b94f8b" providerId="AD" clId="Web-{B95A4395-3B73-AF1A-8169-DB39C0EC72AD}" dt="2023-10-03T18:27:19.809" v="55"/>
        <pc:sldMkLst>
          <pc:docMk/>
          <pc:sldMk cId="1314085843" sldId="284"/>
        </pc:sldMkLst>
        <pc:spChg chg="del mod">
          <ac:chgData name="Yukti Sanjay Jain" userId="S::jain636@purdue.edu::34aa8757-eb4e-497e-884c-f5b332b94f8b" providerId="AD" clId="Web-{B95A4395-3B73-AF1A-8169-DB39C0EC72AD}" dt="2023-10-03T18:27:03.574" v="50"/>
          <ac:spMkLst>
            <pc:docMk/>
            <pc:sldMk cId="1314085843" sldId="284"/>
            <ac:spMk id="2" creationId="{4091651C-EE57-9C1A-EA0C-7D977716D105}"/>
          </ac:spMkLst>
        </pc:spChg>
        <pc:spChg chg="del mod">
          <ac:chgData name="Yukti Sanjay Jain" userId="S::jain636@purdue.edu::34aa8757-eb4e-497e-884c-f5b332b94f8b" providerId="AD" clId="Web-{B95A4395-3B73-AF1A-8169-DB39C0EC72AD}" dt="2023-10-03T18:25:54.790" v="48"/>
          <ac:spMkLst>
            <pc:docMk/>
            <pc:sldMk cId="1314085843" sldId="284"/>
            <ac:spMk id="6" creationId="{0A26137F-F05E-1996-2020-821CF5D14199}"/>
          </ac:spMkLst>
        </pc:spChg>
        <pc:picChg chg="add del mod">
          <ac:chgData name="Yukti Sanjay Jain" userId="S::jain636@purdue.edu::34aa8757-eb4e-497e-884c-f5b332b94f8b" providerId="AD" clId="Web-{B95A4395-3B73-AF1A-8169-DB39C0EC72AD}" dt="2023-10-03T18:27:19.809" v="55"/>
          <ac:picMkLst>
            <pc:docMk/>
            <pc:sldMk cId="1314085843" sldId="284"/>
            <ac:picMk id="4" creationId="{FC833251-06B9-64E1-FC6F-7285A04FB57A}"/>
          </ac:picMkLst>
        </pc:picChg>
      </pc:sldChg>
    </pc:docChg>
  </pc:docChgLst>
  <pc:docChgLst>
    <pc:chgData name="Samarth Bansal" userId="S::bansa115@purdue.edu::4b1d13b0-e67b-43e5-a744-182dbeaa60c5" providerId="AD" clId="Web-{65573FC3-C1C5-948D-EC92-EED71500775A}"/>
    <pc:docChg chg="modSld sldOrd">
      <pc:chgData name="Samarth Bansal" userId="S::bansa115@purdue.edu::4b1d13b0-e67b-43e5-a744-182dbeaa60c5" providerId="AD" clId="Web-{65573FC3-C1C5-948D-EC92-EED71500775A}" dt="2023-10-03T21:40:03.741" v="180"/>
      <pc:docMkLst>
        <pc:docMk/>
      </pc:docMkLst>
      <pc:sldChg chg="modSp">
        <pc:chgData name="Samarth Bansal" userId="S::bansa115@purdue.edu::4b1d13b0-e67b-43e5-a744-182dbeaa60c5" providerId="AD" clId="Web-{65573FC3-C1C5-948D-EC92-EED71500775A}" dt="2023-10-03T20:00:45.712" v="1" actId="1076"/>
        <pc:sldMkLst>
          <pc:docMk/>
          <pc:sldMk cId="3608460335" sldId="257"/>
        </pc:sldMkLst>
        <pc:spChg chg="mod">
          <ac:chgData name="Samarth Bansal" userId="S::bansa115@purdue.edu::4b1d13b0-e67b-43e5-a744-182dbeaa60c5" providerId="AD" clId="Web-{65573FC3-C1C5-948D-EC92-EED71500775A}" dt="2023-10-03T20:00:45.712" v="1" actId="1076"/>
          <ac:spMkLst>
            <pc:docMk/>
            <pc:sldMk cId="3608460335" sldId="257"/>
            <ac:spMk id="3" creationId="{518ACE60-3CE6-A6DD-C422-8723C440A376}"/>
          </ac:spMkLst>
        </pc:spChg>
      </pc:sldChg>
      <pc:sldChg chg="modSp">
        <pc:chgData name="Samarth Bansal" userId="S::bansa115@purdue.edu::4b1d13b0-e67b-43e5-a744-182dbeaa60c5" providerId="AD" clId="Web-{65573FC3-C1C5-948D-EC92-EED71500775A}" dt="2023-10-03T20:41:48.229" v="179" actId="1076"/>
        <pc:sldMkLst>
          <pc:docMk/>
          <pc:sldMk cId="193543379" sldId="258"/>
        </pc:sldMkLst>
        <pc:picChg chg="mod">
          <ac:chgData name="Samarth Bansal" userId="S::bansa115@purdue.edu::4b1d13b0-e67b-43e5-a744-182dbeaa60c5" providerId="AD" clId="Web-{65573FC3-C1C5-948D-EC92-EED71500775A}" dt="2023-10-03T20:41:43.479" v="178" actId="1076"/>
          <ac:picMkLst>
            <pc:docMk/>
            <pc:sldMk cId="193543379" sldId="258"/>
            <ac:picMk id="8" creationId="{F8C9895A-D689-FCC9-8D65-73E6AB2A5EBE}"/>
          </ac:picMkLst>
        </pc:picChg>
        <pc:picChg chg="mod">
          <ac:chgData name="Samarth Bansal" userId="S::bansa115@purdue.edu::4b1d13b0-e67b-43e5-a744-182dbeaa60c5" providerId="AD" clId="Web-{65573FC3-C1C5-948D-EC92-EED71500775A}" dt="2023-10-03T20:41:48.229" v="179" actId="1076"/>
          <ac:picMkLst>
            <pc:docMk/>
            <pc:sldMk cId="193543379" sldId="258"/>
            <ac:picMk id="23" creationId="{D3D6FA55-D66C-924A-53DF-506C5229289E}"/>
          </ac:picMkLst>
        </pc:picChg>
      </pc:sldChg>
      <pc:sldChg chg="modSp">
        <pc:chgData name="Samarth Bansal" userId="S::bansa115@purdue.edu::4b1d13b0-e67b-43e5-a744-182dbeaa60c5" providerId="AD" clId="Web-{65573FC3-C1C5-948D-EC92-EED71500775A}" dt="2023-10-03T20:25:48.617" v="177" actId="1076"/>
        <pc:sldMkLst>
          <pc:docMk/>
          <pc:sldMk cId="347414776" sldId="282"/>
        </pc:sldMkLst>
        <pc:spChg chg="mod">
          <ac:chgData name="Samarth Bansal" userId="S::bansa115@purdue.edu::4b1d13b0-e67b-43e5-a744-182dbeaa60c5" providerId="AD" clId="Web-{65573FC3-C1C5-948D-EC92-EED71500775A}" dt="2023-10-03T20:25:48.617" v="177" actId="1076"/>
          <ac:spMkLst>
            <pc:docMk/>
            <pc:sldMk cId="347414776" sldId="282"/>
            <ac:spMk id="5" creationId="{B21499BF-1523-0C31-678A-5D765A4018C2}"/>
          </ac:spMkLst>
        </pc:spChg>
      </pc:sldChg>
      <pc:sldChg chg="addSp modSp ord">
        <pc:chgData name="Samarth Bansal" userId="S::bansa115@purdue.edu::4b1d13b0-e67b-43e5-a744-182dbeaa60c5" providerId="AD" clId="Web-{65573FC3-C1C5-948D-EC92-EED71500775A}" dt="2023-10-03T21:40:03.741" v="180"/>
        <pc:sldMkLst>
          <pc:docMk/>
          <pc:sldMk cId="1290366212" sldId="287"/>
        </pc:sldMkLst>
        <pc:spChg chg="add mod">
          <ac:chgData name="Samarth Bansal" userId="S::bansa115@purdue.edu::4b1d13b0-e67b-43e5-a744-182dbeaa60c5" providerId="AD" clId="Web-{65573FC3-C1C5-948D-EC92-EED71500775A}" dt="2023-10-03T20:13:06.117" v="18" actId="20577"/>
          <ac:spMkLst>
            <pc:docMk/>
            <pc:sldMk cId="1290366212" sldId="287"/>
            <ac:spMk id="5" creationId="{09EBBBA3-610F-8391-F92B-06A7C7B9CA1C}"/>
          </ac:spMkLst>
        </pc:spChg>
        <pc:spChg chg="add mod">
          <ac:chgData name="Samarth Bansal" userId="S::bansa115@purdue.edu::4b1d13b0-e67b-43e5-a744-182dbeaa60c5" providerId="AD" clId="Web-{65573FC3-C1C5-948D-EC92-EED71500775A}" dt="2023-10-03T20:21:45.143" v="176" actId="20577"/>
          <ac:spMkLst>
            <pc:docMk/>
            <pc:sldMk cId="1290366212" sldId="287"/>
            <ac:spMk id="10" creationId="{98DDABCF-EB0A-F5E6-2736-4D7AF77F92B3}"/>
          </ac:spMkLst>
        </pc:spChg>
        <pc:picChg chg="mod">
          <ac:chgData name="Samarth Bansal" userId="S::bansa115@purdue.edu::4b1d13b0-e67b-43e5-a744-182dbeaa60c5" providerId="AD" clId="Web-{65573FC3-C1C5-948D-EC92-EED71500775A}" dt="2023-10-03T20:11:49.757" v="4" actId="1076"/>
          <ac:picMkLst>
            <pc:docMk/>
            <pc:sldMk cId="1290366212" sldId="287"/>
            <ac:picMk id="9" creationId="{F2CBB0F9-32C3-B4BE-9C3C-355770E5AB29}"/>
          </ac:picMkLst>
        </pc:picChg>
      </pc:sldChg>
    </pc:docChg>
  </pc:docChgLst>
  <pc:docChgLst>
    <pc:chgData name="Yukti Sanjay Jain" userId="S::jain636@purdue.edu::34aa8757-eb4e-497e-884c-f5b332b94f8b" providerId="AD" clId="Web-{8EAF2E3D-4916-F4BF-1A07-79898D7BC41B}"/>
    <pc:docChg chg="addSld delSld modSld">
      <pc:chgData name="Yukti Sanjay Jain" userId="S::jain636@purdue.edu::34aa8757-eb4e-497e-884c-f5b332b94f8b" providerId="AD" clId="Web-{8EAF2E3D-4916-F4BF-1A07-79898D7BC41B}" dt="2023-10-03T21:00:48.085" v="425" actId="20577"/>
      <pc:docMkLst>
        <pc:docMk/>
      </pc:docMkLst>
      <pc:sldChg chg="modSp">
        <pc:chgData name="Yukti Sanjay Jain" userId="S::jain636@purdue.edu::34aa8757-eb4e-497e-884c-f5b332b94f8b" providerId="AD" clId="Web-{8EAF2E3D-4916-F4BF-1A07-79898D7BC41B}" dt="2023-10-03T19:55:44.133" v="339" actId="1076"/>
        <pc:sldMkLst>
          <pc:docMk/>
          <pc:sldMk cId="193543379" sldId="258"/>
        </pc:sldMkLst>
        <pc:picChg chg="mod">
          <ac:chgData name="Yukti Sanjay Jain" userId="S::jain636@purdue.edu::34aa8757-eb4e-497e-884c-f5b332b94f8b" providerId="AD" clId="Web-{8EAF2E3D-4916-F4BF-1A07-79898D7BC41B}" dt="2023-10-03T19:55:44.133" v="339" actId="1076"/>
          <ac:picMkLst>
            <pc:docMk/>
            <pc:sldMk cId="193543379" sldId="258"/>
            <ac:picMk id="6" creationId="{36DC7802-98A9-A40F-6ABA-EB4DFDF44BD9}"/>
          </ac:picMkLst>
        </pc:picChg>
      </pc:sldChg>
      <pc:sldChg chg="modSp">
        <pc:chgData name="Yukti Sanjay Jain" userId="S::jain636@purdue.edu::34aa8757-eb4e-497e-884c-f5b332b94f8b" providerId="AD" clId="Web-{8EAF2E3D-4916-F4BF-1A07-79898D7BC41B}" dt="2023-10-03T21:00:48.085" v="425" actId="20577"/>
        <pc:sldMkLst>
          <pc:docMk/>
          <pc:sldMk cId="2838088755" sldId="275"/>
        </pc:sldMkLst>
        <pc:spChg chg="mod">
          <ac:chgData name="Yukti Sanjay Jain" userId="S::jain636@purdue.edu::34aa8757-eb4e-497e-884c-f5b332b94f8b" providerId="AD" clId="Web-{8EAF2E3D-4916-F4BF-1A07-79898D7BC41B}" dt="2023-10-03T21:00:48.085" v="425" actId="20577"/>
          <ac:spMkLst>
            <pc:docMk/>
            <pc:sldMk cId="2838088755" sldId="275"/>
            <ac:spMk id="5" creationId="{F6F068F7-5B64-7C23-C73C-2D7CF6FC848D}"/>
          </ac:spMkLst>
        </pc:spChg>
      </pc:sldChg>
      <pc:sldChg chg="addSp delSp modSp del">
        <pc:chgData name="Yukti Sanjay Jain" userId="S::jain636@purdue.edu::34aa8757-eb4e-497e-884c-f5b332b94f8b" providerId="AD" clId="Web-{8EAF2E3D-4916-F4BF-1A07-79898D7BC41B}" dt="2023-10-03T19:58:07.388" v="341"/>
        <pc:sldMkLst>
          <pc:docMk/>
          <pc:sldMk cId="3415655567" sldId="278"/>
        </pc:sldMkLst>
        <pc:spChg chg="del mod">
          <ac:chgData name="Yukti Sanjay Jain" userId="S::jain636@purdue.edu::34aa8757-eb4e-497e-884c-f5b332b94f8b" providerId="AD" clId="Web-{8EAF2E3D-4916-F4BF-1A07-79898D7BC41B}" dt="2023-10-03T19:56:45.166" v="340"/>
          <ac:spMkLst>
            <pc:docMk/>
            <pc:sldMk cId="3415655567" sldId="278"/>
            <ac:spMk id="2" creationId="{4091651C-EE57-9C1A-EA0C-7D977716D105}"/>
          </ac:spMkLst>
        </pc:spChg>
        <pc:spChg chg="add mod">
          <ac:chgData name="Yukti Sanjay Jain" userId="S::jain636@purdue.edu::34aa8757-eb4e-497e-884c-f5b332b94f8b" providerId="AD" clId="Web-{8EAF2E3D-4916-F4BF-1A07-79898D7BC41B}" dt="2023-10-03T18:46:14.795" v="122" actId="1076"/>
          <ac:spMkLst>
            <pc:docMk/>
            <pc:sldMk cId="3415655567" sldId="278"/>
            <ac:spMk id="7" creationId="{E69ED489-51BB-4B77-9F3A-B6F81B07C4B3}"/>
          </ac:spMkLst>
        </pc:spChg>
        <pc:spChg chg="add mod">
          <ac:chgData name="Yukti Sanjay Jain" userId="S::jain636@purdue.edu::34aa8757-eb4e-497e-884c-f5b332b94f8b" providerId="AD" clId="Web-{8EAF2E3D-4916-F4BF-1A07-79898D7BC41B}" dt="2023-10-03T18:46:36.796" v="125" actId="1076"/>
          <ac:spMkLst>
            <pc:docMk/>
            <pc:sldMk cId="3415655567" sldId="278"/>
            <ac:spMk id="8" creationId="{E822A00A-4E2B-387D-6A10-90D1CAECB222}"/>
          </ac:spMkLst>
        </pc:spChg>
        <pc:spChg chg="add mod">
          <ac:chgData name="Yukti Sanjay Jain" userId="S::jain636@purdue.edu::34aa8757-eb4e-497e-884c-f5b332b94f8b" providerId="AD" clId="Web-{8EAF2E3D-4916-F4BF-1A07-79898D7BC41B}" dt="2023-10-03T18:46:07.670" v="121" actId="1076"/>
          <ac:spMkLst>
            <pc:docMk/>
            <pc:sldMk cId="3415655567" sldId="278"/>
            <ac:spMk id="11" creationId="{C69F2F93-2619-A92B-C0D5-228BFDBCC545}"/>
          </ac:spMkLst>
        </pc:spChg>
        <pc:spChg chg="add mod">
          <ac:chgData name="Yukti Sanjay Jain" userId="S::jain636@purdue.edu::34aa8757-eb4e-497e-884c-f5b332b94f8b" providerId="AD" clId="Web-{8EAF2E3D-4916-F4BF-1A07-79898D7BC41B}" dt="2023-10-03T18:46:59.235" v="130" actId="1076"/>
          <ac:spMkLst>
            <pc:docMk/>
            <pc:sldMk cId="3415655567" sldId="278"/>
            <ac:spMk id="12" creationId="{B0C052F4-AC92-A938-F7EF-1A28FF91E230}"/>
          </ac:spMkLst>
        </pc:spChg>
        <pc:spChg chg="add mod">
          <ac:chgData name="Yukti Sanjay Jain" userId="S::jain636@purdue.edu::34aa8757-eb4e-497e-884c-f5b332b94f8b" providerId="AD" clId="Web-{8EAF2E3D-4916-F4BF-1A07-79898D7BC41B}" dt="2023-10-03T19:56:45.166" v="340"/>
          <ac:spMkLst>
            <pc:docMk/>
            <pc:sldMk cId="3415655567" sldId="278"/>
            <ac:spMk id="14" creationId="{90DFAFB1-C71E-D8C0-AD23-EDFD31F446AD}"/>
          </ac:spMkLst>
        </pc:spChg>
        <pc:picChg chg="add mod">
          <ac:chgData name="Yukti Sanjay Jain" userId="S::jain636@purdue.edu::34aa8757-eb4e-497e-884c-f5b332b94f8b" providerId="AD" clId="Web-{8EAF2E3D-4916-F4BF-1A07-79898D7BC41B}" dt="2023-10-03T18:45:59.935" v="119" actId="1076"/>
          <ac:picMkLst>
            <pc:docMk/>
            <pc:sldMk cId="3415655567" sldId="278"/>
            <ac:picMk id="4" creationId="{D10F1717-1DA3-ADCB-5011-77FB600D3CF8}"/>
          </ac:picMkLst>
        </pc:picChg>
        <pc:picChg chg="add mod">
          <ac:chgData name="Yukti Sanjay Jain" userId="S::jain636@purdue.edu::34aa8757-eb4e-497e-884c-f5b332b94f8b" providerId="AD" clId="Web-{8EAF2E3D-4916-F4BF-1A07-79898D7BC41B}" dt="2023-10-03T18:46:21.702" v="123" actId="14100"/>
          <ac:picMkLst>
            <pc:docMk/>
            <pc:sldMk cId="3415655567" sldId="278"/>
            <ac:picMk id="5" creationId="{0BFFA0F6-A619-B790-85DF-6AEDF44CF734}"/>
          </ac:picMkLst>
        </pc:picChg>
        <pc:picChg chg="del">
          <ac:chgData name="Yukti Sanjay Jain" userId="S::jain636@purdue.edu::34aa8757-eb4e-497e-884c-f5b332b94f8b" providerId="AD" clId="Web-{8EAF2E3D-4916-F4BF-1A07-79898D7BC41B}" dt="2023-10-03T18:37:21.214" v="47"/>
          <ac:picMkLst>
            <pc:docMk/>
            <pc:sldMk cId="3415655567" sldId="278"/>
            <ac:picMk id="6" creationId="{9976BF28-C948-03C6-607E-FFF6743AFAEE}"/>
          </ac:picMkLst>
        </pc:picChg>
        <pc:picChg chg="add mod">
          <ac:chgData name="Yukti Sanjay Jain" userId="S::jain636@purdue.edu::34aa8757-eb4e-497e-884c-f5b332b94f8b" providerId="AD" clId="Web-{8EAF2E3D-4916-F4BF-1A07-79898D7BC41B}" dt="2023-10-03T19:04:10.662" v="281" actId="14100"/>
          <ac:picMkLst>
            <pc:docMk/>
            <pc:sldMk cId="3415655567" sldId="278"/>
            <ac:picMk id="9" creationId="{FD7CB04E-186E-1ACB-DD25-4640FF600A2F}"/>
          </ac:picMkLst>
        </pc:picChg>
        <pc:picChg chg="add mod">
          <ac:chgData name="Yukti Sanjay Jain" userId="S::jain636@purdue.edu::34aa8757-eb4e-497e-884c-f5b332b94f8b" providerId="AD" clId="Web-{8EAF2E3D-4916-F4BF-1A07-79898D7BC41B}" dt="2023-10-03T18:48:11.284" v="131" actId="1076"/>
          <ac:picMkLst>
            <pc:docMk/>
            <pc:sldMk cId="3415655567" sldId="278"/>
            <ac:picMk id="10" creationId="{B8431D82-E233-6A80-9F05-38582BB75ED7}"/>
          </ac:picMkLst>
        </pc:picChg>
      </pc:sldChg>
      <pc:sldChg chg="modSp">
        <pc:chgData name="Yukti Sanjay Jain" userId="S::jain636@purdue.edu::34aa8757-eb4e-497e-884c-f5b332b94f8b" providerId="AD" clId="Web-{8EAF2E3D-4916-F4BF-1A07-79898D7BC41B}" dt="2023-10-03T20:31:34.819" v="401" actId="20577"/>
        <pc:sldMkLst>
          <pc:docMk/>
          <pc:sldMk cId="1587615774" sldId="279"/>
        </pc:sldMkLst>
        <pc:spChg chg="mod">
          <ac:chgData name="Yukti Sanjay Jain" userId="S::jain636@purdue.edu::34aa8757-eb4e-497e-884c-f5b332b94f8b" providerId="AD" clId="Web-{8EAF2E3D-4916-F4BF-1A07-79898D7BC41B}" dt="2023-10-03T20:31:34.819" v="401" actId="20577"/>
          <ac:spMkLst>
            <pc:docMk/>
            <pc:sldMk cId="1587615774" sldId="279"/>
            <ac:spMk id="2" creationId="{4091651C-EE57-9C1A-EA0C-7D977716D105}"/>
          </ac:spMkLst>
        </pc:spChg>
        <pc:spChg chg="mod">
          <ac:chgData name="Yukti Sanjay Jain" userId="S::jain636@purdue.edu::34aa8757-eb4e-497e-884c-f5b332b94f8b" providerId="AD" clId="Web-{8EAF2E3D-4916-F4BF-1A07-79898D7BC41B}" dt="2023-10-03T20:29:01.736" v="399" actId="20577"/>
          <ac:spMkLst>
            <pc:docMk/>
            <pc:sldMk cId="1587615774" sldId="279"/>
            <ac:spMk id="6" creationId="{0A26137F-F05E-1996-2020-821CF5D14199}"/>
          </ac:spMkLst>
        </pc:spChg>
      </pc:sldChg>
      <pc:sldChg chg="modSp del">
        <pc:chgData name="Yukti Sanjay Jain" userId="S::jain636@purdue.edu::34aa8757-eb4e-497e-884c-f5b332b94f8b" providerId="AD" clId="Web-{8EAF2E3D-4916-F4BF-1A07-79898D7BC41B}" dt="2023-10-03T19:06:21.964" v="283"/>
        <pc:sldMkLst>
          <pc:docMk/>
          <pc:sldMk cId="2400777525" sldId="280"/>
        </pc:sldMkLst>
        <pc:spChg chg="mod">
          <ac:chgData name="Yukti Sanjay Jain" userId="S::jain636@purdue.edu::34aa8757-eb4e-497e-884c-f5b332b94f8b" providerId="AD" clId="Web-{8EAF2E3D-4916-F4BF-1A07-79898D7BC41B}" dt="2023-10-03T19:06:03.041" v="282" actId="1076"/>
          <ac:spMkLst>
            <pc:docMk/>
            <pc:sldMk cId="2400777525" sldId="280"/>
            <ac:spMk id="2" creationId="{4091651C-EE57-9C1A-EA0C-7D977716D105}"/>
          </ac:spMkLst>
        </pc:spChg>
        <pc:spChg chg="mod">
          <ac:chgData name="Yukti Sanjay Jain" userId="S::jain636@purdue.edu::34aa8757-eb4e-497e-884c-f5b332b94f8b" providerId="AD" clId="Web-{8EAF2E3D-4916-F4BF-1A07-79898D7BC41B}" dt="2023-10-03T18:48:29.894" v="133" actId="20577"/>
          <ac:spMkLst>
            <pc:docMk/>
            <pc:sldMk cId="2400777525" sldId="280"/>
            <ac:spMk id="6" creationId="{AD1524A3-AF0C-AE37-EDAF-136CA675C476}"/>
          </ac:spMkLst>
        </pc:spChg>
      </pc:sldChg>
      <pc:sldChg chg="modSp">
        <pc:chgData name="Yukti Sanjay Jain" userId="S::jain636@purdue.edu::34aa8757-eb4e-497e-884c-f5b332b94f8b" providerId="AD" clId="Web-{8EAF2E3D-4916-F4BF-1A07-79898D7BC41B}" dt="2023-10-03T20:58:55.566" v="421" actId="1076"/>
        <pc:sldMkLst>
          <pc:docMk/>
          <pc:sldMk cId="3805513825" sldId="281"/>
        </pc:sldMkLst>
        <pc:spChg chg="mod">
          <ac:chgData name="Yukti Sanjay Jain" userId="S::jain636@purdue.edu::34aa8757-eb4e-497e-884c-f5b332b94f8b" providerId="AD" clId="Web-{8EAF2E3D-4916-F4BF-1A07-79898D7BC41B}" dt="2023-10-03T20:58:55.566" v="421" actId="1076"/>
          <ac:spMkLst>
            <pc:docMk/>
            <pc:sldMk cId="3805513825" sldId="281"/>
            <ac:spMk id="4" creationId="{E739BA50-841B-C474-B333-C0523C7E9A7A}"/>
          </ac:spMkLst>
        </pc:spChg>
      </pc:sldChg>
      <pc:sldChg chg="addSp delSp modSp">
        <pc:chgData name="Yukti Sanjay Jain" userId="S::jain636@purdue.edu::34aa8757-eb4e-497e-884c-f5b332b94f8b" providerId="AD" clId="Web-{8EAF2E3D-4916-F4BF-1A07-79898D7BC41B}" dt="2023-10-03T20:58:38.331" v="420" actId="20577"/>
        <pc:sldMkLst>
          <pc:docMk/>
          <pc:sldMk cId="347414776" sldId="282"/>
        </pc:sldMkLst>
        <pc:spChg chg="del mod">
          <ac:chgData name="Yukti Sanjay Jain" userId="S::jain636@purdue.edu::34aa8757-eb4e-497e-884c-f5b332b94f8b" providerId="AD" clId="Web-{8EAF2E3D-4916-F4BF-1A07-79898D7BC41B}" dt="2023-10-03T19:13:45.964" v="305"/>
          <ac:spMkLst>
            <pc:docMk/>
            <pc:sldMk cId="347414776" sldId="282"/>
            <ac:spMk id="3" creationId="{518ACE60-3CE6-A6DD-C422-8723C440A376}"/>
          </ac:spMkLst>
        </pc:spChg>
        <pc:spChg chg="add mod">
          <ac:chgData name="Yukti Sanjay Jain" userId="S::jain636@purdue.edu::34aa8757-eb4e-497e-884c-f5b332b94f8b" providerId="AD" clId="Web-{8EAF2E3D-4916-F4BF-1A07-79898D7BC41B}" dt="2023-10-03T20:58:38.331" v="420" actId="20577"/>
          <ac:spMkLst>
            <pc:docMk/>
            <pc:sldMk cId="347414776" sldId="282"/>
            <ac:spMk id="5" creationId="{B21499BF-1523-0C31-678A-5D765A4018C2}"/>
          </ac:spMkLst>
        </pc:spChg>
        <pc:spChg chg="add">
          <ac:chgData name="Yukti Sanjay Jain" userId="S::jain636@purdue.edu::34aa8757-eb4e-497e-884c-f5b332b94f8b" providerId="AD" clId="Web-{8EAF2E3D-4916-F4BF-1A07-79898D7BC41B}" dt="2023-10-03T19:13:52.464" v="306"/>
          <ac:spMkLst>
            <pc:docMk/>
            <pc:sldMk cId="347414776" sldId="282"/>
            <ac:spMk id="6" creationId="{0D97E605-018B-AE9A-0687-40CCAF1192D4}"/>
          </ac:spMkLst>
        </pc:spChg>
      </pc:sldChg>
      <pc:sldChg chg="addSp modSp">
        <pc:chgData name="Yukti Sanjay Jain" userId="S::jain636@purdue.edu::34aa8757-eb4e-497e-884c-f5b332b94f8b" providerId="AD" clId="Web-{8EAF2E3D-4916-F4BF-1A07-79898D7BC41B}" dt="2023-10-03T20:59:24.270" v="423" actId="20577"/>
        <pc:sldMkLst>
          <pc:docMk/>
          <pc:sldMk cId="1314085843" sldId="284"/>
        </pc:sldMkLst>
        <pc:spChg chg="add mod">
          <ac:chgData name="Yukti Sanjay Jain" userId="S::jain636@purdue.edu::34aa8757-eb4e-497e-884c-f5b332b94f8b" providerId="AD" clId="Web-{8EAF2E3D-4916-F4BF-1A07-79898D7BC41B}" dt="2023-10-03T20:32:31.696" v="415" actId="1076"/>
          <ac:spMkLst>
            <pc:docMk/>
            <pc:sldMk cId="1314085843" sldId="284"/>
            <ac:spMk id="5" creationId="{04757B1A-DAB2-9DBA-544A-C7566DCD68B9}"/>
          </ac:spMkLst>
        </pc:spChg>
        <pc:spChg chg="add mod">
          <ac:chgData name="Yukti Sanjay Jain" userId="S::jain636@purdue.edu::34aa8757-eb4e-497e-884c-f5b332b94f8b" providerId="AD" clId="Web-{8EAF2E3D-4916-F4BF-1A07-79898D7BC41B}" dt="2023-10-03T20:59:24.270" v="423" actId="20577"/>
          <ac:spMkLst>
            <pc:docMk/>
            <pc:sldMk cId="1314085843" sldId="284"/>
            <ac:spMk id="6" creationId="{B01ED4A8-BE23-E7D7-FD8F-0167CAC95A3B}"/>
          </ac:spMkLst>
        </pc:spChg>
        <pc:picChg chg="add mod">
          <ac:chgData name="Yukti Sanjay Jain" userId="S::jain636@purdue.edu::34aa8757-eb4e-497e-884c-f5b332b94f8b" providerId="AD" clId="Web-{8EAF2E3D-4916-F4BF-1A07-79898D7BC41B}" dt="2023-10-03T20:39:20.881" v="416" actId="1076"/>
          <ac:picMkLst>
            <pc:docMk/>
            <pc:sldMk cId="1314085843" sldId="284"/>
            <ac:picMk id="2" creationId="{77BC2650-B7D5-83BD-B119-8DA4EE470AC4}"/>
          </ac:picMkLst>
        </pc:picChg>
        <pc:picChg chg="add mod">
          <ac:chgData name="Yukti Sanjay Jain" userId="S::jain636@purdue.edu::34aa8757-eb4e-497e-884c-f5b332b94f8b" providerId="AD" clId="Web-{8EAF2E3D-4916-F4BF-1A07-79898D7BC41B}" dt="2023-10-03T20:32:23.712" v="414" actId="1076"/>
          <ac:picMkLst>
            <pc:docMk/>
            <pc:sldMk cId="1314085843" sldId="284"/>
            <ac:picMk id="4" creationId="{3FBFCE37-0B95-57F0-56DE-E70EB83666AE}"/>
          </ac:picMkLst>
        </pc:picChg>
      </pc:sldChg>
      <pc:sldChg chg="new del">
        <pc:chgData name="Yukti Sanjay Jain" userId="S::jain636@purdue.edu::34aa8757-eb4e-497e-884c-f5b332b94f8b" providerId="AD" clId="Web-{8EAF2E3D-4916-F4BF-1A07-79898D7BC41B}" dt="2023-10-03T18:35:25.788" v="15"/>
        <pc:sldMkLst>
          <pc:docMk/>
          <pc:sldMk cId="3585080124" sldId="285"/>
        </pc:sldMkLst>
      </pc:sldChg>
      <pc:sldChg chg="modSp">
        <pc:chgData name="Yukti Sanjay Jain" userId="S::jain636@purdue.edu::34aa8757-eb4e-497e-884c-f5b332b94f8b" providerId="AD" clId="Web-{8EAF2E3D-4916-F4BF-1A07-79898D7BC41B}" dt="2023-10-03T20:00:10.220" v="357" actId="14100"/>
        <pc:sldMkLst>
          <pc:docMk/>
          <pc:sldMk cId="2314141564" sldId="286"/>
        </pc:sldMkLst>
        <pc:spChg chg="mod">
          <ac:chgData name="Yukti Sanjay Jain" userId="S::jain636@purdue.edu::34aa8757-eb4e-497e-884c-f5b332b94f8b" providerId="AD" clId="Web-{8EAF2E3D-4916-F4BF-1A07-79898D7BC41B}" dt="2023-10-03T19:58:32.107" v="345" actId="1076"/>
          <ac:spMkLst>
            <pc:docMk/>
            <pc:sldMk cId="2314141564" sldId="286"/>
            <ac:spMk id="7" creationId="{E69ED489-51BB-4B77-9F3A-B6F81B07C4B3}"/>
          </ac:spMkLst>
        </pc:spChg>
        <pc:spChg chg="mod">
          <ac:chgData name="Yukti Sanjay Jain" userId="S::jain636@purdue.edu::34aa8757-eb4e-497e-884c-f5b332b94f8b" providerId="AD" clId="Web-{8EAF2E3D-4916-F4BF-1A07-79898D7BC41B}" dt="2023-10-03T20:00:10.220" v="357" actId="14100"/>
          <ac:spMkLst>
            <pc:docMk/>
            <pc:sldMk cId="2314141564" sldId="286"/>
            <ac:spMk id="8" creationId="{E822A00A-4E2B-387D-6A10-90D1CAECB222}"/>
          </ac:spMkLst>
        </pc:spChg>
        <pc:spChg chg="mod">
          <ac:chgData name="Yukti Sanjay Jain" userId="S::jain636@purdue.edu::34aa8757-eb4e-497e-884c-f5b332b94f8b" providerId="AD" clId="Web-{8EAF2E3D-4916-F4BF-1A07-79898D7BC41B}" dt="2023-10-03T19:59:50.454" v="353" actId="1076"/>
          <ac:spMkLst>
            <pc:docMk/>
            <pc:sldMk cId="2314141564" sldId="286"/>
            <ac:spMk id="11" creationId="{C69F2F93-2619-A92B-C0D5-228BFDBCC545}"/>
          </ac:spMkLst>
        </pc:spChg>
        <pc:spChg chg="mod">
          <ac:chgData name="Yukti Sanjay Jain" userId="S::jain636@purdue.edu::34aa8757-eb4e-497e-884c-f5b332b94f8b" providerId="AD" clId="Web-{8EAF2E3D-4916-F4BF-1A07-79898D7BC41B}" dt="2023-10-03T19:59:54.501" v="354" actId="1076"/>
          <ac:spMkLst>
            <pc:docMk/>
            <pc:sldMk cId="2314141564" sldId="286"/>
            <ac:spMk id="12" creationId="{B0C052F4-AC92-A938-F7EF-1A28FF91E230}"/>
          </ac:spMkLst>
        </pc:spChg>
        <pc:picChg chg="mod">
          <ac:chgData name="Yukti Sanjay Jain" userId="S::jain636@purdue.edu::34aa8757-eb4e-497e-884c-f5b332b94f8b" providerId="AD" clId="Web-{8EAF2E3D-4916-F4BF-1A07-79898D7BC41B}" dt="2023-10-03T19:58:12.247" v="342" actId="14100"/>
          <ac:picMkLst>
            <pc:docMk/>
            <pc:sldMk cId="2314141564" sldId="286"/>
            <ac:picMk id="4" creationId="{D10F1717-1DA3-ADCB-5011-77FB600D3CF8}"/>
          </ac:picMkLst>
        </pc:picChg>
        <pc:picChg chg="mod">
          <ac:chgData name="Yukti Sanjay Jain" userId="S::jain636@purdue.edu::34aa8757-eb4e-497e-884c-f5b332b94f8b" providerId="AD" clId="Web-{8EAF2E3D-4916-F4BF-1A07-79898D7BC41B}" dt="2023-10-03T19:58:16.451" v="343" actId="14100"/>
          <ac:picMkLst>
            <pc:docMk/>
            <pc:sldMk cId="2314141564" sldId="286"/>
            <ac:picMk id="5" creationId="{0BFFA0F6-A619-B790-85DF-6AEDF44CF734}"/>
          </ac:picMkLst>
        </pc:picChg>
        <pc:picChg chg="mod">
          <ac:chgData name="Yukti Sanjay Jain" userId="S::jain636@purdue.edu::34aa8757-eb4e-497e-884c-f5b332b94f8b" providerId="AD" clId="Web-{8EAF2E3D-4916-F4BF-1A07-79898D7BC41B}" dt="2023-10-03T19:59:29.531" v="351" actId="14100"/>
          <ac:picMkLst>
            <pc:docMk/>
            <pc:sldMk cId="2314141564" sldId="286"/>
            <ac:picMk id="9" creationId="{FD7CB04E-186E-1ACB-DD25-4640FF600A2F}"/>
          </ac:picMkLst>
        </pc:picChg>
        <pc:picChg chg="mod">
          <ac:chgData name="Yukti Sanjay Jain" userId="S::jain636@purdue.edu::34aa8757-eb4e-497e-884c-f5b332b94f8b" providerId="AD" clId="Web-{8EAF2E3D-4916-F4BF-1A07-79898D7BC41B}" dt="2023-10-03T20:00:00.611" v="355" actId="14100"/>
          <ac:picMkLst>
            <pc:docMk/>
            <pc:sldMk cId="2314141564" sldId="286"/>
            <ac:picMk id="10" creationId="{B8431D82-E233-6A80-9F05-38582BB75ED7}"/>
          </ac:picMkLst>
        </pc:picChg>
      </pc:sldChg>
      <pc:sldChg chg="addSp delSp modSp add replId">
        <pc:chgData name="Yukti Sanjay Jain" userId="S::jain636@purdue.edu::34aa8757-eb4e-497e-884c-f5b332b94f8b" providerId="AD" clId="Web-{8EAF2E3D-4916-F4BF-1A07-79898D7BC41B}" dt="2023-10-03T20:11:05.650" v="378" actId="1076"/>
        <pc:sldMkLst>
          <pc:docMk/>
          <pc:sldMk cId="1290366212" sldId="287"/>
        </pc:sldMkLst>
        <pc:spChg chg="del">
          <ac:chgData name="Yukti Sanjay Jain" userId="S::jain636@purdue.edu::34aa8757-eb4e-497e-884c-f5b332b94f8b" providerId="AD" clId="Web-{8EAF2E3D-4916-F4BF-1A07-79898D7BC41B}" dt="2023-10-03T20:09:23.740" v="369"/>
          <ac:spMkLst>
            <pc:docMk/>
            <pc:sldMk cId="1290366212" sldId="287"/>
            <ac:spMk id="2" creationId="{4091651C-EE57-9C1A-EA0C-7D977716D105}"/>
          </ac:spMkLst>
        </pc:spChg>
        <pc:spChg chg="add del mod">
          <ac:chgData name="Yukti Sanjay Jain" userId="S::jain636@purdue.edu::34aa8757-eb4e-497e-884c-f5b332b94f8b" providerId="AD" clId="Web-{8EAF2E3D-4916-F4BF-1A07-79898D7BC41B}" dt="2023-10-03T20:09:01.271" v="362"/>
          <ac:spMkLst>
            <pc:docMk/>
            <pc:sldMk cId="1290366212" sldId="287"/>
            <ac:spMk id="4" creationId="{486F5F13-330D-5602-CBAC-E45C24297557}"/>
          </ac:spMkLst>
        </pc:spChg>
        <pc:spChg chg="add del mod">
          <ac:chgData name="Yukti Sanjay Jain" userId="S::jain636@purdue.edu::34aa8757-eb4e-497e-884c-f5b332b94f8b" providerId="AD" clId="Web-{8EAF2E3D-4916-F4BF-1A07-79898D7BC41B}" dt="2023-10-03T20:09:37.038" v="371"/>
          <ac:spMkLst>
            <pc:docMk/>
            <pc:sldMk cId="1290366212" sldId="287"/>
            <ac:spMk id="6" creationId="{0F670D5B-5404-A651-08F7-BBC738984475}"/>
          </ac:spMkLst>
        </pc:spChg>
        <pc:spChg chg="add del mod">
          <ac:chgData name="Yukti Sanjay Jain" userId="S::jain636@purdue.edu::34aa8757-eb4e-497e-884c-f5b332b94f8b" providerId="AD" clId="Web-{8EAF2E3D-4916-F4BF-1A07-79898D7BC41B}" dt="2023-10-03T20:09:33.381" v="370"/>
          <ac:spMkLst>
            <pc:docMk/>
            <pc:sldMk cId="1290366212" sldId="287"/>
            <ac:spMk id="8" creationId="{BEB38576-421A-3939-1176-4DD294A880CB}"/>
          </ac:spMkLst>
        </pc:spChg>
        <pc:spChg chg="add del mod">
          <ac:chgData name="Yukti Sanjay Jain" userId="S::jain636@purdue.edu::34aa8757-eb4e-497e-884c-f5b332b94f8b" providerId="AD" clId="Web-{8EAF2E3D-4916-F4BF-1A07-79898D7BC41B}" dt="2023-10-03T20:09:17.021" v="368"/>
          <ac:spMkLst>
            <pc:docMk/>
            <pc:sldMk cId="1290366212" sldId="287"/>
            <ac:spMk id="18" creationId="{518ACE60-3CE6-A6DD-C422-8723C440A376}"/>
          </ac:spMkLst>
        </pc:spChg>
        <pc:picChg chg="add mod">
          <ac:chgData name="Yukti Sanjay Jain" userId="S::jain636@purdue.edu::34aa8757-eb4e-497e-884c-f5b332b94f8b" providerId="AD" clId="Web-{8EAF2E3D-4916-F4BF-1A07-79898D7BC41B}" dt="2023-10-03T20:11:05.650" v="378" actId="1076"/>
          <ac:picMkLst>
            <pc:docMk/>
            <pc:sldMk cId="1290366212" sldId="287"/>
            <ac:picMk id="9" creationId="{F2CBB0F9-32C3-B4BE-9C3C-355770E5AB29}"/>
          </ac:picMkLst>
        </pc:picChg>
        <pc:picChg chg="del">
          <ac:chgData name="Yukti Sanjay Jain" userId="S::jain636@purdue.edu::34aa8757-eb4e-497e-884c-f5b332b94f8b" providerId="AD" clId="Web-{8EAF2E3D-4916-F4BF-1A07-79898D7BC41B}" dt="2023-10-03T20:09:11.818" v="367"/>
          <ac:picMkLst>
            <pc:docMk/>
            <pc:sldMk cId="1290366212" sldId="287"/>
            <ac:picMk id="19" creationId="{C1D3D7C2-E09C-0320-F1AD-DA99C5563BED}"/>
          </ac:picMkLst>
        </pc:picChg>
      </pc:sldChg>
    </pc:docChg>
  </pc:docChgLst>
  <pc:docChgLst>
    <pc:chgData name="Yukti Sanjay Jain" userId="S::jain636@purdue.edu::34aa8757-eb4e-497e-884c-f5b332b94f8b" providerId="AD" clId="Web-{92D05B48-4114-31C0-B98A-2B982AF252E0}"/>
    <pc:docChg chg="modSld">
      <pc:chgData name="Yukti Sanjay Jain" userId="S::jain636@purdue.edu::34aa8757-eb4e-497e-884c-f5b332b94f8b" providerId="AD" clId="Web-{92D05B48-4114-31C0-B98A-2B982AF252E0}" dt="2023-10-02T22:55:07.167" v="13"/>
      <pc:docMkLst>
        <pc:docMk/>
      </pc:docMkLst>
      <pc:sldChg chg="modSp">
        <pc:chgData name="Yukti Sanjay Jain" userId="S::jain636@purdue.edu::34aa8757-eb4e-497e-884c-f5b332b94f8b" providerId="AD" clId="Web-{92D05B48-4114-31C0-B98A-2B982AF252E0}" dt="2023-10-02T22:55:07.167" v="13"/>
        <pc:sldMkLst>
          <pc:docMk/>
          <pc:sldMk cId="3258872733" sldId="256"/>
        </pc:sldMkLst>
        <pc:graphicFrameChg chg="mod modGraphic">
          <ac:chgData name="Yukti Sanjay Jain" userId="S::jain636@purdue.edu::34aa8757-eb4e-497e-884c-f5b332b94f8b" providerId="AD" clId="Web-{92D05B48-4114-31C0-B98A-2B982AF252E0}" dt="2023-10-02T22:55:07.167" v="13"/>
          <ac:graphicFrameMkLst>
            <pc:docMk/>
            <pc:sldMk cId="3258872733" sldId="256"/>
            <ac:graphicFrameMk id="4" creationId="{45D2B68E-0ACC-C7F5-7AAE-F47575936AC5}"/>
          </ac:graphicFrameMkLst>
        </pc:graphicFrameChg>
      </pc:sldChg>
    </pc:docChg>
  </pc:docChgLst>
  <pc:docChgLst>
    <pc:chgData name="Yukti Sanjay Jain" userId="S::jain636@purdue.edu::34aa8757-eb4e-497e-884c-f5b332b94f8b" providerId="AD" clId="Web-{0D2D77CC-4513-4FF8-9E47-0014B429221E}"/>
    <pc:docChg chg="modSld">
      <pc:chgData name="Yukti Sanjay Jain" userId="S::jain636@purdue.edu::34aa8757-eb4e-497e-884c-f5b332b94f8b" providerId="AD" clId="Web-{0D2D77CC-4513-4FF8-9E47-0014B429221E}" dt="2023-10-02T18:38:54.813" v="115" actId="20577"/>
      <pc:docMkLst>
        <pc:docMk/>
      </pc:docMkLst>
      <pc:sldChg chg="modSp">
        <pc:chgData name="Yukti Sanjay Jain" userId="S::jain636@purdue.edu::34aa8757-eb4e-497e-884c-f5b332b94f8b" providerId="AD" clId="Web-{0D2D77CC-4513-4FF8-9E47-0014B429221E}" dt="2023-10-02T18:38:54.813" v="115" actId="20577"/>
        <pc:sldMkLst>
          <pc:docMk/>
          <pc:sldMk cId="193543379" sldId="258"/>
        </pc:sldMkLst>
        <pc:spChg chg="mod">
          <ac:chgData name="Yukti Sanjay Jain" userId="S::jain636@purdue.edu::34aa8757-eb4e-497e-884c-f5b332b94f8b" providerId="AD" clId="Web-{0D2D77CC-4513-4FF8-9E47-0014B429221E}" dt="2023-10-02T18:38:54.813" v="115" actId="20577"/>
          <ac:spMkLst>
            <pc:docMk/>
            <pc:sldMk cId="193543379" sldId="258"/>
            <ac:spMk id="3" creationId="{E81A6264-E730-C858-B785-919458F27A8F}"/>
          </ac:spMkLst>
        </pc:spChg>
      </pc:sldChg>
      <pc:sldChg chg="modSp">
        <pc:chgData name="Yukti Sanjay Jain" userId="S::jain636@purdue.edu::34aa8757-eb4e-497e-884c-f5b332b94f8b" providerId="AD" clId="Web-{0D2D77CC-4513-4FF8-9E47-0014B429221E}" dt="2023-10-02T18:29:39.184" v="108" actId="20577"/>
        <pc:sldMkLst>
          <pc:docMk/>
          <pc:sldMk cId="1049526273" sldId="264"/>
        </pc:sldMkLst>
        <pc:spChg chg="mod">
          <ac:chgData name="Yukti Sanjay Jain" userId="S::jain636@purdue.edu::34aa8757-eb4e-497e-884c-f5b332b94f8b" providerId="AD" clId="Web-{0D2D77CC-4513-4FF8-9E47-0014B429221E}" dt="2023-10-02T18:25:58.144" v="21" actId="20577"/>
          <ac:spMkLst>
            <pc:docMk/>
            <pc:sldMk cId="1049526273" sldId="264"/>
            <ac:spMk id="2" creationId="{FFDEB9AD-4615-52C5-006E-D8B406EA6AAF}"/>
          </ac:spMkLst>
        </pc:spChg>
        <pc:spChg chg="mod">
          <ac:chgData name="Yukti Sanjay Jain" userId="S::jain636@purdue.edu::34aa8757-eb4e-497e-884c-f5b332b94f8b" providerId="AD" clId="Web-{0D2D77CC-4513-4FF8-9E47-0014B429221E}" dt="2023-10-02T18:29:39.184" v="108" actId="20577"/>
          <ac:spMkLst>
            <pc:docMk/>
            <pc:sldMk cId="1049526273" sldId="264"/>
            <ac:spMk id="3" creationId="{7B3D8E19-05BA-AC9D-681E-647452D2F32A}"/>
          </ac:spMkLst>
        </pc:spChg>
      </pc:sldChg>
    </pc:docChg>
  </pc:docChgLst>
  <pc:docChgLst>
    <pc:chgData name="Yukti Sanjay Jain" userId="S::jain636@purdue.edu::34aa8757-eb4e-497e-884c-f5b332b94f8b" providerId="AD" clId="Web-{4FA120C9-12D3-0C93-A958-36353ED7991F}"/>
    <pc:docChg chg="modSld">
      <pc:chgData name="Yukti Sanjay Jain" userId="S::jain636@purdue.edu::34aa8757-eb4e-497e-884c-f5b332b94f8b" providerId="AD" clId="Web-{4FA120C9-12D3-0C93-A958-36353ED7991F}" dt="2023-10-04T02:35:52.497" v="33" actId="20577"/>
      <pc:docMkLst>
        <pc:docMk/>
      </pc:docMkLst>
      <pc:sldChg chg="modSp">
        <pc:chgData name="Yukti Sanjay Jain" userId="S::jain636@purdue.edu::34aa8757-eb4e-497e-884c-f5b332b94f8b" providerId="AD" clId="Web-{4FA120C9-12D3-0C93-A958-36353ED7991F}" dt="2023-10-04T02:35:52.497" v="33" actId="20577"/>
        <pc:sldMkLst>
          <pc:docMk/>
          <pc:sldMk cId="1587615774" sldId="279"/>
        </pc:sldMkLst>
        <pc:spChg chg="mod">
          <ac:chgData name="Yukti Sanjay Jain" userId="S::jain636@purdue.edu::34aa8757-eb4e-497e-884c-f5b332b94f8b" providerId="AD" clId="Web-{4FA120C9-12D3-0C93-A958-36353ED7991F}" dt="2023-10-04T02:35:52.497" v="33" actId="20577"/>
          <ac:spMkLst>
            <pc:docMk/>
            <pc:sldMk cId="1587615774" sldId="279"/>
            <ac:spMk id="6" creationId="{0A26137F-F05E-1996-2020-821CF5D14199}"/>
          </ac:spMkLst>
        </pc:spChg>
      </pc:sldChg>
    </pc:docChg>
  </pc:docChgLst>
  <pc:docChgLst>
    <pc:chgData name="Samarth Bansal" userId="S::bansa115@purdue.edu::4b1d13b0-e67b-43e5-a744-182dbeaa60c5" providerId="AD" clId="Web-{1B8BD6F6-6025-E155-4FF3-9117B5E6B134}"/>
    <pc:docChg chg="addSld delSld modSld sldOrd">
      <pc:chgData name="Samarth Bansal" userId="S::bansa115@purdue.edu::4b1d13b0-e67b-43e5-a744-182dbeaa60c5" providerId="AD" clId="Web-{1B8BD6F6-6025-E155-4FF3-9117B5E6B134}" dt="2023-10-03T01:13:46.485" v="502" actId="1076"/>
      <pc:docMkLst>
        <pc:docMk/>
      </pc:docMkLst>
      <pc:sldChg chg="addSp delSp modSp mod setBg">
        <pc:chgData name="Samarth Bansal" userId="S::bansa115@purdue.edu::4b1d13b0-e67b-43e5-a744-182dbeaa60c5" providerId="AD" clId="Web-{1B8BD6F6-6025-E155-4FF3-9117B5E6B134}" dt="2023-10-03T01:13:46.485" v="502" actId="1076"/>
        <pc:sldMkLst>
          <pc:docMk/>
          <pc:sldMk cId="3258872733" sldId="256"/>
        </pc:sldMkLst>
        <pc:spChg chg="mod">
          <ac:chgData name="Samarth Bansal" userId="S::bansa115@purdue.edu::4b1d13b0-e67b-43e5-a744-182dbeaa60c5" providerId="AD" clId="Web-{1B8BD6F6-6025-E155-4FF3-9117B5E6B134}" dt="2023-10-03T01:13:46.485" v="502" actId="1076"/>
          <ac:spMkLst>
            <pc:docMk/>
            <pc:sldMk cId="3258872733" sldId="256"/>
            <ac:spMk id="2" creationId="{32B6B7FD-773C-E7D0-4C02-4BD99FE04832}"/>
          </ac:spMkLst>
        </pc:spChg>
        <pc:spChg chg="del">
          <ac:chgData name="Samarth Bansal" userId="S::bansa115@purdue.edu::4b1d13b0-e67b-43e5-a744-182dbeaa60c5" providerId="AD" clId="Web-{1B8BD6F6-6025-E155-4FF3-9117B5E6B134}" dt="2023-10-02T20:22:26.339" v="12"/>
          <ac:spMkLst>
            <pc:docMk/>
            <pc:sldMk cId="3258872733" sldId="256"/>
            <ac:spMk id="7" creationId="{54FAFAF4-EBF9-B4D3-81F3-40AFBF3FCA34}"/>
          </ac:spMkLst>
        </pc:spChg>
        <pc:spChg chg="add del">
          <ac:chgData name="Samarth Bansal" userId="S::bansa115@purdue.edu::4b1d13b0-e67b-43e5-a744-182dbeaa60c5" providerId="AD" clId="Web-{1B8BD6F6-6025-E155-4FF3-9117B5E6B134}" dt="2023-10-02T20:24:09.183" v="15"/>
          <ac:spMkLst>
            <pc:docMk/>
            <pc:sldMk cId="3258872733" sldId="256"/>
            <ac:spMk id="9" creationId="{47942995-B07F-4636-9A06-C6A104B260A8}"/>
          </ac:spMkLst>
        </pc:spChg>
        <pc:spChg chg="add del">
          <ac:chgData name="Samarth Bansal" userId="S::bansa115@purdue.edu::4b1d13b0-e67b-43e5-a744-182dbeaa60c5" providerId="AD" clId="Web-{1B8BD6F6-6025-E155-4FF3-9117B5E6B134}" dt="2023-10-02T20:24:09.183" v="15"/>
          <ac:spMkLst>
            <pc:docMk/>
            <pc:sldMk cId="3258872733" sldId="256"/>
            <ac:spMk id="16" creationId="{B81933D1-5615-42C7-9C0B-4EB7105CCE2D}"/>
          </ac:spMkLst>
        </pc:spChg>
        <pc:spChg chg="add del">
          <ac:chgData name="Samarth Bansal" userId="S::bansa115@purdue.edu::4b1d13b0-e67b-43e5-a744-182dbeaa60c5" providerId="AD" clId="Web-{1B8BD6F6-6025-E155-4FF3-9117B5E6B134}" dt="2023-10-02T20:24:09.183" v="15"/>
          <ac:spMkLst>
            <pc:docMk/>
            <pc:sldMk cId="3258872733" sldId="256"/>
            <ac:spMk id="18" creationId="{19C9EAEA-39D0-4B0E-A0EB-51E7B26740B1}"/>
          </ac:spMkLst>
        </pc:spChg>
        <pc:spChg chg="add">
          <ac:chgData name="Samarth Bansal" userId="S::bansa115@purdue.edu::4b1d13b0-e67b-43e5-a744-182dbeaa60c5" providerId="AD" clId="Web-{1B8BD6F6-6025-E155-4FF3-9117B5E6B134}" dt="2023-10-02T20:24:09.183" v="15"/>
          <ac:spMkLst>
            <pc:docMk/>
            <pc:sldMk cId="3258872733" sldId="256"/>
            <ac:spMk id="23" creationId="{47942995-B07F-4636-9A06-C6A104B260A8}"/>
          </ac:spMkLst>
        </pc:spChg>
        <pc:spChg chg="add">
          <ac:chgData name="Samarth Bansal" userId="S::bansa115@purdue.edu::4b1d13b0-e67b-43e5-a744-182dbeaa60c5" providerId="AD" clId="Web-{1B8BD6F6-6025-E155-4FF3-9117B5E6B134}" dt="2023-10-02T20:24:09.183" v="15"/>
          <ac:spMkLst>
            <pc:docMk/>
            <pc:sldMk cId="3258872733" sldId="256"/>
            <ac:spMk id="30" creationId="{B81933D1-5615-42C7-9C0B-4EB7105CCE2D}"/>
          </ac:spMkLst>
        </pc:spChg>
        <pc:spChg chg="add">
          <ac:chgData name="Samarth Bansal" userId="S::bansa115@purdue.edu::4b1d13b0-e67b-43e5-a744-182dbeaa60c5" providerId="AD" clId="Web-{1B8BD6F6-6025-E155-4FF3-9117B5E6B134}" dt="2023-10-02T20:24:09.183" v="15"/>
          <ac:spMkLst>
            <pc:docMk/>
            <pc:sldMk cId="3258872733" sldId="256"/>
            <ac:spMk id="32" creationId="{19C9EAEA-39D0-4B0E-A0EB-51E7B26740B1}"/>
          </ac:spMkLst>
        </pc:spChg>
        <pc:grpChg chg="add del">
          <ac:chgData name="Samarth Bansal" userId="S::bansa115@purdue.edu::4b1d13b0-e67b-43e5-a744-182dbeaa60c5" providerId="AD" clId="Web-{1B8BD6F6-6025-E155-4FF3-9117B5E6B134}" dt="2023-10-02T20:24:09.183" v="15"/>
          <ac:grpSpMkLst>
            <pc:docMk/>
            <pc:sldMk cId="3258872733" sldId="256"/>
            <ac:grpSpMk id="11" creationId="{032D8612-31EB-44CF-A1D0-14FD4C705424}"/>
          </ac:grpSpMkLst>
        </pc:grpChg>
        <pc:grpChg chg="add">
          <ac:chgData name="Samarth Bansal" userId="S::bansa115@purdue.edu::4b1d13b0-e67b-43e5-a744-182dbeaa60c5" providerId="AD" clId="Web-{1B8BD6F6-6025-E155-4FF3-9117B5E6B134}" dt="2023-10-02T20:24:09.183" v="15"/>
          <ac:grpSpMkLst>
            <pc:docMk/>
            <pc:sldMk cId="3258872733" sldId="256"/>
            <ac:grpSpMk id="25" creationId="{032D8612-31EB-44CF-A1D0-14FD4C705424}"/>
          </ac:grpSpMkLst>
        </pc:grpChg>
        <pc:graphicFrameChg chg="mod modGraphic">
          <ac:chgData name="Samarth Bansal" userId="S::bansa115@purdue.edu::4b1d13b0-e67b-43e5-a744-182dbeaa60c5" providerId="AD" clId="Web-{1B8BD6F6-6025-E155-4FF3-9117B5E6B134}" dt="2023-10-02T20:25:33.105" v="18"/>
          <ac:graphicFrameMkLst>
            <pc:docMk/>
            <pc:sldMk cId="3258872733" sldId="256"/>
            <ac:graphicFrameMk id="4" creationId="{45D2B68E-0ACC-C7F5-7AAE-F47575936AC5}"/>
          </ac:graphicFrameMkLst>
        </pc:graphicFrameChg>
      </pc:sldChg>
      <pc:sldChg chg="addSp modSp mod setBg">
        <pc:chgData name="Samarth Bansal" userId="S::bansa115@purdue.edu::4b1d13b0-e67b-43e5-a744-182dbeaa60c5" providerId="AD" clId="Web-{1B8BD6F6-6025-E155-4FF3-9117B5E6B134}" dt="2023-10-03T01:05:02.594" v="475" actId="20577"/>
        <pc:sldMkLst>
          <pc:docMk/>
          <pc:sldMk cId="3608460335" sldId="257"/>
        </pc:sldMkLst>
        <pc:spChg chg="mod">
          <ac:chgData name="Samarth Bansal" userId="S::bansa115@purdue.edu::4b1d13b0-e67b-43e5-a744-182dbeaa60c5" providerId="AD" clId="Web-{1B8BD6F6-6025-E155-4FF3-9117B5E6B134}" dt="2023-10-03T00:58:28.535" v="448" actId="20577"/>
          <ac:spMkLst>
            <pc:docMk/>
            <pc:sldMk cId="3608460335" sldId="257"/>
            <ac:spMk id="2" creationId="{4091651C-EE57-9C1A-EA0C-7D977716D105}"/>
          </ac:spMkLst>
        </pc:spChg>
        <pc:spChg chg="mod">
          <ac:chgData name="Samarth Bansal" userId="S::bansa115@purdue.edu::4b1d13b0-e67b-43e5-a744-182dbeaa60c5" providerId="AD" clId="Web-{1B8BD6F6-6025-E155-4FF3-9117B5E6B134}" dt="2023-10-03T01:05:02.594" v="475" actId="20577"/>
          <ac:spMkLst>
            <pc:docMk/>
            <pc:sldMk cId="3608460335" sldId="257"/>
            <ac:spMk id="3" creationId="{518ACE60-3CE6-A6DD-C422-8723C440A376}"/>
          </ac:spMkLst>
        </pc:spChg>
        <pc:spChg chg="add">
          <ac:chgData name="Samarth Bansal" userId="S::bansa115@purdue.edu::4b1d13b0-e67b-43e5-a744-182dbeaa60c5" providerId="AD" clId="Web-{1B8BD6F6-6025-E155-4FF3-9117B5E6B134}" dt="2023-10-02T20:24:58.776" v="16"/>
          <ac:spMkLst>
            <pc:docMk/>
            <pc:sldMk cId="3608460335" sldId="257"/>
            <ac:spMk id="8" creationId="{DBF61EA3-B236-439E-9C0B-340980D56BEE}"/>
          </ac:spMkLst>
        </pc:spChg>
        <pc:spChg chg="add">
          <ac:chgData name="Samarth Bansal" userId="S::bansa115@purdue.edu::4b1d13b0-e67b-43e5-a744-182dbeaa60c5" providerId="AD" clId="Web-{1B8BD6F6-6025-E155-4FF3-9117B5E6B134}" dt="2023-10-02T20:24:58.776" v="16"/>
          <ac:spMkLst>
            <pc:docMk/>
            <pc:sldMk cId="3608460335" sldId="257"/>
            <ac:spMk id="14" creationId="{E659831F-0D9A-4C63-9EBB-8435B85A440F}"/>
          </ac:spMkLst>
        </pc:spChg>
        <pc:grpChg chg="add">
          <ac:chgData name="Samarth Bansal" userId="S::bansa115@purdue.edu::4b1d13b0-e67b-43e5-a744-182dbeaa60c5" providerId="AD" clId="Web-{1B8BD6F6-6025-E155-4FF3-9117B5E6B134}" dt="2023-10-02T20:24:58.776" v="16"/>
          <ac:grpSpMkLst>
            <pc:docMk/>
            <pc:sldMk cId="3608460335" sldId="257"/>
            <ac:grpSpMk id="10" creationId="{28FAF094-D087-493F-8DF9-A486C2D6BBAA}"/>
          </ac:grpSpMkLst>
        </pc:grpChg>
      </pc:sldChg>
      <pc:sldChg chg="addSp delSp modSp mod setBg">
        <pc:chgData name="Samarth Bansal" userId="S::bansa115@purdue.edu::4b1d13b0-e67b-43e5-a744-182dbeaa60c5" providerId="AD" clId="Web-{1B8BD6F6-6025-E155-4FF3-9117B5E6B134}" dt="2023-10-03T01:05:39.736" v="486" actId="20577"/>
        <pc:sldMkLst>
          <pc:docMk/>
          <pc:sldMk cId="193543379" sldId="258"/>
        </pc:sldMkLst>
        <pc:spChg chg="mod">
          <ac:chgData name="Samarth Bansal" userId="S::bansa115@purdue.edu::4b1d13b0-e67b-43e5-a744-182dbeaa60c5" providerId="AD" clId="Web-{1B8BD6F6-6025-E155-4FF3-9117B5E6B134}" dt="2023-10-03T00:58:37.223" v="450" actId="20577"/>
          <ac:spMkLst>
            <pc:docMk/>
            <pc:sldMk cId="193543379" sldId="258"/>
            <ac:spMk id="2" creationId="{ED94ECC5-F134-7654-0441-2080ADA6EAE1}"/>
          </ac:spMkLst>
        </pc:spChg>
        <pc:spChg chg="del mod ord">
          <ac:chgData name="Samarth Bansal" userId="S::bansa115@purdue.edu::4b1d13b0-e67b-43e5-a744-182dbeaa60c5" providerId="AD" clId="Web-{1B8BD6F6-6025-E155-4FF3-9117B5E6B134}" dt="2023-10-03T00:34:30.695" v="212"/>
          <ac:spMkLst>
            <pc:docMk/>
            <pc:sldMk cId="193543379" sldId="258"/>
            <ac:spMk id="3" creationId="{E81A6264-E730-C858-B785-919458F27A8F}"/>
          </ac:spMkLst>
        </pc:spChg>
        <pc:spChg chg="add del mod">
          <ac:chgData name="Samarth Bansal" userId="S::bansa115@purdue.edu::4b1d13b0-e67b-43e5-a744-182dbeaa60c5" providerId="AD" clId="Web-{1B8BD6F6-6025-E155-4FF3-9117B5E6B134}" dt="2023-10-03T00:34:33.851" v="213"/>
          <ac:spMkLst>
            <pc:docMk/>
            <pc:sldMk cId="193543379" sldId="258"/>
            <ac:spMk id="12" creationId="{F6129C04-B544-BCD6-128D-6B12E7AC5BFF}"/>
          </ac:spMkLst>
        </pc:spChg>
        <pc:spChg chg="add mod">
          <ac:chgData name="Samarth Bansal" userId="S::bansa115@purdue.edu::4b1d13b0-e67b-43e5-a744-182dbeaa60c5" providerId="AD" clId="Web-{1B8BD6F6-6025-E155-4FF3-9117B5E6B134}" dt="2023-10-03T01:05:22.376" v="479" actId="20577"/>
          <ac:spMkLst>
            <pc:docMk/>
            <pc:sldMk cId="193543379" sldId="258"/>
            <ac:spMk id="27" creationId="{3BF93D7F-C6B8-FCB4-22BC-5D98074F969C}"/>
          </ac:spMkLst>
        </pc:spChg>
        <pc:spChg chg="add mod">
          <ac:chgData name="Samarth Bansal" userId="S::bansa115@purdue.edu::4b1d13b0-e67b-43e5-a744-182dbeaa60c5" providerId="AD" clId="Web-{1B8BD6F6-6025-E155-4FF3-9117B5E6B134}" dt="2023-10-03T01:05:25.251" v="480" actId="20577"/>
          <ac:spMkLst>
            <pc:docMk/>
            <pc:sldMk cId="193543379" sldId="258"/>
            <ac:spMk id="28" creationId="{07B40E9D-4B5C-D3D9-1768-7B42FAC4DAFF}"/>
          </ac:spMkLst>
        </pc:spChg>
        <pc:spChg chg="add mod">
          <ac:chgData name="Samarth Bansal" userId="S::bansa115@purdue.edu::4b1d13b0-e67b-43e5-a744-182dbeaa60c5" providerId="AD" clId="Web-{1B8BD6F6-6025-E155-4FF3-9117B5E6B134}" dt="2023-10-03T01:05:29.423" v="483" actId="20577"/>
          <ac:spMkLst>
            <pc:docMk/>
            <pc:sldMk cId="193543379" sldId="258"/>
            <ac:spMk id="29" creationId="{9C0BB972-04FC-137E-5A11-23CAA7BBC260}"/>
          </ac:spMkLst>
        </pc:spChg>
        <pc:spChg chg="add mod">
          <ac:chgData name="Samarth Bansal" userId="S::bansa115@purdue.edu::4b1d13b0-e67b-43e5-a744-182dbeaa60c5" providerId="AD" clId="Web-{1B8BD6F6-6025-E155-4FF3-9117B5E6B134}" dt="2023-10-03T01:05:36.001" v="485" actId="20577"/>
          <ac:spMkLst>
            <pc:docMk/>
            <pc:sldMk cId="193543379" sldId="258"/>
            <ac:spMk id="30" creationId="{38BEEE68-F36F-ED73-5D9B-6F52B8F2135C}"/>
          </ac:spMkLst>
        </pc:spChg>
        <pc:spChg chg="add mod">
          <ac:chgData name="Samarth Bansal" userId="S::bansa115@purdue.edu::4b1d13b0-e67b-43e5-a744-182dbeaa60c5" providerId="AD" clId="Web-{1B8BD6F6-6025-E155-4FF3-9117B5E6B134}" dt="2023-10-03T01:05:33.001" v="484" actId="20577"/>
          <ac:spMkLst>
            <pc:docMk/>
            <pc:sldMk cId="193543379" sldId="258"/>
            <ac:spMk id="31" creationId="{3A9E755B-A582-F314-1D2D-EE8CE6BA0FB6}"/>
          </ac:spMkLst>
        </pc:spChg>
        <pc:spChg chg="add mod">
          <ac:chgData name="Samarth Bansal" userId="S::bansa115@purdue.edu::4b1d13b0-e67b-43e5-a744-182dbeaa60c5" providerId="AD" clId="Web-{1B8BD6F6-6025-E155-4FF3-9117B5E6B134}" dt="2023-10-03T01:05:39.736" v="486" actId="20577"/>
          <ac:spMkLst>
            <pc:docMk/>
            <pc:sldMk cId="193543379" sldId="258"/>
            <ac:spMk id="32" creationId="{114CDAE6-7488-C560-E6C0-F9ED0F3AACFA}"/>
          </ac:spMkLst>
        </pc:spChg>
        <pc:picChg chg="add del mod">
          <ac:chgData name="Samarth Bansal" userId="S::bansa115@purdue.edu::4b1d13b0-e67b-43e5-a744-182dbeaa60c5" providerId="AD" clId="Web-{1B8BD6F6-6025-E155-4FF3-9117B5E6B134}" dt="2023-10-03T00:32:29.348" v="187"/>
          <ac:picMkLst>
            <pc:docMk/>
            <pc:sldMk cId="193543379" sldId="258"/>
            <ac:picMk id="4" creationId="{7F12FC91-0CB1-1C06-E0E2-0A2E0DEAB97E}"/>
          </ac:picMkLst>
        </pc:picChg>
        <pc:picChg chg="add mod">
          <ac:chgData name="Samarth Bansal" userId="S::bansa115@purdue.edu::4b1d13b0-e67b-43e5-a744-182dbeaa60c5" providerId="AD" clId="Web-{1B8BD6F6-6025-E155-4FF3-9117B5E6B134}" dt="2023-10-03T00:42:16.475" v="315" actId="14100"/>
          <ac:picMkLst>
            <pc:docMk/>
            <pc:sldMk cId="193543379" sldId="258"/>
            <ac:picMk id="5" creationId="{1043A226-3E72-B9A1-CC17-FD4F9A47F855}"/>
          </ac:picMkLst>
        </pc:picChg>
        <pc:picChg chg="add mod">
          <ac:chgData name="Samarth Bansal" userId="S::bansa115@purdue.edu::4b1d13b0-e67b-43e5-a744-182dbeaa60c5" providerId="AD" clId="Web-{1B8BD6F6-6025-E155-4FF3-9117B5E6B134}" dt="2023-10-03T00:36:14.542" v="238"/>
          <ac:picMkLst>
            <pc:docMk/>
            <pc:sldMk cId="193543379" sldId="258"/>
            <ac:picMk id="6" creationId="{36DC7802-98A9-A40F-6ABA-EB4DFDF44BD9}"/>
          </ac:picMkLst>
        </pc:picChg>
        <pc:picChg chg="add mod">
          <ac:chgData name="Samarth Bansal" userId="S::bansa115@purdue.edu::4b1d13b0-e67b-43e5-a744-182dbeaa60c5" providerId="AD" clId="Web-{1B8BD6F6-6025-E155-4FF3-9117B5E6B134}" dt="2023-10-03T00:35:30.728" v="230" actId="14100"/>
          <ac:picMkLst>
            <pc:docMk/>
            <pc:sldMk cId="193543379" sldId="258"/>
            <ac:picMk id="7" creationId="{26F33751-86E9-9527-AFC0-A8F1EB8DBDD3}"/>
          </ac:picMkLst>
        </pc:picChg>
        <pc:picChg chg="add mod">
          <ac:chgData name="Samarth Bansal" userId="S::bansa115@purdue.edu::4b1d13b0-e67b-43e5-a744-182dbeaa60c5" providerId="AD" clId="Web-{1B8BD6F6-6025-E155-4FF3-9117B5E6B134}" dt="2023-10-03T00:35:27.712" v="229" actId="14100"/>
          <ac:picMkLst>
            <pc:docMk/>
            <pc:sldMk cId="193543379" sldId="258"/>
            <ac:picMk id="8" creationId="{F8C9895A-D689-FCC9-8D65-73E6AB2A5EBE}"/>
          </ac:picMkLst>
        </pc:picChg>
        <pc:picChg chg="add mod">
          <ac:chgData name="Samarth Bansal" userId="S::bansa115@purdue.edu::4b1d13b0-e67b-43e5-a744-182dbeaa60c5" providerId="AD" clId="Web-{1B8BD6F6-6025-E155-4FF3-9117B5E6B134}" dt="2023-10-03T00:35:24.306" v="228" actId="14100"/>
          <ac:picMkLst>
            <pc:docMk/>
            <pc:sldMk cId="193543379" sldId="258"/>
            <ac:picMk id="9" creationId="{9CC93376-EB07-77F6-DC36-A302CA2F96EC}"/>
          </ac:picMkLst>
        </pc:picChg>
        <pc:picChg chg="add mod">
          <ac:chgData name="Samarth Bansal" userId="S::bansa115@purdue.edu::4b1d13b0-e67b-43e5-a744-182dbeaa60c5" providerId="AD" clId="Web-{1B8BD6F6-6025-E155-4FF3-9117B5E6B134}" dt="2023-10-03T00:35:20.181" v="227" actId="14100"/>
          <ac:picMkLst>
            <pc:docMk/>
            <pc:sldMk cId="193543379" sldId="258"/>
            <ac:picMk id="10" creationId="{B39FBEDB-FA62-C05E-DEF5-9A6E29896D56}"/>
          </ac:picMkLst>
        </pc:picChg>
        <pc:picChg chg="add mod">
          <ac:chgData name="Samarth Bansal" userId="S::bansa115@purdue.edu::4b1d13b0-e67b-43e5-a744-182dbeaa60c5" providerId="AD" clId="Web-{1B8BD6F6-6025-E155-4FF3-9117B5E6B134}" dt="2023-10-03T00:35:17.040" v="226" actId="14100"/>
          <ac:picMkLst>
            <pc:docMk/>
            <pc:sldMk cId="193543379" sldId="258"/>
            <ac:picMk id="13" creationId="{740FCD97-A20C-B90E-5F65-820E1E161D2A}"/>
          </ac:picMkLst>
        </pc:picChg>
        <pc:picChg chg="add del mod">
          <ac:chgData name="Samarth Bansal" userId="S::bansa115@purdue.edu::4b1d13b0-e67b-43e5-a744-182dbeaa60c5" providerId="AD" clId="Web-{1B8BD6F6-6025-E155-4FF3-9117B5E6B134}" dt="2023-10-03T00:35:43.885" v="233"/>
          <ac:picMkLst>
            <pc:docMk/>
            <pc:sldMk cId="193543379" sldId="258"/>
            <ac:picMk id="14" creationId="{F8AFAE63-92E8-F483-03D0-6AB8B40CBC09}"/>
          </ac:picMkLst>
        </pc:picChg>
        <pc:picChg chg="add del mod">
          <ac:chgData name="Samarth Bansal" userId="S::bansa115@purdue.edu::4b1d13b0-e67b-43e5-a744-182dbeaa60c5" providerId="AD" clId="Web-{1B8BD6F6-6025-E155-4FF3-9117B5E6B134}" dt="2023-10-03T00:35:58.416" v="236"/>
          <ac:picMkLst>
            <pc:docMk/>
            <pc:sldMk cId="193543379" sldId="258"/>
            <ac:picMk id="15" creationId="{9EFDF096-617C-4699-CA8F-1082D8707E01}"/>
          </ac:picMkLst>
        </pc:picChg>
        <pc:picChg chg="add mod">
          <ac:chgData name="Samarth Bansal" userId="S::bansa115@purdue.edu::4b1d13b0-e67b-43e5-a744-182dbeaa60c5" providerId="AD" clId="Web-{1B8BD6F6-6025-E155-4FF3-9117B5E6B134}" dt="2023-10-03T00:37:25.497" v="252" actId="1076"/>
          <ac:picMkLst>
            <pc:docMk/>
            <pc:sldMk cId="193543379" sldId="258"/>
            <ac:picMk id="16" creationId="{4A8BEC99-A112-A30A-72BD-68CE8FA94103}"/>
          </ac:picMkLst>
        </pc:picChg>
        <pc:picChg chg="add del mod">
          <ac:chgData name="Samarth Bansal" userId="S::bansa115@purdue.edu::4b1d13b0-e67b-43e5-a744-182dbeaa60c5" providerId="AD" clId="Web-{1B8BD6F6-6025-E155-4FF3-9117B5E6B134}" dt="2023-10-03T00:39:34.939" v="270"/>
          <ac:picMkLst>
            <pc:docMk/>
            <pc:sldMk cId="193543379" sldId="258"/>
            <ac:picMk id="17" creationId="{9B45AF5B-6F66-CF3E-BB0B-DBF65141B1CE}"/>
          </ac:picMkLst>
        </pc:picChg>
        <pc:picChg chg="add del mod">
          <ac:chgData name="Samarth Bansal" userId="S::bansa115@purdue.edu::4b1d13b0-e67b-43e5-a744-182dbeaa60c5" providerId="AD" clId="Web-{1B8BD6F6-6025-E155-4FF3-9117B5E6B134}" dt="2023-10-03T00:39:35.814" v="271"/>
          <ac:picMkLst>
            <pc:docMk/>
            <pc:sldMk cId="193543379" sldId="258"/>
            <ac:picMk id="18" creationId="{1EA2E274-1B72-93C3-05B2-9DED3F90C677}"/>
          </ac:picMkLst>
        </pc:picChg>
        <pc:picChg chg="add del mod">
          <ac:chgData name="Samarth Bansal" userId="S::bansa115@purdue.edu::4b1d13b0-e67b-43e5-a744-182dbeaa60c5" providerId="AD" clId="Web-{1B8BD6F6-6025-E155-4FF3-9117B5E6B134}" dt="2023-10-03T00:39:36.470" v="272"/>
          <ac:picMkLst>
            <pc:docMk/>
            <pc:sldMk cId="193543379" sldId="258"/>
            <ac:picMk id="19" creationId="{D1732998-B9AA-CF4F-7DC6-3708088C0440}"/>
          </ac:picMkLst>
        </pc:picChg>
        <pc:picChg chg="add del mod">
          <ac:chgData name="Samarth Bansal" userId="S::bansa115@purdue.edu::4b1d13b0-e67b-43e5-a744-182dbeaa60c5" providerId="AD" clId="Web-{1B8BD6F6-6025-E155-4FF3-9117B5E6B134}" dt="2023-10-03T00:39:37.064" v="273"/>
          <ac:picMkLst>
            <pc:docMk/>
            <pc:sldMk cId="193543379" sldId="258"/>
            <ac:picMk id="20" creationId="{6BEAE24C-E69F-144E-80B1-0479B9F4A908}"/>
          </ac:picMkLst>
        </pc:picChg>
        <pc:picChg chg="add del mod">
          <ac:chgData name="Samarth Bansal" userId="S::bansa115@purdue.edu::4b1d13b0-e67b-43e5-a744-182dbeaa60c5" providerId="AD" clId="Web-{1B8BD6F6-6025-E155-4FF3-9117B5E6B134}" dt="2023-10-03T00:39:22.579" v="267"/>
          <ac:picMkLst>
            <pc:docMk/>
            <pc:sldMk cId="193543379" sldId="258"/>
            <ac:picMk id="21" creationId="{A1073034-5E1E-4AC4-3BDB-81A562B3A00D}"/>
          </ac:picMkLst>
        </pc:picChg>
        <pc:picChg chg="add mod">
          <ac:chgData name="Samarth Bansal" userId="S::bansa115@purdue.edu::4b1d13b0-e67b-43e5-a744-182dbeaa60c5" providerId="AD" clId="Web-{1B8BD6F6-6025-E155-4FF3-9117B5E6B134}" dt="2023-10-03T00:38:26.749" v="256" actId="1076"/>
          <ac:picMkLst>
            <pc:docMk/>
            <pc:sldMk cId="193543379" sldId="258"/>
            <ac:picMk id="22" creationId="{854F8398-8E2E-726E-159F-D79B0BB9CAC0}"/>
          </ac:picMkLst>
        </pc:picChg>
        <pc:picChg chg="add mod">
          <ac:chgData name="Samarth Bansal" userId="S::bansa115@purdue.edu::4b1d13b0-e67b-43e5-a744-182dbeaa60c5" providerId="AD" clId="Web-{1B8BD6F6-6025-E155-4FF3-9117B5E6B134}" dt="2023-10-03T00:38:40.359" v="259" actId="1076"/>
          <ac:picMkLst>
            <pc:docMk/>
            <pc:sldMk cId="193543379" sldId="258"/>
            <ac:picMk id="23" creationId="{D3D6FA55-D66C-924A-53DF-506C5229289E}"/>
          </ac:picMkLst>
        </pc:picChg>
        <pc:picChg chg="add mod">
          <ac:chgData name="Samarth Bansal" userId="S::bansa115@purdue.edu::4b1d13b0-e67b-43e5-a744-182dbeaa60c5" providerId="AD" clId="Web-{1B8BD6F6-6025-E155-4FF3-9117B5E6B134}" dt="2023-10-03T00:39:06.453" v="263" actId="1076"/>
          <ac:picMkLst>
            <pc:docMk/>
            <pc:sldMk cId="193543379" sldId="258"/>
            <ac:picMk id="24" creationId="{8D55BCC8-3930-6DD8-15D0-19D12592FDF8}"/>
          </ac:picMkLst>
        </pc:picChg>
        <pc:picChg chg="add mod">
          <ac:chgData name="Samarth Bansal" userId="S::bansa115@purdue.edu::4b1d13b0-e67b-43e5-a744-182dbeaa60c5" providerId="AD" clId="Web-{1B8BD6F6-6025-E155-4FF3-9117B5E6B134}" dt="2023-10-03T00:39:18.204" v="266" actId="1076"/>
          <ac:picMkLst>
            <pc:docMk/>
            <pc:sldMk cId="193543379" sldId="258"/>
            <ac:picMk id="25" creationId="{16595663-A365-0AB0-F093-7C9B5454A98A}"/>
          </ac:picMkLst>
        </pc:picChg>
        <pc:picChg chg="add mod">
          <ac:chgData name="Samarth Bansal" userId="S::bansa115@purdue.edu::4b1d13b0-e67b-43e5-a744-182dbeaa60c5" providerId="AD" clId="Web-{1B8BD6F6-6025-E155-4FF3-9117B5E6B134}" dt="2023-10-03T00:39:33.064" v="269" actId="1076"/>
          <ac:picMkLst>
            <pc:docMk/>
            <pc:sldMk cId="193543379" sldId="258"/>
            <ac:picMk id="26" creationId="{993BDAA0-C7AB-13F4-B07C-41D86832E965}"/>
          </ac:picMkLst>
        </pc:picChg>
      </pc:sldChg>
      <pc:sldChg chg="del">
        <pc:chgData name="Samarth Bansal" userId="S::bansa115@purdue.edu::4b1d13b0-e67b-43e5-a744-182dbeaa60c5" providerId="AD" clId="Web-{1B8BD6F6-6025-E155-4FF3-9117B5E6B134}" dt="2023-10-03T00:47:35.019" v="368"/>
        <pc:sldMkLst>
          <pc:docMk/>
          <pc:sldMk cId="2172666472" sldId="259"/>
        </pc:sldMkLst>
      </pc:sldChg>
      <pc:sldChg chg="del">
        <pc:chgData name="Samarth Bansal" userId="S::bansa115@purdue.edu::4b1d13b0-e67b-43e5-a744-182dbeaa60c5" providerId="AD" clId="Web-{1B8BD6F6-6025-E155-4FF3-9117B5E6B134}" dt="2023-10-03T00:46:22.904" v="357"/>
        <pc:sldMkLst>
          <pc:docMk/>
          <pc:sldMk cId="1169688418" sldId="260"/>
        </pc:sldMkLst>
      </pc:sldChg>
      <pc:sldChg chg="del">
        <pc:chgData name="Samarth Bansal" userId="S::bansa115@purdue.edu::4b1d13b0-e67b-43e5-a744-182dbeaa60c5" providerId="AD" clId="Web-{1B8BD6F6-6025-E155-4FF3-9117B5E6B134}" dt="2023-10-03T00:46:36.701" v="360"/>
        <pc:sldMkLst>
          <pc:docMk/>
          <pc:sldMk cId="2731763848" sldId="261"/>
        </pc:sldMkLst>
      </pc:sldChg>
      <pc:sldChg chg="del">
        <pc:chgData name="Samarth Bansal" userId="S::bansa115@purdue.edu::4b1d13b0-e67b-43e5-a744-182dbeaa60c5" providerId="AD" clId="Web-{1B8BD6F6-6025-E155-4FF3-9117B5E6B134}" dt="2023-10-03T00:55:32.218" v="443"/>
        <pc:sldMkLst>
          <pc:docMk/>
          <pc:sldMk cId="3105947120" sldId="262"/>
        </pc:sldMkLst>
      </pc:sldChg>
      <pc:sldChg chg="del">
        <pc:chgData name="Samarth Bansal" userId="S::bansa115@purdue.edu::4b1d13b0-e67b-43e5-a744-182dbeaa60c5" providerId="AD" clId="Web-{1B8BD6F6-6025-E155-4FF3-9117B5E6B134}" dt="2023-10-03T00:55:34.702" v="444"/>
        <pc:sldMkLst>
          <pc:docMk/>
          <pc:sldMk cId="3165787918" sldId="263"/>
        </pc:sldMkLst>
      </pc:sldChg>
      <pc:sldChg chg="del">
        <pc:chgData name="Samarth Bansal" userId="S::bansa115@purdue.edu::4b1d13b0-e67b-43e5-a744-182dbeaa60c5" providerId="AD" clId="Web-{1B8BD6F6-6025-E155-4FF3-9117B5E6B134}" dt="2023-10-03T00:47:32.203" v="367"/>
        <pc:sldMkLst>
          <pc:docMk/>
          <pc:sldMk cId="2101818606" sldId="265"/>
        </pc:sldMkLst>
      </pc:sldChg>
      <pc:sldChg chg="addSp delSp modSp new mod ord setBg">
        <pc:chgData name="Samarth Bansal" userId="S::bansa115@purdue.edu::4b1d13b0-e67b-43e5-a744-182dbeaa60c5" providerId="AD" clId="Web-{1B8BD6F6-6025-E155-4FF3-9117B5E6B134}" dt="2023-10-03T01:13:25.031" v="499" actId="1076"/>
        <pc:sldMkLst>
          <pc:docMk/>
          <pc:sldMk cId="1551572952" sldId="266"/>
        </pc:sldMkLst>
        <pc:spChg chg="del">
          <ac:chgData name="Samarth Bansal" userId="S::bansa115@purdue.edu::4b1d13b0-e67b-43e5-a744-182dbeaa60c5" providerId="AD" clId="Web-{1B8BD6F6-6025-E155-4FF3-9117B5E6B134}" dt="2023-10-02T20:18:37.776" v="2"/>
          <ac:spMkLst>
            <pc:docMk/>
            <pc:sldMk cId="1551572952" sldId="266"/>
            <ac:spMk id="2" creationId="{4631FB2E-7C6E-17F2-8933-079441313B0E}"/>
          </ac:spMkLst>
        </pc:spChg>
        <pc:spChg chg="del">
          <ac:chgData name="Samarth Bansal" userId="S::bansa115@purdue.edu::4b1d13b0-e67b-43e5-a744-182dbeaa60c5" providerId="AD" clId="Web-{1B8BD6F6-6025-E155-4FF3-9117B5E6B134}" dt="2023-10-02T20:18:41.682" v="3"/>
          <ac:spMkLst>
            <pc:docMk/>
            <pc:sldMk cId="1551572952" sldId="266"/>
            <ac:spMk id="3" creationId="{663DD60C-0DEB-729E-2151-F09D8CB263DD}"/>
          </ac:spMkLst>
        </pc:spChg>
        <pc:spChg chg="add del mod">
          <ac:chgData name="Samarth Bansal" userId="S::bansa115@purdue.edu::4b1d13b0-e67b-43e5-a744-182dbeaa60c5" providerId="AD" clId="Web-{1B8BD6F6-6025-E155-4FF3-9117B5E6B134}" dt="2023-10-02T20:19:59.260" v="6"/>
          <ac:spMkLst>
            <pc:docMk/>
            <pc:sldMk cId="1551572952" sldId="266"/>
            <ac:spMk id="4" creationId="{F708F1AC-6F1E-0B71-2517-770DC4557669}"/>
          </ac:spMkLst>
        </pc:spChg>
        <pc:spChg chg="add mod">
          <ac:chgData name="Samarth Bansal" userId="S::bansa115@purdue.edu::4b1d13b0-e67b-43e5-a744-182dbeaa60c5" providerId="AD" clId="Web-{1B8BD6F6-6025-E155-4FF3-9117B5E6B134}" dt="2023-10-03T01:13:25.031" v="499" actId="1076"/>
          <ac:spMkLst>
            <pc:docMk/>
            <pc:sldMk cId="1551572952" sldId="266"/>
            <ac:spMk id="6" creationId="{CCFE0D02-C0E5-3E29-E061-B9AE1E2FEDB3}"/>
          </ac:spMkLst>
        </pc:spChg>
        <pc:spChg chg="add del">
          <ac:chgData name="Samarth Bansal" userId="S::bansa115@purdue.edu::4b1d13b0-e67b-43e5-a744-182dbeaa60c5" providerId="AD" clId="Web-{1B8BD6F6-6025-E155-4FF3-9117B5E6B134}" dt="2023-10-02T20:22:10.182" v="11"/>
          <ac:spMkLst>
            <pc:docMk/>
            <pc:sldMk cId="1551572952" sldId="266"/>
            <ac:spMk id="10" creationId="{5F879AC3-D4CE-493C-ADC7-06205677F4F8}"/>
          </ac:spMkLst>
        </pc:spChg>
        <pc:spChg chg="add del">
          <ac:chgData name="Samarth Bansal" userId="S::bansa115@purdue.edu::4b1d13b0-e67b-43e5-a744-182dbeaa60c5" providerId="AD" clId="Web-{1B8BD6F6-6025-E155-4FF3-9117B5E6B134}" dt="2023-10-02T20:22:10.182" v="11"/>
          <ac:spMkLst>
            <pc:docMk/>
            <pc:sldMk cId="1551572952" sldId="266"/>
            <ac:spMk id="12" creationId="{736F0DFD-0954-464F-BF12-DD2E6F6E0380}"/>
          </ac:spMkLst>
        </pc:spChg>
        <pc:spChg chg="add">
          <ac:chgData name="Samarth Bansal" userId="S::bansa115@purdue.edu::4b1d13b0-e67b-43e5-a744-182dbeaa60c5" providerId="AD" clId="Web-{1B8BD6F6-6025-E155-4FF3-9117B5E6B134}" dt="2023-10-02T20:22:10.182" v="11"/>
          <ac:spMkLst>
            <pc:docMk/>
            <pc:sldMk cId="1551572952" sldId="266"/>
            <ac:spMk id="17" creationId="{47942995-B07F-4636-9A06-C6A104B260A8}"/>
          </ac:spMkLst>
        </pc:spChg>
        <pc:spChg chg="add">
          <ac:chgData name="Samarth Bansal" userId="S::bansa115@purdue.edu::4b1d13b0-e67b-43e5-a744-182dbeaa60c5" providerId="AD" clId="Web-{1B8BD6F6-6025-E155-4FF3-9117B5E6B134}" dt="2023-10-02T20:22:10.182" v="11"/>
          <ac:spMkLst>
            <pc:docMk/>
            <pc:sldMk cId="1551572952" sldId="266"/>
            <ac:spMk id="24" creationId="{B81933D1-5615-42C7-9C0B-4EB7105CCE2D}"/>
          </ac:spMkLst>
        </pc:spChg>
        <pc:spChg chg="add">
          <ac:chgData name="Samarth Bansal" userId="S::bansa115@purdue.edu::4b1d13b0-e67b-43e5-a744-182dbeaa60c5" providerId="AD" clId="Web-{1B8BD6F6-6025-E155-4FF3-9117B5E6B134}" dt="2023-10-02T20:22:10.182" v="11"/>
          <ac:spMkLst>
            <pc:docMk/>
            <pc:sldMk cId="1551572952" sldId="266"/>
            <ac:spMk id="26" creationId="{19C9EAEA-39D0-4B0E-A0EB-51E7B26740B1}"/>
          </ac:spMkLst>
        </pc:spChg>
        <pc:grpChg chg="add">
          <ac:chgData name="Samarth Bansal" userId="S::bansa115@purdue.edu::4b1d13b0-e67b-43e5-a744-182dbeaa60c5" providerId="AD" clId="Web-{1B8BD6F6-6025-E155-4FF3-9117B5E6B134}" dt="2023-10-02T20:22:10.182" v="11"/>
          <ac:grpSpMkLst>
            <pc:docMk/>
            <pc:sldMk cId="1551572952" sldId="266"/>
            <ac:grpSpMk id="19" creationId="{032D8612-31EB-44CF-A1D0-14FD4C705424}"/>
          </ac:grpSpMkLst>
        </pc:grpChg>
        <pc:picChg chg="add mod ord">
          <ac:chgData name="Samarth Bansal" userId="S::bansa115@purdue.edu::4b1d13b0-e67b-43e5-a744-182dbeaa60c5" providerId="AD" clId="Web-{1B8BD6F6-6025-E155-4FF3-9117B5E6B134}" dt="2023-10-02T20:22:10.182" v="11"/>
          <ac:picMkLst>
            <pc:docMk/>
            <pc:sldMk cId="1551572952" sldId="266"/>
            <ac:picMk id="5" creationId="{DDBED754-A046-F209-C107-A14D2470AC2C}"/>
          </ac:picMkLst>
        </pc:picChg>
      </pc:sldChg>
      <pc:sldChg chg="modSp">
        <pc:chgData name="Samarth Bansal" userId="S::bansa115@purdue.edu::4b1d13b0-e67b-43e5-a744-182dbeaa60c5" providerId="AD" clId="Web-{1B8BD6F6-6025-E155-4FF3-9117B5E6B134}" dt="2023-10-03T01:02:19.042" v="465" actId="1076"/>
        <pc:sldMkLst>
          <pc:docMk/>
          <pc:sldMk cId="3940909970" sldId="267"/>
        </pc:sldMkLst>
        <pc:picChg chg="mod">
          <ac:chgData name="Samarth Bansal" userId="S::bansa115@purdue.edu::4b1d13b0-e67b-43e5-a744-182dbeaa60c5" providerId="AD" clId="Web-{1B8BD6F6-6025-E155-4FF3-9117B5E6B134}" dt="2023-10-03T01:02:19.042" v="465" actId="1076"/>
          <ac:picMkLst>
            <pc:docMk/>
            <pc:sldMk cId="3940909970" sldId="267"/>
            <ac:picMk id="4" creationId="{AE29ED31-2CE9-214E-0D29-9C26FFD71E22}"/>
          </ac:picMkLst>
        </pc:picChg>
      </pc:sldChg>
      <pc:sldChg chg="del">
        <pc:chgData name="Samarth Bansal" userId="S::bansa115@purdue.edu::4b1d13b0-e67b-43e5-a744-182dbeaa60c5" providerId="AD" clId="Web-{1B8BD6F6-6025-E155-4FF3-9117B5E6B134}" dt="2023-10-03T00:49:03.659" v="385"/>
        <pc:sldMkLst>
          <pc:docMk/>
          <pc:sldMk cId="3139589304" sldId="268"/>
        </pc:sldMkLst>
      </pc:sldChg>
      <pc:sldChg chg="del">
        <pc:chgData name="Samarth Bansal" userId="S::bansa115@purdue.edu::4b1d13b0-e67b-43e5-a744-182dbeaa60c5" providerId="AD" clId="Web-{1B8BD6F6-6025-E155-4FF3-9117B5E6B134}" dt="2023-10-03T00:55:38.218" v="445"/>
        <pc:sldMkLst>
          <pc:docMk/>
          <pc:sldMk cId="3998424898" sldId="269"/>
        </pc:sldMkLst>
      </pc:sldChg>
      <pc:sldChg chg="addSp delSp modSp add replId">
        <pc:chgData name="Samarth Bansal" userId="S::bansa115@purdue.edu::4b1d13b0-e67b-43e5-a744-182dbeaa60c5" providerId="AD" clId="Web-{1B8BD6F6-6025-E155-4FF3-9117B5E6B134}" dt="2023-10-03T01:05:15.813" v="478" actId="20577"/>
        <pc:sldMkLst>
          <pc:docMk/>
          <pc:sldMk cId="3107083423" sldId="271"/>
        </pc:sldMkLst>
        <pc:spChg chg="mod">
          <ac:chgData name="Samarth Bansal" userId="S::bansa115@purdue.edu::4b1d13b0-e67b-43e5-a744-182dbeaa60c5" providerId="AD" clId="Web-{1B8BD6F6-6025-E155-4FF3-9117B5E6B134}" dt="2023-10-03T00:58:33.723" v="449" actId="20577"/>
          <ac:spMkLst>
            <pc:docMk/>
            <pc:sldMk cId="3107083423" sldId="271"/>
            <ac:spMk id="2" creationId="{4091651C-EE57-9C1A-EA0C-7D977716D105}"/>
          </ac:spMkLst>
        </pc:spChg>
        <pc:spChg chg="add del mod">
          <ac:chgData name="Samarth Bansal" userId="S::bansa115@purdue.edu::4b1d13b0-e67b-43e5-a744-182dbeaa60c5" providerId="AD" clId="Web-{1B8BD6F6-6025-E155-4FF3-9117B5E6B134}" dt="2023-10-02T20:57:56.654" v="156"/>
          <ac:spMkLst>
            <pc:docMk/>
            <pc:sldMk cId="3107083423" sldId="271"/>
            <ac:spMk id="3" creationId="{518ACE60-3CE6-A6DD-C422-8723C440A376}"/>
          </ac:spMkLst>
        </pc:spChg>
        <pc:spChg chg="del">
          <ac:chgData name="Samarth Bansal" userId="S::bansa115@purdue.edu::4b1d13b0-e67b-43e5-a744-182dbeaa60c5" providerId="AD" clId="Web-{1B8BD6F6-6025-E155-4FF3-9117B5E6B134}" dt="2023-10-02T20:57:56.654" v="156"/>
          <ac:spMkLst>
            <pc:docMk/>
            <pc:sldMk cId="3107083423" sldId="271"/>
            <ac:spMk id="8" creationId="{DBF61EA3-B236-439E-9C0B-340980D56BEE}"/>
          </ac:spMkLst>
        </pc:spChg>
        <pc:spChg chg="del">
          <ac:chgData name="Samarth Bansal" userId="S::bansa115@purdue.edu::4b1d13b0-e67b-43e5-a744-182dbeaa60c5" providerId="AD" clId="Web-{1B8BD6F6-6025-E155-4FF3-9117B5E6B134}" dt="2023-10-02T20:57:56.654" v="156"/>
          <ac:spMkLst>
            <pc:docMk/>
            <pc:sldMk cId="3107083423" sldId="271"/>
            <ac:spMk id="14" creationId="{E659831F-0D9A-4C63-9EBB-8435B85A440F}"/>
          </ac:spMkLst>
        </pc:spChg>
        <pc:spChg chg="add mod">
          <ac:chgData name="Samarth Bansal" userId="S::bansa115@purdue.edu::4b1d13b0-e67b-43e5-a744-182dbeaa60c5" providerId="AD" clId="Web-{1B8BD6F6-6025-E155-4FF3-9117B5E6B134}" dt="2023-10-03T01:05:15.813" v="478" actId="20577"/>
          <ac:spMkLst>
            <pc:docMk/>
            <pc:sldMk cId="3107083423" sldId="271"/>
            <ac:spMk id="18" creationId="{518ACE60-3CE6-A6DD-C422-8723C440A376}"/>
          </ac:spMkLst>
        </pc:spChg>
        <pc:spChg chg="add del">
          <ac:chgData name="Samarth Bansal" userId="S::bansa115@purdue.edu::4b1d13b0-e67b-43e5-a744-182dbeaa60c5" providerId="AD" clId="Web-{1B8BD6F6-6025-E155-4FF3-9117B5E6B134}" dt="2023-10-02T20:58:14.467" v="157"/>
          <ac:spMkLst>
            <pc:docMk/>
            <pc:sldMk cId="3107083423" sldId="271"/>
            <ac:spMk id="20" creationId="{9F7D5CDA-D291-4307-BF55-1381FED29634}"/>
          </ac:spMkLst>
        </pc:spChg>
        <pc:spChg chg="add">
          <ac:chgData name="Samarth Bansal" userId="S::bansa115@purdue.edu::4b1d13b0-e67b-43e5-a744-182dbeaa60c5" providerId="AD" clId="Web-{1B8BD6F6-6025-E155-4FF3-9117B5E6B134}" dt="2023-10-02T20:58:14.467" v="157"/>
          <ac:spMkLst>
            <pc:docMk/>
            <pc:sldMk cId="3107083423" sldId="271"/>
            <ac:spMk id="25" creationId="{117AB3D3-3C9C-4DED-809A-78734805B895}"/>
          </ac:spMkLst>
        </pc:spChg>
        <pc:spChg chg="add">
          <ac:chgData name="Samarth Bansal" userId="S::bansa115@purdue.edu::4b1d13b0-e67b-43e5-a744-182dbeaa60c5" providerId="AD" clId="Web-{1B8BD6F6-6025-E155-4FF3-9117B5E6B134}" dt="2023-10-02T20:58:14.467" v="157"/>
          <ac:spMkLst>
            <pc:docMk/>
            <pc:sldMk cId="3107083423" sldId="271"/>
            <ac:spMk id="27" creationId="{3A9A4357-BD1D-4622-A4FE-766E6AB8DE84}"/>
          </ac:spMkLst>
        </pc:spChg>
        <pc:spChg chg="add">
          <ac:chgData name="Samarth Bansal" userId="S::bansa115@purdue.edu::4b1d13b0-e67b-43e5-a744-182dbeaa60c5" providerId="AD" clId="Web-{1B8BD6F6-6025-E155-4FF3-9117B5E6B134}" dt="2023-10-02T20:58:14.467" v="157"/>
          <ac:spMkLst>
            <pc:docMk/>
            <pc:sldMk cId="3107083423" sldId="271"/>
            <ac:spMk id="29" creationId="{E659831F-0D9A-4C63-9EBB-8435B85A440F}"/>
          </ac:spMkLst>
        </pc:spChg>
        <pc:spChg chg="add">
          <ac:chgData name="Samarth Bansal" userId="S::bansa115@purdue.edu::4b1d13b0-e67b-43e5-a744-182dbeaa60c5" providerId="AD" clId="Web-{1B8BD6F6-6025-E155-4FF3-9117B5E6B134}" dt="2023-10-02T20:58:14.467" v="157"/>
          <ac:spMkLst>
            <pc:docMk/>
            <pc:sldMk cId="3107083423" sldId="271"/>
            <ac:spMk id="31" creationId="{E6995CE5-F890-4ABA-82A2-26507CE8D2A3}"/>
          </ac:spMkLst>
        </pc:spChg>
        <pc:grpChg chg="del">
          <ac:chgData name="Samarth Bansal" userId="S::bansa115@purdue.edu::4b1d13b0-e67b-43e5-a744-182dbeaa60c5" providerId="AD" clId="Web-{1B8BD6F6-6025-E155-4FF3-9117B5E6B134}" dt="2023-10-02T20:57:56.654" v="156"/>
          <ac:grpSpMkLst>
            <pc:docMk/>
            <pc:sldMk cId="3107083423" sldId="271"/>
            <ac:grpSpMk id="10" creationId="{28FAF094-D087-493F-8DF9-A486C2D6BBAA}"/>
          </ac:grpSpMkLst>
        </pc:grpChg>
        <pc:graphicFrameChg chg="add del">
          <ac:chgData name="Samarth Bansal" userId="S::bansa115@purdue.edu::4b1d13b0-e67b-43e5-a744-182dbeaa60c5" providerId="AD" clId="Web-{1B8BD6F6-6025-E155-4FF3-9117B5E6B134}" dt="2023-10-02T20:57:56.622" v="155"/>
          <ac:graphicFrameMkLst>
            <pc:docMk/>
            <pc:sldMk cId="3107083423" sldId="271"/>
            <ac:graphicFrameMk id="16" creationId="{3EBFD950-969F-FC02-FA60-1B27587994B1}"/>
          </ac:graphicFrameMkLst>
        </pc:graphicFrameChg>
        <pc:picChg chg="add mod">
          <ac:chgData name="Samarth Bansal" userId="S::bansa115@purdue.edu::4b1d13b0-e67b-43e5-a744-182dbeaa60c5" providerId="AD" clId="Web-{1B8BD6F6-6025-E155-4FF3-9117B5E6B134}" dt="2023-10-02T20:58:14.467" v="157"/>
          <ac:picMkLst>
            <pc:docMk/>
            <pc:sldMk cId="3107083423" sldId="271"/>
            <ac:picMk id="19" creationId="{C1D3D7C2-E09C-0320-F1AD-DA99C5563BED}"/>
          </ac:picMkLst>
        </pc:picChg>
      </pc:sldChg>
      <pc:sldChg chg="modSp add ord replId">
        <pc:chgData name="Samarth Bansal" userId="S::bansa115@purdue.edu::4b1d13b0-e67b-43e5-a744-182dbeaa60c5" providerId="AD" clId="Web-{1B8BD6F6-6025-E155-4FF3-9117B5E6B134}" dt="2023-10-03T00:58:42.114" v="451" actId="20577"/>
        <pc:sldMkLst>
          <pc:docMk/>
          <pc:sldMk cId="1910964504" sldId="272"/>
        </pc:sldMkLst>
        <pc:spChg chg="mod">
          <ac:chgData name="Samarth Bansal" userId="S::bansa115@purdue.edu::4b1d13b0-e67b-43e5-a744-182dbeaa60c5" providerId="AD" clId="Web-{1B8BD6F6-6025-E155-4FF3-9117B5E6B134}" dt="2023-10-03T00:58:42.114" v="451" actId="20577"/>
          <ac:spMkLst>
            <pc:docMk/>
            <pc:sldMk cId="1910964504" sldId="272"/>
            <ac:spMk id="2" creationId="{4091651C-EE57-9C1A-EA0C-7D977716D105}"/>
          </ac:spMkLst>
        </pc:spChg>
        <pc:spChg chg="mod">
          <ac:chgData name="Samarth Bansal" userId="S::bansa115@purdue.edu::4b1d13b0-e67b-43e5-a744-182dbeaa60c5" providerId="AD" clId="Web-{1B8BD6F6-6025-E155-4FF3-9117B5E6B134}" dt="2023-10-03T00:45:54.028" v="352" actId="20577"/>
          <ac:spMkLst>
            <pc:docMk/>
            <pc:sldMk cId="1910964504" sldId="272"/>
            <ac:spMk id="3" creationId="{518ACE60-3CE6-A6DD-C422-8723C440A376}"/>
          </ac:spMkLst>
        </pc:spChg>
      </pc:sldChg>
      <pc:sldChg chg="delSp add del replId">
        <pc:chgData name="Samarth Bansal" userId="S::bansa115@purdue.edu::4b1d13b0-e67b-43e5-a744-182dbeaa60c5" providerId="AD" clId="Web-{1B8BD6F6-6025-E155-4FF3-9117B5E6B134}" dt="2023-10-03T00:45:02.714" v="345"/>
        <pc:sldMkLst>
          <pc:docMk/>
          <pc:sldMk cId="3985354779" sldId="272"/>
        </pc:sldMkLst>
        <pc:picChg chg="del">
          <ac:chgData name="Samarth Bansal" userId="S::bansa115@purdue.edu::4b1d13b0-e67b-43e5-a744-182dbeaa60c5" providerId="AD" clId="Web-{1B8BD6F6-6025-E155-4FF3-9117B5E6B134}" dt="2023-10-03T00:38:44.937" v="260"/>
          <ac:picMkLst>
            <pc:docMk/>
            <pc:sldMk cId="3985354779" sldId="272"/>
            <ac:picMk id="5" creationId="{1043A226-3E72-B9A1-CC17-FD4F9A47F855}"/>
          </ac:picMkLst>
        </pc:picChg>
        <pc:picChg chg="del">
          <ac:chgData name="Samarth Bansal" userId="S::bansa115@purdue.edu::4b1d13b0-e67b-43e5-a744-182dbeaa60c5" providerId="AD" clId="Web-{1B8BD6F6-6025-E155-4FF3-9117B5E6B134}" dt="2023-10-03T00:39:47.752" v="274"/>
          <ac:picMkLst>
            <pc:docMk/>
            <pc:sldMk cId="3985354779" sldId="272"/>
            <ac:picMk id="6" creationId="{36DC7802-98A9-A40F-6ABA-EB4DFDF44BD9}"/>
          </ac:picMkLst>
        </pc:picChg>
        <pc:picChg chg="del">
          <ac:chgData name="Samarth Bansal" userId="S::bansa115@purdue.edu::4b1d13b0-e67b-43e5-a744-182dbeaa60c5" providerId="AD" clId="Web-{1B8BD6F6-6025-E155-4FF3-9117B5E6B134}" dt="2023-10-03T00:39:48.908" v="275"/>
          <ac:picMkLst>
            <pc:docMk/>
            <pc:sldMk cId="3985354779" sldId="272"/>
            <ac:picMk id="7" creationId="{26F33751-86E9-9527-AFC0-A8F1EB8DBDD3}"/>
          </ac:picMkLst>
        </pc:picChg>
        <pc:picChg chg="del">
          <ac:chgData name="Samarth Bansal" userId="S::bansa115@purdue.edu::4b1d13b0-e67b-43e5-a744-182dbeaa60c5" providerId="AD" clId="Web-{1B8BD6F6-6025-E155-4FF3-9117B5E6B134}" dt="2023-10-03T00:39:49.517" v="276"/>
          <ac:picMkLst>
            <pc:docMk/>
            <pc:sldMk cId="3985354779" sldId="272"/>
            <ac:picMk id="8" creationId="{F8C9895A-D689-FCC9-8D65-73E6AB2A5EBE}"/>
          </ac:picMkLst>
        </pc:picChg>
        <pc:picChg chg="del">
          <ac:chgData name="Samarth Bansal" userId="S::bansa115@purdue.edu::4b1d13b0-e67b-43e5-a744-182dbeaa60c5" providerId="AD" clId="Web-{1B8BD6F6-6025-E155-4FF3-9117B5E6B134}" dt="2023-10-03T00:39:50.095" v="277"/>
          <ac:picMkLst>
            <pc:docMk/>
            <pc:sldMk cId="3985354779" sldId="272"/>
            <ac:picMk id="9" creationId="{9CC93376-EB07-77F6-DC36-A302CA2F96EC}"/>
          </ac:picMkLst>
        </pc:picChg>
        <pc:picChg chg="del">
          <ac:chgData name="Samarth Bansal" userId="S::bansa115@purdue.edu::4b1d13b0-e67b-43e5-a744-182dbeaa60c5" providerId="AD" clId="Web-{1B8BD6F6-6025-E155-4FF3-9117B5E6B134}" dt="2023-10-03T00:39:50.611" v="278"/>
          <ac:picMkLst>
            <pc:docMk/>
            <pc:sldMk cId="3985354779" sldId="272"/>
            <ac:picMk id="10" creationId="{B39FBEDB-FA62-C05E-DEF5-9A6E29896D56}"/>
          </ac:picMkLst>
        </pc:picChg>
      </pc:sldChg>
      <pc:sldChg chg="modSp add replId">
        <pc:chgData name="Samarth Bansal" userId="S::bansa115@purdue.edu::4b1d13b0-e67b-43e5-a744-182dbeaa60c5" providerId="AD" clId="Web-{1B8BD6F6-6025-E155-4FF3-9117B5E6B134}" dt="2023-10-03T00:58:46.036" v="452" actId="20577"/>
        <pc:sldMkLst>
          <pc:docMk/>
          <pc:sldMk cId="3585761603" sldId="273"/>
        </pc:sldMkLst>
        <pc:spChg chg="mod">
          <ac:chgData name="Samarth Bansal" userId="S::bansa115@purdue.edu::4b1d13b0-e67b-43e5-a744-182dbeaa60c5" providerId="AD" clId="Web-{1B8BD6F6-6025-E155-4FF3-9117B5E6B134}" dt="2023-10-03T00:58:46.036" v="452" actId="20577"/>
          <ac:spMkLst>
            <pc:docMk/>
            <pc:sldMk cId="3585761603" sldId="273"/>
            <ac:spMk id="2" creationId="{4091651C-EE57-9C1A-EA0C-7D977716D105}"/>
          </ac:spMkLst>
        </pc:spChg>
      </pc:sldChg>
      <pc:sldChg chg="modSp add replId">
        <pc:chgData name="Samarth Bansal" userId="S::bansa115@purdue.edu::4b1d13b0-e67b-43e5-a744-182dbeaa60c5" providerId="AD" clId="Web-{1B8BD6F6-6025-E155-4FF3-9117B5E6B134}" dt="2023-10-03T00:58:50.786" v="453" actId="20577"/>
        <pc:sldMkLst>
          <pc:docMk/>
          <pc:sldMk cId="3492989894" sldId="274"/>
        </pc:sldMkLst>
        <pc:spChg chg="mod">
          <ac:chgData name="Samarth Bansal" userId="S::bansa115@purdue.edu::4b1d13b0-e67b-43e5-a744-182dbeaa60c5" providerId="AD" clId="Web-{1B8BD6F6-6025-E155-4FF3-9117B5E6B134}" dt="2023-10-03T00:58:50.786" v="453" actId="20577"/>
          <ac:spMkLst>
            <pc:docMk/>
            <pc:sldMk cId="3492989894" sldId="274"/>
            <ac:spMk id="2" creationId="{4091651C-EE57-9C1A-EA0C-7D977716D105}"/>
          </ac:spMkLst>
        </pc:spChg>
      </pc:sldChg>
      <pc:sldChg chg="addSp modSp add replId">
        <pc:chgData name="Samarth Bansal" userId="S::bansa115@purdue.edu::4b1d13b0-e67b-43e5-a744-182dbeaa60c5" providerId="AD" clId="Web-{1B8BD6F6-6025-E155-4FF3-9117B5E6B134}" dt="2023-10-03T01:06:02.314" v="492" actId="20577"/>
        <pc:sldMkLst>
          <pc:docMk/>
          <pc:sldMk cId="2838088755" sldId="275"/>
        </pc:sldMkLst>
        <pc:spChg chg="mod">
          <ac:chgData name="Samarth Bansal" userId="S::bansa115@purdue.edu::4b1d13b0-e67b-43e5-a744-182dbeaa60c5" providerId="AD" clId="Web-{1B8BD6F6-6025-E155-4FF3-9117B5E6B134}" dt="2023-10-03T00:58:54.114" v="454" actId="20577"/>
          <ac:spMkLst>
            <pc:docMk/>
            <pc:sldMk cId="2838088755" sldId="275"/>
            <ac:spMk id="2" creationId="{4091651C-EE57-9C1A-EA0C-7D977716D105}"/>
          </ac:spMkLst>
        </pc:spChg>
        <pc:spChg chg="add mod">
          <ac:chgData name="Samarth Bansal" userId="S::bansa115@purdue.edu::4b1d13b0-e67b-43e5-a744-182dbeaa60c5" providerId="AD" clId="Web-{1B8BD6F6-6025-E155-4FF3-9117B5E6B134}" dt="2023-10-03T01:06:02.314" v="492" actId="20577"/>
          <ac:spMkLst>
            <pc:docMk/>
            <pc:sldMk cId="2838088755" sldId="275"/>
            <ac:spMk id="5" creationId="{F6F068F7-5B64-7C23-C73C-2D7CF6FC848D}"/>
          </ac:spMkLst>
        </pc:spChg>
      </pc:sldChg>
      <pc:sldChg chg="addSp modSp add ord replId">
        <pc:chgData name="Samarth Bansal" userId="S::bansa115@purdue.edu::4b1d13b0-e67b-43e5-a744-182dbeaa60c5" providerId="AD" clId="Web-{1B8BD6F6-6025-E155-4FF3-9117B5E6B134}" dt="2023-10-03T00:58:57.927" v="455" actId="20577"/>
        <pc:sldMkLst>
          <pc:docMk/>
          <pc:sldMk cId="2959676239" sldId="276"/>
        </pc:sldMkLst>
        <pc:spChg chg="mod">
          <ac:chgData name="Samarth Bansal" userId="S::bansa115@purdue.edu::4b1d13b0-e67b-43e5-a744-182dbeaa60c5" providerId="AD" clId="Web-{1B8BD6F6-6025-E155-4FF3-9117B5E6B134}" dt="2023-10-03T00:58:57.927" v="455" actId="20577"/>
          <ac:spMkLst>
            <pc:docMk/>
            <pc:sldMk cId="2959676239" sldId="276"/>
            <ac:spMk id="2" creationId="{4091651C-EE57-9C1A-EA0C-7D977716D105}"/>
          </ac:spMkLst>
        </pc:spChg>
        <pc:picChg chg="add mod">
          <ac:chgData name="Samarth Bansal" userId="S::bansa115@purdue.edu::4b1d13b0-e67b-43e5-a744-182dbeaa60c5" providerId="AD" clId="Web-{1B8BD6F6-6025-E155-4FF3-9117B5E6B134}" dt="2023-10-03T00:47:57.485" v="372" actId="1076"/>
          <ac:picMkLst>
            <pc:docMk/>
            <pc:sldMk cId="2959676239" sldId="276"/>
            <ac:picMk id="5" creationId="{926D6536-7526-72C8-12C5-90388E672AB0}"/>
          </ac:picMkLst>
        </pc:picChg>
        <pc:picChg chg="add mod">
          <ac:chgData name="Samarth Bansal" userId="S::bansa115@purdue.edu::4b1d13b0-e67b-43e5-a744-182dbeaa60c5" providerId="AD" clId="Web-{1B8BD6F6-6025-E155-4FF3-9117B5E6B134}" dt="2023-10-03T00:48:02.860" v="374" actId="1076"/>
          <ac:picMkLst>
            <pc:docMk/>
            <pc:sldMk cId="2959676239" sldId="276"/>
            <ac:picMk id="7" creationId="{797F5E91-A326-3925-B42A-55F4A62231F4}"/>
          </ac:picMkLst>
        </pc:picChg>
      </pc:sldChg>
      <pc:sldChg chg="addSp delSp modSp add replId">
        <pc:chgData name="Samarth Bansal" userId="S::bansa115@purdue.edu::4b1d13b0-e67b-43e5-a744-182dbeaa60c5" providerId="AD" clId="Web-{1B8BD6F6-6025-E155-4FF3-9117B5E6B134}" dt="2023-10-03T01:06:15.237" v="495" actId="20577"/>
        <pc:sldMkLst>
          <pc:docMk/>
          <pc:sldMk cId="2452668509" sldId="277"/>
        </pc:sldMkLst>
        <pc:spChg chg="mod">
          <ac:chgData name="Samarth Bansal" userId="S::bansa115@purdue.edu::4b1d13b0-e67b-43e5-a744-182dbeaa60c5" providerId="AD" clId="Web-{1B8BD6F6-6025-E155-4FF3-9117B5E6B134}" dt="2023-10-03T00:59:01.508" v="456" actId="20577"/>
          <ac:spMkLst>
            <pc:docMk/>
            <pc:sldMk cId="2452668509" sldId="277"/>
            <ac:spMk id="2" creationId="{4091651C-EE57-9C1A-EA0C-7D977716D105}"/>
          </ac:spMkLst>
        </pc:spChg>
        <pc:spChg chg="mod">
          <ac:chgData name="Samarth Bansal" userId="S::bansa115@purdue.edu::4b1d13b0-e67b-43e5-a744-182dbeaa60c5" providerId="AD" clId="Web-{1B8BD6F6-6025-E155-4FF3-9117B5E6B134}" dt="2023-10-03T00:50:07.302" v="394"/>
          <ac:spMkLst>
            <pc:docMk/>
            <pc:sldMk cId="2452668509" sldId="277"/>
            <ac:spMk id="3" creationId="{518ACE60-3CE6-A6DD-C422-8723C440A376}"/>
          </ac:spMkLst>
        </pc:spChg>
        <pc:spChg chg="del">
          <ac:chgData name="Samarth Bansal" userId="S::bansa115@purdue.edu::4b1d13b0-e67b-43e5-a744-182dbeaa60c5" providerId="AD" clId="Web-{1B8BD6F6-6025-E155-4FF3-9117B5E6B134}" dt="2023-10-03T00:49:50.754" v="390"/>
          <ac:spMkLst>
            <pc:docMk/>
            <pc:sldMk cId="2452668509" sldId="277"/>
            <ac:spMk id="5" creationId="{F6F068F7-5B64-7C23-C73C-2D7CF6FC848D}"/>
          </ac:spMkLst>
        </pc:spChg>
        <pc:spChg chg="add mod">
          <ac:chgData name="Samarth Bansal" userId="S::bansa115@purdue.edu::4b1d13b0-e67b-43e5-a744-182dbeaa60c5" providerId="AD" clId="Web-{1B8BD6F6-6025-E155-4FF3-9117B5E6B134}" dt="2023-10-03T01:06:15.237" v="495" actId="20577"/>
          <ac:spMkLst>
            <pc:docMk/>
            <pc:sldMk cId="2452668509" sldId="277"/>
            <ac:spMk id="6" creationId="{9B6F9469-0B4D-3B83-B4EB-BB2FF63DB277}"/>
          </ac:spMkLst>
        </pc:spChg>
        <pc:spChg chg="add del">
          <ac:chgData name="Samarth Bansal" userId="S::bansa115@purdue.edu::4b1d13b0-e67b-43e5-a744-182dbeaa60c5" providerId="AD" clId="Web-{1B8BD6F6-6025-E155-4FF3-9117B5E6B134}" dt="2023-10-03T00:50:07.302" v="394"/>
          <ac:spMkLst>
            <pc:docMk/>
            <pc:sldMk cId="2452668509" sldId="277"/>
            <ac:spMk id="8" creationId="{DBF61EA3-B236-439E-9C0B-340980D56BEE}"/>
          </ac:spMkLst>
        </pc:spChg>
        <pc:spChg chg="add del">
          <ac:chgData name="Samarth Bansal" userId="S::bansa115@purdue.edu::4b1d13b0-e67b-43e5-a744-182dbeaa60c5" providerId="AD" clId="Web-{1B8BD6F6-6025-E155-4FF3-9117B5E6B134}" dt="2023-10-03T00:50:07.302" v="394"/>
          <ac:spMkLst>
            <pc:docMk/>
            <pc:sldMk cId="2452668509" sldId="277"/>
            <ac:spMk id="14" creationId="{E659831F-0D9A-4C63-9EBB-8435B85A440F}"/>
          </ac:spMkLst>
        </pc:spChg>
        <pc:spChg chg="add del">
          <ac:chgData name="Samarth Bansal" userId="S::bansa115@purdue.edu::4b1d13b0-e67b-43e5-a744-182dbeaa60c5" providerId="AD" clId="Web-{1B8BD6F6-6025-E155-4FF3-9117B5E6B134}" dt="2023-10-03T00:50:07.302" v="394"/>
          <ac:spMkLst>
            <pc:docMk/>
            <pc:sldMk cId="2452668509" sldId="277"/>
            <ac:spMk id="19" creationId="{21739CA5-F0F5-48E1-8E8C-F24B71827E46}"/>
          </ac:spMkLst>
        </pc:spChg>
        <pc:spChg chg="add del">
          <ac:chgData name="Samarth Bansal" userId="S::bansa115@purdue.edu::4b1d13b0-e67b-43e5-a744-182dbeaa60c5" providerId="AD" clId="Web-{1B8BD6F6-6025-E155-4FF3-9117B5E6B134}" dt="2023-10-03T00:50:07.302" v="394"/>
          <ac:spMkLst>
            <pc:docMk/>
            <pc:sldMk cId="2452668509" sldId="277"/>
            <ac:spMk id="21" creationId="{3EAD2937-F230-41D4-B9C5-975B129BFC20}"/>
          </ac:spMkLst>
        </pc:spChg>
        <pc:spChg chg="add del">
          <ac:chgData name="Samarth Bansal" userId="S::bansa115@purdue.edu::4b1d13b0-e67b-43e5-a744-182dbeaa60c5" providerId="AD" clId="Web-{1B8BD6F6-6025-E155-4FF3-9117B5E6B134}" dt="2023-10-03T00:50:07.302" v="394"/>
          <ac:spMkLst>
            <pc:docMk/>
            <pc:sldMk cId="2452668509" sldId="277"/>
            <ac:spMk id="23" creationId="{CCD444A3-C338-4886-B7F1-4BA2AF46EB64}"/>
          </ac:spMkLst>
        </pc:spChg>
        <pc:grpChg chg="add del">
          <ac:chgData name="Samarth Bansal" userId="S::bansa115@purdue.edu::4b1d13b0-e67b-43e5-a744-182dbeaa60c5" providerId="AD" clId="Web-{1B8BD6F6-6025-E155-4FF3-9117B5E6B134}" dt="2023-10-03T00:50:07.302" v="394"/>
          <ac:grpSpMkLst>
            <pc:docMk/>
            <pc:sldMk cId="2452668509" sldId="277"/>
            <ac:grpSpMk id="10" creationId="{28FAF094-D087-493F-8DF9-A486C2D6BBAA}"/>
          </ac:grpSpMkLst>
        </pc:grpChg>
      </pc:sldChg>
      <pc:sldChg chg="addSp delSp modSp add replId">
        <pc:chgData name="Samarth Bansal" userId="S::bansa115@purdue.edu::4b1d13b0-e67b-43e5-a744-182dbeaa60c5" providerId="AD" clId="Web-{1B8BD6F6-6025-E155-4FF3-9117B5E6B134}" dt="2023-10-03T01:04:23.421" v="472" actId="1076"/>
        <pc:sldMkLst>
          <pc:docMk/>
          <pc:sldMk cId="3415655567" sldId="278"/>
        </pc:sldMkLst>
        <pc:spChg chg="mod">
          <ac:chgData name="Samarth Bansal" userId="S::bansa115@purdue.edu::4b1d13b0-e67b-43e5-a744-182dbeaa60c5" providerId="AD" clId="Web-{1B8BD6F6-6025-E155-4FF3-9117B5E6B134}" dt="2023-10-03T01:04:13.796" v="471"/>
          <ac:spMkLst>
            <pc:docMk/>
            <pc:sldMk cId="3415655567" sldId="278"/>
            <ac:spMk id="2" creationId="{4091651C-EE57-9C1A-EA0C-7D977716D105}"/>
          </ac:spMkLst>
        </pc:spChg>
        <pc:spChg chg="mod">
          <ac:chgData name="Samarth Bansal" userId="S::bansa115@purdue.edu::4b1d13b0-e67b-43e5-a744-182dbeaa60c5" providerId="AD" clId="Web-{1B8BD6F6-6025-E155-4FF3-9117B5E6B134}" dt="2023-10-03T01:04:13.796" v="471"/>
          <ac:spMkLst>
            <pc:docMk/>
            <pc:sldMk cId="3415655567" sldId="278"/>
            <ac:spMk id="3" creationId="{518ACE60-3CE6-A6DD-C422-8723C440A376}"/>
          </ac:spMkLst>
        </pc:spChg>
        <pc:spChg chg="del">
          <ac:chgData name="Samarth Bansal" userId="S::bansa115@purdue.edu::4b1d13b0-e67b-43e5-a744-182dbeaa60c5" providerId="AD" clId="Web-{1B8BD6F6-6025-E155-4FF3-9117B5E6B134}" dt="2023-10-03T00:55:15.592" v="442"/>
          <ac:spMkLst>
            <pc:docMk/>
            <pc:sldMk cId="3415655567" sldId="278"/>
            <ac:spMk id="5" creationId="{F6F068F7-5B64-7C23-C73C-2D7CF6FC848D}"/>
          </ac:spMkLst>
        </pc:spChg>
        <pc:spChg chg="del">
          <ac:chgData name="Samarth Bansal" userId="S::bansa115@purdue.edu::4b1d13b0-e67b-43e5-a744-182dbeaa60c5" providerId="AD" clId="Web-{1B8BD6F6-6025-E155-4FF3-9117B5E6B134}" dt="2023-10-03T01:02:48.074" v="469"/>
          <ac:spMkLst>
            <pc:docMk/>
            <pc:sldMk cId="3415655567" sldId="278"/>
            <ac:spMk id="8" creationId="{DBF61EA3-B236-439E-9C0B-340980D56BEE}"/>
          </ac:spMkLst>
        </pc:spChg>
        <pc:spChg chg="del">
          <ac:chgData name="Samarth Bansal" userId="S::bansa115@purdue.edu::4b1d13b0-e67b-43e5-a744-182dbeaa60c5" providerId="AD" clId="Web-{1B8BD6F6-6025-E155-4FF3-9117B5E6B134}" dt="2023-10-03T01:02:48.074" v="469"/>
          <ac:spMkLst>
            <pc:docMk/>
            <pc:sldMk cId="3415655567" sldId="278"/>
            <ac:spMk id="14" creationId="{E659831F-0D9A-4C63-9EBB-8435B85A440F}"/>
          </ac:spMkLst>
        </pc:spChg>
        <pc:spChg chg="add del">
          <ac:chgData name="Samarth Bansal" userId="S::bansa115@purdue.edu::4b1d13b0-e67b-43e5-a744-182dbeaa60c5" providerId="AD" clId="Web-{1B8BD6F6-6025-E155-4FF3-9117B5E6B134}" dt="2023-10-03T01:04:13.796" v="471"/>
          <ac:spMkLst>
            <pc:docMk/>
            <pc:sldMk cId="3415655567" sldId="278"/>
            <ac:spMk id="19" creationId="{B0B8DCBA-FEED-46EF-A140-35B904015B49}"/>
          </ac:spMkLst>
        </pc:spChg>
        <pc:spChg chg="add del">
          <ac:chgData name="Samarth Bansal" userId="S::bansa115@purdue.edu::4b1d13b0-e67b-43e5-a744-182dbeaa60c5" providerId="AD" clId="Web-{1B8BD6F6-6025-E155-4FF3-9117B5E6B134}" dt="2023-10-03T01:04:13.796" v="471"/>
          <ac:spMkLst>
            <pc:docMk/>
            <pc:sldMk cId="3415655567" sldId="278"/>
            <ac:spMk id="26" creationId="{D5B0017B-2ECA-49AF-B397-DC140825DF8D}"/>
          </ac:spMkLst>
        </pc:spChg>
        <pc:spChg chg="add">
          <ac:chgData name="Samarth Bansal" userId="S::bansa115@purdue.edu::4b1d13b0-e67b-43e5-a744-182dbeaa60c5" providerId="AD" clId="Web-{1B8BD6F6-6025-E155-4FF3-9117B5E6B134}" dt="2023-10-03T01:04:13.796" v="471"/>
          <ac:spMkLst>
            <pc:docMk/>
            <pc:sldMk cId="3415655567" sldId="278"/>
            <ac:spMk id="33" creationId="{058A14AF-9FB5-4CC7-BA35-E8E85D3EDF0E}"/>
          </ac:spMkLst>
        </pc:spChg>
        <pc:spChg chg="add">
          <ac:chgData name="Samarth Bansal" userId="S::bansa115@purdue.edu::4b1d13b0-e67b-43e5-a744-182dbeaa60c5" providerId="AD" clId="Web-{1B8BD6F6-6025-E155-4FF3-9117B5E6B134}" dt="2023-10-03T01:04:13.796" v="471"/>
          <ac:spMkLst>
            <pc:docMk/>
            <pc:sldMk cId="3415655567" sldId="278"/>
            <ac:spMk id="35" creationId="{3A9A4357-BD1D-4622-A4FE-766E6AB8DE84}"/>
          </ac:spMkLst>
        </pc:spChg>
        <pc:spChg chg="add">
          <ac:chgData name="Samarth Bansal" userId="S::bansa115@purdue.edu::4b1d13b0-e67b-43e5-a744-182dbeaa60c5" providerId="AD" clId="Web-{1B8BD6F6-6025-E155-4FF3-9117B5E6B134}" dt="2023-10-03T01:04:13.796" v="471"/>
          <ac:spMkLst>
            <pc:docMk/>
            <pc:sldMk cId="3415655567" sldId="278"/>
            <ac:spMk id="37" creationId="{E659831F-0D9A-4C63-9EBB-8435B85A440F}"/>
          </ac:spMkLst>
        </pc:spChg>
        <pc:spChg chg="add">
          <ac:chgData name="Samarth Bansal" userId="S::bansa115@purdue.edu::4b1d13b0-e67b-43e5-a744-182dbeaa60c5" providerId="AD" clId="Web-{1B8BD6F6-6025-E155-4FF3-9117B5E6B134}" dt="2023-10-03T01:04:13.796" v="471"/>
          <ac:spMkLst>
            <pc:docMk/>
            <pc:sldMk cId="3415655567" sldId="278"/>
            <ac:spMk id="39" creationId="{E6995CE5-F890-4ABA-82A2-26507CE8D2A3}"/>
          </ac:spMkLst>
        </pc:spChg>
        <pc:grpChg chg="del">
          <ac:chgData name="Samarth Bansal" userId="S::bansa115@purdue.edu::4b1d13b0-e67b-43e5-a744-182dbeaa60c5" providerId="AD" clId="Web-{1B8BD6F6-6025-E155-4FF3-9117B5E6B134}" dt="2023-10-03T01:02:48.074" v="469"/>
          <ac:grpSpMkLst>
            <pc:docMk/>
            <pc:sldMk cId="3415655567" sldId="278"/>
            <ac:grpSpMk id="10" creationId="{28FAF094-D087-493F-8DF9-A486C2D6BBAA}"/>
          </ac:grpSpMkLst>
        </pc:grpChg>
        <pc:grpChg chg="add del">
          <ac:chgData name="Samarth Bansal" userId="S::bansa115@purdue.edu::4b1d13b0-e67b-43e5-a744-182dbeaa60c5" providerId="AD" clId="Web-{1B8BD6F6-6025-E155-4FF3-9117B5E6B134}" dt="2023-10-03T01:04:13.796" v="471"/>
          <ac:grpSpMkLst>
            <pc:docMk/>
            <pc:sldMk cId="3415655567" sldId="278"/>
            <ac:grpSpMk id="21" creationId="{AE1C45F0-260A-458C-96ED-C1F6D2151219}"/>
          </ac:grpSpMkLst>
        </pc:grpChg>
        <pc:picChg chg="add mod">
          <ac:chgData name="Samarth Bansal" userId="S::bansa115@purdue.edu::4b1d13b0-e67b-43e5-a744-182dbeaa60c5" providerId="AD" clId="Web-{1B8BD6F6-6025-E155-4FF3-9117B5E6B134}" dt="2023-10-03T01:04:23.421" v="472" actId="1076"/>
          <ac:picMkLst>
            <pc:docMk/>
            <pc:sldMk cId="3415655567" sldId="278"/>
            <ac:picMk id="6" creationId="{9976BF28-C948-03C6-607E-FFF6743AFAEE}"/>
          </ac:picMkLst>
        </pc:picChg>
        <pc:cxnChg chg="add del">
          <ac:chgData name="Samarth Bansal" userId="S::bansa115@purdue.edu::4b1d13b0-e67b-43e5-a744-182dbeaa60c5" providerId="AD" clId="Web-{1B8BD6F6-6025-E155-4FF3-9117B5E6B134}" dt="2023-10-03T01:04:13.796" v="471"/>
          <ac:cxnSpMkLst>
            <pc:docMk/>
            <pc:sldMk cId="3415655567" sldId="278"/>
            <ac:cxnSpMk id="28" creationId="{6CF1BAF6-AD41-4082-B212-8A1F9A2E8779}"/>
          </ac:cxnSpMkLst>
        </pc:cxnChg>
      </pc:sldChg>
      <pc:sldChg chg="addSp delSp modSp add replId">
        <pc:chgData name="Samarth Bansal" userId="S::bansa115@purdue.edu::4b1d13b0-e67b-43e5-a744-182dbeaa60c5" providerId="AD" clId="Web-{1B8BD6F6-6025-E155-4FF3-9117B5E6B134}" dt="2023-10-03T01:06:26.862" v="497" actId="20577"/>
        <pc:sldMkLst>
          <pc:docMk/>
          <pc:sldMk cId="1587615774" sldId="279"/>
        </pc:sldMkLst>
        <pc:spChg chg="mod">
          <ac:chgData name="Samarth Bansal" userId="S::bansa115@purdue.edu::4b1d13b0-e67b-43e5-a744-182dbeaa60c5" providerId="AD" clId="Web-{1B8BD6F6-6025-E155-4FF3-9117B5E6B134}" dt="2023-10-03T00:59:05.661" v="457" actId="20577"/>
          <ac:spMkLst>
            <pc:docMk/>
            <pc:sldMk cId="1587615774" sldId="279"/>
            <ac:spMk id="2" creationId="{4091651C-EE57-9C1A-EA0C-7D977716D105}"/>
          </ac:spMkLst>
        </pc:spChg>
        <pc:spChg chg="del">
          <ac:chgData name="Samarth Bansal" userId="S::bansa115@purdue.edu::4b1d13b0-e67b-43e5-a744-182dbeaa60c5" providerId="AD" clId="Web-{1B8BD6F6-6025-E155-4FF3-9117B5E6B134}" dt="2023-10-03T00:51:03.772" v="396"/>
          <ac:spMkLst>
            <pc:docMk/>
            <pc:sldMk cId="1587615774" sldId="279"/>
            <ac:spMk id="5" creationId="{F6F068F7-5B64-7C23-C73C-2D7CF6FC848D}"/>
          </ac:spMkLst>
        </pc:spChg>
        <pc:spChg chg="add mod">
          <ac:chgData name="Samarth Bansal" userId="S::bansa115@purdue.edu::4b1d13b0-e67b-43e5-a744-182dbeaa60c5" providerId="AD" clId="Web-{1B8BD6F6-6025-E155-4FF3-9117B5E6B134}" dt="2023-10-03T01:06:26.862" v="497" actId="20577"/>
          <ac:spMkLst>
            <pc:docMk/>
            <pc:sldMk cId="1587615774" sldId="279"/>
            <ac:spMk id="6" creationId="{0A26137F-F05E-1996-2020-821CF5D14199}"/>
          </ac:spMkLst>
        </pc:spChg>
      </pc:sldChg>
      <pc:sldChg chg="addSp delSp modSp add replId">
        <pc:chgData name="Samarth Bansal" userId="S::bansa115@purdue.edu::4b1d13b0-e67b-43e5-a744-182dbeaa60c5" providerId="AD" clId="Web-{1B8BD6F6-6025-E155-4FF3-9117B5E6B134}" dt="2023-10-03T01:06:32.768" v="498" actId="20577"/>
        <pc:sldMkLst>
          <pc:docMk/>
          <pc:sldMk cId="2400777525" sldId="280"/>
        </pc:sldMkLst>
        <pc:spChg chg="mod">
          <ac:chgData name="Samarth Bansal" userId="S::bansa115@purdue.edu::4b1d13b0-e67b-43e5-a744-182dbeaa60c5" providerId="AD" clId="Web-{1B8BD6F6-6025-E155-4FF3-9117B5E6B134}" dt="2023-10-03T00:59:13.427" v="459" actId="20577"/>
          <ac:spMkLst>
            <pc:docMk/>
            <pc:sldMk cId="2400777525" sldId="280"/>
            <ac:spMk id="2" creationId="{4091651C-EE57-9C1A-EA0C-7D977716D105}"/>
          </ac:spMkLst>
        </pc:spChg>
        <pc:spChg chg="del mod">
          <ac:chgData name="Samarth Bansal" userId="S::bansa115@purdue.edu::4b1d13b0-e67b-43e5-a744-182dbeaa60c5" providerId="AD" clId="Web-{1B8BD6F6-6025-E155-4FF3-9117B5E6B134}" dt="2023-10-03T00:54:22.903" v="425"/>
          <ac:spMkLst>
            <pc:docMk/>
            <pc:sldMk cId="2400777525" sldId="280"/>
            <ac:spMk id="5" creationId="{F6F068F7-5B64-7C23-C73C-2D7CF6FC848D}"/>
          </ac:spMkLst>
        </pc:spChg>
        <pc:spChg chg="add mod">
          <ac:chgData name="Samarth Bansal" userId="S::bansa115@purdue.edu::4b1d13b0-e67b-43e5-a744-182dbeaa60c5" providerId="AD" clId="Web-{1B8BD6F6-6025-E155-4FF3-9117B5E6B134}" dt="2023-10-03T01:06:32.768" v="498" actId="20577"/>
          <ac:spMkLst>
            <pc:docMk/>
            <pc:sldMk cId="2400777525" sldId="280"/>
            <ac:spMk id="6" creationId="{AD1524A3-AF0C-AE37-EDAF-136CA675C476}"/>
          </ac:spMkLst>
        </pc:spChg>
      </pc:sldChg>
      <pc:sldChg chg="delSp modSp add replId">
        <pc:chgData name="Samarth Bansal" userId="S::bansa115@purdue.edu::4b1d13b0-e67b-43e5-a744-182dbeaa60c5" providerId="AD" clId="Web-{1B8BD6F6-6025-E155-4FF3-9117B5E6B134}" dt="2023-10-03T00:59:18.396" v="460" actId="20577"/>
        <pc:sldMkLst>
          <pc:docMk/>
          <pc:sldMk cId="3805513825" sldId="281"/>
        </pc:sldMkLst>
        <pc:spChg chg="mod">
          <ac:chgData name="Samarth Bansal" userId="S::bansa115@purdue.edu::4b1d13b0-e67b-43e5-a744-182dbeaa60c5" providerId="AD" clId="Web-{1B8BD6F6-6025-E155-4FF3-9117B5E6B134}" dt="2023-10-03T00:59:18.396" v="460" actId="20577"/>
          <ac:spMkLst>
            <pc:docMk/>
            <pc:sldMk cId="3805513825" sldId="281"/>
            <ac:spMk id="2" creationId="{4091651C-EE57-9C1A-EA0C-7D977716D105}"/>
          </ac:spMkLst>
        </pc:spChg>
        <pc:spChg chg="del mod">
          <ac:chgData name="Samarth Bansal" userId="S::bansa115@purdue.edu::4b1d13b0-e67b-43e5-a744-182dbeaa60c5" providerId="AD" clId="Web-{1B8BD6F6-6025-E155-4FF3-9117B5E6B134}" dt="2023-10-03T00:55:05.545" v="440"/>
          <ac:spMkLst>
            <pc:docMk/>
            <pc:sldMk cId="3805513825" sldId="281"/>
            <ac:spMk id="6" creationId="{AD1524A3-AF0C-AE37-EDAF-136CA675C476}"/>
          </ac:spMkLst>
        </pc:spChg>
      </pc:sldChg>
      <pc:sldChg chg="delSp modSp add replId">
        <pc:chgData name="Samarth Bansal" userId="S::bansa115@purdue.edu::4b1d13b0-e67b-43e5-a744-182dbeaa60c5" providerId="AD" clId="Web-{1B8BD6F6-6025-E155-4FF3-9117B5E6B134}" dt="2023-10-03T00:59:21.849" v="461" actId="20577"/>
        <pc:sldMkLst>
          <pc:docMk/>
          <pc:sldMk cId="347414776" sldId="282"/>
        </pc:sldMkLst>
        <pc:spChg chg="mod">
          <ac:chgData name="Samarth Bansal" userId="S::bansa115@purdue.edu::4b1d13b0-e67b-43e5-a744-182dbeaa60c5" providerId="AD" clId="Web-{1B8BD6F6-6025-E155-4FF3-9117B5E6B134}" dt="2023-10-03T00:59:21.849" v="461" actId="20577"/>
          <ac:spMkLst>
            <pc:docMk/>
            <pc:sldMk cId="347414776" sldId="282"/>
            <ac:spMk id="2" creationId="{4091651C-EE57-9C1A-EA0C-7D977716D105}"/>
          </ac:spMkLst>
        </pc:spChg>
        <pc:spChg chg="del">
          <ac:chgData name="Samarth Bansal" userId="S::bansa115@purdue.edu::4b1d13b0-e67b-43e5-a744-182dbeaa60c5" providerId="AD" clId="Web-{1B8BD6F6-6025-E155-4FF3-9117B5E6B134}" dt="2023-10-03T00:55:08.201" v="441"/>
          <ac:spMkLst>
            <pc:docMk/>
            <pc:sldMk cId="347414776" sldId="282"/>
            <ac:spMk id="6" creationId="{AD1524A3-AF0C-AE37-EDAF-136CA675C476}"/>
          </ac:spMkLst>
        </pc:spChg>
      </pc:sldChg>
    </pc:docChg>
  </pc:docChgLst>
  <pc:docChgLst>
    <pc:chgData name="Anton Francesco De Franco" userId="S::defranco@purdue.edu::5aaa7a1a-bbf3-474d-913a-e8c74a68f957" providerId="AD" clId="Web-{CCB2E96C-DAB0-6FBB-75BE-DC0757CFA4B5}"/>
    <pc:docChg chg="addSld modSld sldOrd">
      <pc:chgData name="Anton Francesco De Franco" userId="S::defranco@purdue.edu::5aaa7a1a-bbf3-474d-913a-e8c74a68f957" providerId="AD" clId="Web-{CCB2E96C-DAB0-6FBB-75BE-DC0757CFA4B5}" dt="2023-10-03T21:14:22.889" v="404"/>
      <pc:docMkLst>
        <pc:docMk/>
      </pc:docMkLst>
      <pc:sldChg chg="delSp modSp">
        <pc:chgData name="Anton Francesco De Franco" userId="S::defranco@purdue.edu::5aaa7a1a-bbf3-474d-913a-e8c74a68f957" providerId="AD" clId="Web-{CCB2E96C-DAB0-6FBB-75BE-DC0757CFA4B5}" dt="2023-10-03T20:14:30.020" v="401" actId="1076"/>
        <pc:sldMkLst>
          <pc:docMk/>
          <pc:sldMk cId="193543379" sldId="258"/>
        </pc:sldMkLst>
        <pc:spChg chg="mod">
          <ac:chgData name="Anton Francesco De Franco" userId="S::defranco@purdue.edu::5aaa7a1a-bbf3-474d-913a-e8c74a68f957" providerId="AD" clId="Web-{CCB2E96C-DAB0-6FBB-75BE-DC0757CFA4B5}" dt="2023-10-03T19:53:06.403" v="264" actId="1076"/>
          <ac:spMkLst>
            <pc:docMk/>
            <pc:sldMk cId="193543379" sldId="258"/>
            <ac:spMk id="27" creationId="{3BF93D7F-C6B8-FCB4-22BC-5D98074F969C}"/>
          </ac:spMkLst>
        </pc:spChg>
        <pc:spChg chg="mod">
          <ac:chgData name="Anton Francesco De Franco" userId="S::defranco@purdue.edu::5aaa7a1a-bbf3-474d-913a-e8c74a68f957" providerId="AD" clId="Web-{CCB2E96C-DAB0-6FBB-75BE-DC0757CFA4B5}" dt="2023-10-03T19:50:38.149" v="244" actId="1076"/>
          <ac:spMkLst>
            <pc:docMk/>
            <pc:sldMk cId="193543379" sldId="258"/>
            <ac:spMk id="28" creationId="{07B40E9D-4B5C-D3D9-1768-7B42FAC4DAFF}"/>
          </ac:spMkLst>
        </pc:spChg>
        <pc:spChg chg="mod">
          <ac:chgData name="Anton Francesco De Franco" userId="S::defranco@purdue.edu::5aaa7a1a-bbf3-474d-913a-e8c74a68f957" providerId="AD" clId="Web-{CCB2E96C-DAB0-6FBB-75BE-DC0757CFA4B5}" dt="2023-10-03T19:50:53.149" v="247" actId="1076"/>
          <ac:spMkLst>
            <pc:docMk/>
            <pc:sldMk cId="193543379" sldId="258"/>
            <ac:spMk id="29" creationId="{9C0BB972-04FC-137E-5A11-23CAA7BBC260}"/>
          </ac:spMkLst>
        </pc:spChg>
        <pc:spChg chg="del mod">
          <ac:chgData name="Anton Francesco De Franco" userId="S::defranco@purdue.edu::5aaa7a1a-bbf3-474d-913a-e8c74a68f957" providerId="AD" clId="Web-{CCB2E96C-DAB0-6FBB-75BE-DC0757CFA4B5}" dt="2023-10-03T19:52:33.980" v="253"/>
          <ac:spMkLst>
            <pc:docMk/>
            <pc:sldMk cId="193543379" sldId="258"/>
            <ac:spMk id="30" creationId="{38BEEE68-F36F-ED73-5D9B-6F52B8F2135C}"/>
          </ac:spMkLst>
        </pc:spChg>
        <pc:spChg chg="mod">
          <ac:chgData name="Anton Francesco De Franco" userId="S::defranco@purdue.edu::5aaa7a1a-bbf3-474d-913a-e8c74a68f957" providerId="AD" clId="Web-{CCB2E96C-DAB0-6FBB-75BE-DC0757CFA4B5}" dt="2023-10-03T19:53:08.357" v="265" actId="1076"/>
          <ac:spMkLst>
            <pc:docMk/>
            <pc:sldMk cId="193543379" sldId="258"/>
            <ac:spMk id="31" creationId="{3A9E755B-A582-F314-1D2D-EE8CE6BA0FB6}"/>
          </ac:spMkLst>
        </pc:spChg>
        <pc:spChg chg="mod">
          <ac:chgData name="Anton Francesco De Franco" userId="S::defranco@purdue.edu::5aaa7a1a-bbf3-474d-913a-e8c74a68f957" providerId="AD" clId="Web-{CCB2E96C-DAB0-6FBB-75BE-DC0757CFA4B5}" dt="2023-10-03T19:52:30.277" v="251" actId="1076"/>
          <ac:spMkLst>
            <pc:docMk/>
            <pc:sldMk cId="193543379" sldId="258"/>
            <ac:spMk id="32" creationId="{114CDAE6-7488-C560-E6C0-F9ED0F3AACFA}"/>
          </ac:spMkLst>
        </pc:spChg>
        <pc:picChg chg="mod">
          <ac:chgData name="Anton Francesco De Franco" userId="S::defranco@purdue.edu::5aaa7a1a-bbf3-474d-913a-e8c74a68f957" providerId="AD" clId="Web-{CCB2E96C-DAB0-6FBB-75BE-DC0757CFA4B5}" dt="2023-10-03T19:52:59.028" v="262" actId="1076"/>
          <ac:picMkLst>
            <pc:docMk/>
            <pc:sldMk cId="193543379" sldId="258"/>
            <ac:picMk id="8" creationId="{F8C9895A-D689-FCC9-8D65-73E6AB2A5EBE}"/>
          </ac:picMkLst>
        </pc:picChg>
        <pc:picChg chg="mod">
          <ac:chgData name="Anton Francesco De Franco" userId="S::defranco@purdue.edu::5aaa7a1a-bbf3-474d-913a-e8c74a68f957" providerId="AD" clId="Web-{CCB2E96C-DAB0-6FBB-75BE-DC0757CFA4B5}" dt="2023-10-03T19:52:54.356" v="260" actId="1076"/>
          <ac:picMkLst>
            <pc:docMk/>
            <pc:sldMk cId="193543379" sldId="258"/>
            <ac:picMk id="9" creationId="{9CC93376-EB07-77F6-DC36-A302CA2F96EC}"/>
          </ac:picMkLst>
        </pc:picChg>
        <pc:picChg chg="mod">
          <ac:chgData name="Anton Francesco De Franco" userId="S::defranco@purdue.edu::5aaa7a1a-bbf3-474d-913a-e8c74a68f957" providerId="AD" clId="Web-{CCB2E96C-DAB0-6FBB-75BE-DC0757CFA4B5}" dt="2023-10-03T19:52:40.137" v="256" actId="1076"/>
          <ac:picMkLst>
            <pc:docMk/>
            <pc:sldMk cId="193543379" sldId="258"/>
            <ac:picMk id="10" creationId="{B39FBEDB-FA62-C05E-DEF5-9A6E29896D56}"/>
          </ac:picMkLst>
        </pc:picChg>
        <pc:picChg chg="del">
          <ac:chgData name="Anton Francesco De Franco" userId="S::defranco@purdue.edu::5aaa7a1a-bbf3-474d-913a-e8c74a68f957" providerId="AD" clId="Web-{CCB2E96C-DAB0-6FBB-75BE-DC0757CFA4B5}" dt="2023-10-03T19:52:36.684" v="255"/>
          <ac:picMkLst>
            <pc:docMk/>
            <pc:sldMk cId="193543379" sldId="258"/>
            <ac:picMk id="13" creationId="{740FCD97-A20C-B90E-5F65-820E1E161D2A}"/>
          </ac:picMkLst>
        </pc:picChg>
        <pc:picChg chg="mod">
          <ac:chgData name="Anton Francesco De Franco" userId="S::defranco@purdue.edu::5aaa7a1a-bbf3-474d-913a-e8c74a68f957" providerId="AD" clId="Web-{CCB2E96C-DAB0-6FBB-75BE-DC0757CFA4B5}" dt="2023-10-03T19:53:01.138" v="263" actId="1076"/>
          <ac:picMkLst>
            <pc:docMk/>
            <pc:sldMk cId="193543379" sldId="258"/>
            <ac:picMk id="23" creationId="{D3D6FA55-D66C-924A-53DF-506C5229289E}"/>
          </ac:picMkLst>
        </pc:picChg>
        <pc:picChg chg="mod">
          <ac:chgData name="Anton Francesco De Franco" userId="S::defranco@purdue.edu::5aaa7a1a-bbf3-474d-913a-e8c74a68f957" providerId="AD" clId="Web-{CCB2E96C-DAB0-6FBB-75BE-DC0757CFA4B5}" dt="2023-10-03T20:14:30.020" v="401" actId="1076"/>
          <ac:picMkLst>
            <pc:docMk/>
            <pc:sldMk cId="193543379" sldId="258"/>
            <ac:picMk id="24" creationId="{8D55BCC8-3930-6DD8-15D0-19D12592FDF8}"/>
          </ac:picMkLst>
        </pc:picChg>
        <pc:picChg chg="mod">
          <ac:chgData name="Anton Francesco De Franco" userId="S::defranco@purdue.edu::5aaa7a1a-bbf3-474d-913a-e8c74a68f957" providerId="AD" clId="Web-{CCB2E96C-DAB0-6FBB-75BE-DC0757CFA4B5}" dt="2023-10-03T19:52:48.465" v="258" actId="1076"/>
          <ac:picMkLst>
            <pc:docMk/>
            <pc:sldMk cId="193543379" sldId="258"/>
            <ac:picMk id="25" creationId="{16595663-A365-0AB0-F093-7C9B5454A98A}"/>
          </ac:picMkLst>
        </pc:picChg>
        <pc:picChg chg="del">
          <ac:chgData name="Anton Francesco De Franco" userId="S::defranco@purdue.edu::5aaa7a1a-bbf3-474d-913a-e8c74a68f957" providerId="AD" clId="Web-{CCB2E96C-DAB0-6FBB-75BE-DC0757CFA4B5}" dt="2023-10-03T19:52:36.043" v="254"/>
          <ac:picMkLst>
            <pc:docMk/>
            <pc:sldMk cId="193543379" sldId="258"/>
            <ac:picMk id="26" creationId="{993BDAA0-C7AB-13F4-B07C-41D86832E965}"/>
          </ac:picMkLst>
        </pc:picChg>
      </pc:sldChg>
      <pc:sldChg chg="addSp delSp modSp">
        <pc:chgData name="Anton Francesco De Franco" userId="S::defranco@purdue.edu::5aaa7a1a-bbf3-474d-913a-e8c74a68f957" providerId="AD" clId="Web-{CCB2E96C-DAB0-6FBB-75BE-DC0757CFA4B5}" dt="2023-10-03T18:39:31.811" v="103" actId="20577"/>
        <pc:sldMkLst>
          <pc:docMk/>
          <pc:sldMk cId="1910964504" sldId="272"/>
        </pc:sldMkLst>
        <pc:spChg chg="mod">
          <ac:chgData name="Anton Francesco De Franco" userId="S::defranco@purdue.edu::5aaa7a1a-bbf3-474d-913a-e8c74a68f957" providerId="AD" clId="Web-{CCB2E96C-DAB0-6FBB-75BE-DC0757CFA4B5}" dt="2023-10-03T18:37:39.354" v="78" actId="1076"/>
          <ac:spMkLst>
            <pc:docMk/>
            <pc:sldMk cId="1910964504" sldId="272"/>
            <ac:spMk id="2" creationId="{4091651C-EE57-9C1A-EA0C-7D977716D105}"/>
          </ac:spMkLst>
        </pc:spChg>
        <pc:spChg chg="add mod ord">
          <ac:chgData name="Anton Francesco De Franco" userId="S::defranco@purdue.edu::5aaa7a1a-bbf3-474d-913a-e8c74a68f957" providerId="AD" clId="Web-{CCB2E96C-DAB0-6FBB-75BE-DC0757CFA4B5}" dt="2023-10-03T18:36:37.883" v="74" actId="1076"/>
          <ac:spMkLst>
            <pc:docMk/>
            <pc:sldMk cId="1910964504" sldId="272"/>
            <ac:spMk id="5" creationId="{EB8343BE-F6CD-D80A-F467-F8BE406CD880}"/>
          </ac:spMkLst>
        </pc:spChg>
        <pc:spChg chg="add mod">
          <ac:chgData name="Anton Francesco De Franco" userId="S::defranco@purdue.edu::5aaa7a1a-bbf3-474d-913a-e8c74a68f957" providerId="AD" clId="Web-{CCB2E96C-DAB0-6FBB-75BE-DC0757CFA4B5}" dt="2023-10-03T18:38:28.497" v="89" actId="1076"/>
          <ac:spMkLst>
            <pc:docMk/>
            <pc:sldMk cId="1910964504" sldId="272"/>
            <ac:spMk id="7" creationId="{4A8A00C7-9309-DCCC-B751-9C473C0E003D}"/>
          </ac:spMkLst>
        </pc:spChg>
        <pc:spChg chg="add mod">
          <ac:chgData name="Anton Francesco De Franco" userId="S::defranco@purdue.edu::5aaa7a1a-bbf3-474d-913a-e8c74a68f957" providerId="AD" clId="Web-{CCB2E96C-DAB0-6FBB-75BE-DC0757CFA4B5}" dt="2023-10-03T18:39:11.482" v="100" actId="20577"/>
          <ac:spMkLst>
            <pc:docMk/>
            <pc:sldMk cId="1910964504" sldId="272"/>
            <ac:spMk id="15" creationId="{F32DB31D-B88D-85C2-C8D1-A20F8508FC18}"/>
          </ac:spMkLst>
        </pc:spChg>
        <pc:spChg chg="add mod">
          <ac:chgData name="Anton Francesco De Franco" userId="S::defranco@purdue.edu::5aaa7a1a-bbf3-474d-913a-e8c74a68f957" providerId="AD" clId="Web-{CCB2E96C-DAB0-6FBB-75BE-DC0757CFA4B5}" dt="2023-10-03T18:39:31.811" v="103" actId="20577"/>
          <ac:spMkLst>
            <pc:docMk/>
            <pc:sldMk cId="1910964504" sldId="272"/>
            <ac:spMk id="16" creationId="{A1B4A1D4-031A-4E2F-9CFA-7BF4CE4FC95A}"/>
          </ac:spMkLst>
        </pc:spChg>
        <pc:picChg chg="add del mod">
          <ac:chgData name="Anton Francesco De Franco" userId="S::defranco@purdue.edu::5aaa7a1a-bbf3-474d-913a-e8c74a68f957" providerId="AD" clId="Web-{CCB2E96C-DAB0-6FBB-75BE-DC0757CFA4B5}" dt="2023-10-03T18:34:25.754" v="55"/>
          <ac:picMkLst>
            <pc:docMk/>
            <pc:sldMk cId="1910964504" sldId="272"/>
            <ac:picMk id="4" creationId="{D7FF981F-FEFA-DA38-413E-B09D101FA142}"/>
          </ac:picMkLst>
        </pc:picChg>
        <pc:picChg chg="add del mod">
          <ac:chgData name="Anton Francesco De Franco" userId="S::defranco@purdue.edu::5aaa7a1a-bbf3-474d-913a-e8c74a68f957" providerId="AD" clId="Web-{CCB2E96C-DAB0-6FBB-75BE-DC0757CFA4B5}" dt="2023-10-03T18:31:39.404" v="29"/>
          <ac:picMkLst>
            <pc:docMk/>
            <pc:sldMk cId="1910964504" sldId="272"/>
            <ac:picMk id="6" creationId="{C3305607-E295-26D3-5F7F-956FD058D24D}"/>
          </ac:picMkLst>
        </pc:picChg>
        <pc:picChg chg="add mod ord">
          <ac:chgData name="Anton Francesco De Franco" userId="S::defranco@purdue.edu::5aaa7a1a-bbf3-474d-913a-e8c74a68f957" providerId="AD" clId="Web-{CCB2E96C-DAB0-6FBB-75BE-DC0757CFA4B5}" dt="2023-10-03T18:38:18.981" v="86" actId="14100"/>
          <ac:picMkLst>
            <pc:docMk/>
            <pc:sldMk cId="1910964504" sldId="272"/>
            <ac:picMk id="9" creationId="{52E77024-5076-A8AA-E842-03C21961DFF3}"/>
          </ac:picMkLst>
        </pc:picChg>
        <pc:picChg chg="add mod">
          <ac:chgData name="Anton Francesco De Franco" userId="S::defranco@purdue.edu::5aaa7a1a-bbf3-474d-913a-e8c74a68f957" providerId="AD" clId="Web-{CCB2E96C-DAB0-6FBB-75BE-DC0757CFA4B5}" dt="2023-10-03T18:38:24.028" v="88" actId="14100"/>
          <ac:picMkLst>
            <pc:docMk/>
            <pc:sldMk cId="1910964504" sldId="272"/>
            <ac:picMk id="13" creationId="{885A429F-D6E2-06B8-DF34-459346917445}"/>
          </ac:picMkLst>
        </pc:picChg>
      </pc:sldChg>
      <pc:sldChg chg="addSp delSp modSp ord">
        <pc:chgData name="Anton Francesco De Franco" userId="S::defranco@purdue.edu::5aaa7a1a-bbf3-474d-913a-e8c74a68f957" providerId="AD" clId="Web-{CCB2E96C-DAB0-6FBB-75BE-DC0757CFA4B5}" dt="2023-10-03T18:58:06.461" v="218" actId="1076"/>
        <pc:sldMkLst>
          <pc:docMk/>
          <pc:sldMk cId="3585761603" sldId="273"/>
        </pc:sldMkLst>
        <pc:spChg chg="add del mod">
          <ac:chgData name="Anton Francesco De Franco" userId="S::defranco@purdue.edu::5aaa7a1a-bbf3-474d-913a-e8c74a68f957" providerId="AD" clId="Web-{CCB2E96C-DAB0-6FBB-75BE-DC0757CFA4B5}" dt="2023-10-03T18:51:19.884" v="141"/>
          <ac:spMkLst>
            <pc:docMk/>
            <pc:sldMk cId="3585761603" sldId="273"/>
            <ac:spMk id="4" creationId="{FCDE33D3-09B5-32E4-7819-4B715DF54DB0}"/>
          </ac:spMkLst>
        </pc:spChg>
        <pc:spChg chg="add mod">
          <ac:chgData name="Anton Francesco De Franco" userId="S::defranco@purdue.edu::5aaa7a1a-bbf3-474d-913a-e8c74a68f957" providerId="AD" clId="Web-{CCB2E96C-DAB0-6FBB-75BE-DC0757CFA4B5}" dt="2023-10-03T18:53:30.561" v="165" actId="1076"/>
          <ac:spMkLst>
            <pc:docMk/>
            <pc:sldMk cId="3585761603" sldId="273"/>
            <ac:spMk id="6" creationId="{DEE01632-3103-8E96-C1D4-4DE3C7A8497D}"/>
          </ac:spMkLst>
        </pc:spChg>
        <pc:spChg chg="add mod">
          <ac:chgData name="Anton Francesco De Franco" userId="S::defranco@purdue.edu::5aaa7a1a-bbf3-474d-913a-e8c74a68f957" providerId="AD" clId="Web-{CCB2E96C-DAB0-6FBB-75BE-DC0757CFA4B5}" dt="2023-10-03T18:55:31.675" v="188" actId="1076"/>
          <ac:spMkLst>
            <pc:docMk/>
            <pc:sldMk cId="3585761603" sldId="273"/>
            <ac:spMk id="13" creationId="{9DC24237-EFEF-B943-602F-F5471DC61829}"/>
          </ac:spMkLst>
        </pc:spChg>
        <pc:spChg chg="add mod">
          <ac:chgData name="Anton Francesco De Franco" userId="S::defranco@purdue.edu::5aaa7a1a-bbf3-474d-913a-e8c74a68f957" providerId="AD" clId="Web-{CCB2E96C-DAB0-6FBB-75BE-DC0757CFA4B5}" dt="2023-10-03T18:56:40.771" v="204" actId="20577"/>
          <ac:spMkLst>
            <pc:docMk/>
            <pc:sldMk cId="3585761603" sldId="273"/>
            <ac:spMk id="16" creationId="{3A9EED7F-72DF-9927-C252-D0E04F3FA6DB}"/>
          </ac:spMkLst>
        </pc:spChg>
        <pc:spChg chg="add mod">
          <ac:chgData name="Anton Francesco De Franco" userId="S::defranco@purdue.edu::5aaa7a1a-bbf3-474d-913a-e8c74a68f957" providerId="AD" clId="Web-{CCB2E96C-DAB0-6FBB-75BE-DC0757CFA4B5}" dt="2023-10-03T18:58:06.461" v="218" actId="1076"/>
          <ac:spMkLst>
            <pc:docMk/>
            <pc:sldMk cId="3585761603" sldId="273"/>
            <ac:spMk id="18" creationId="{709A4821-E75C-167D-07E9-B2AAB7D05101}"/>
          </ac:spMkLst>
        </pc:spChg>
        <pc:picChg chg="add mod">
          <ac:chgData name="Anton Francesco De Franco" userId="S::defranco@purdue.edu::5aaa7a1a-bbf3-474d-913a-e8c74a68f957" providerId="AD" clId="Web-{CCB2E96C-DAB0-6FBB-75BE-DC0757CFA4B5}" dt="2023-10-03T18:55:24.471" v="187" actId="14100"/>
          <ac:picMkLst>
            <pc:docMk/>
            <pc:sldMk cId="3585761603" sldId="273"/>
            <ac:picMk id="5" creationId="{114F19C6-77B6-03C2-A4E3-28046FE9C393}"/>
          </ac:picMkLst>
        </pc:picChg>
        <pc:picChg chg="add mod">
          <ac:chgData name="Anton Francesco De Franco" userId="S::defranco@purdue.edu::5aaa7a1a-bbf3-474d-913a-e8c74a68f957" providerId="AD" clId="Web-{CCB2E96C-DAB0-6FBB-75BE-DC0757CFA4B5}" dt="2023-10-03T18:55:33.612" v="189" actId="1076"/>
          <ac:picMkLst>
            <pc:docMk/>
            <pc:sldMk cId="3585761603" sldId="273"/>
            <ac:picMk id="7" creationId="{A9C3D963-6724-60C4-A354-333F5EA20A3A}"/>
          </ac:picMkLst>
        </pc:picChg>
        <pc:picChg chg="add del mod">
          <ac:chgData name="Anton Francesco De Franco" userId="S::defranco@purdue.edu::5aaa7a1a-bbf3-474d-913a-e8c74a68f957" providerId="AD" clId="Web-{CCB2E96C-DAB0-6FBB-75BE-DC0757CFA4B5}" dt="2023-10-03T18:55:01.533" v="175"/>
          <ac:picMkLst>
            <pc:docMk/>
            <pc:sldMk cId="3585761603" sldId="273"/>
            <ac:picMk id="9" creationId="{82DDA4B1-1AB7-F777-D1BD-C8A7C6789B62}"/>
          </ac:picMkLst>
        </pc:picChg>
        <pc:picChg chg="add mod">
          <ac:chgData name="Anton Francesco De Franco" userId="S::defranco@purdue.edu::5aaa7a1a-bbf3-474d-913a-e8c74a68f957" providerId="AD" clId="Web-{CCB2E96C-DAB0-6FBB-75BE-DC0757CFA4B5}" dt="2023-10-03T18:56:28.848" v="196" actId="14100"/>
          <ac:picMkLst>
            <pc:docMk/>
            <pc:sldMk cId="3585761603" sldId="273"/>
            <ac:picMk id="15" creationId="{A037CDA0-F0B4-F554-3889-15D90130DB33}"/>
          </ac:picMkLst>
        </pc:picChg>
        <pc:picChg chg="add mod">
          <ac:chgData name="Anton Francesco De Franco" userId="S::defranco@purdue.edu::5aaa7a1a-bbf3-474d-913a-e8c74a68f957" providerId="AD" clId="Web-{CCB2E96C-DAB0-6FBB-75BE-DC0757CFA4B5}" dt="2023-10-03T18:57:53.117" v="216" actId="14100"/>
          <ac:picMkLst>
            <pc:docMk/>
            <pc:sldMk cId="3585761603" sldId="273"/>
            <ac:picMk id="17" creationId="{06E0499F-9132-CF6C-46E1-2602C40C577B}"/>
          </ac:picMkLst>
        </pc:picChg>
      </pc:sldChg>
      <pc:sldChg chg="addSp delSp modSp">
        <pc:chgData name="Anton Francesco De Franco" userId="S::defranco@purdue.edu::5aaa7a1a-bbf3-474d-913a-e8c74a68f957" providerId="AD" clId="Web-{CCB2E96C-DAB0-6FBB-75BE-DC0757CFA4B5}" dt="2023-10-03T21:14:22.889" v="404"/>
        <pc:sldMkLst>
          <pc:docMk/>
          <pc:sldMk cId="3492989894" sldId="274"/>
        </pc:sldMkLst>
        <pc:spChg chg="mod">
          <ac:chgData name="Anton Francesco De Franco" userId="S::defranco@purdue.edu::5aaa7a1a-bbf3-474d-913a-e8c74a68f957" providerId="AD" clId="Web-{CCB2E96C-DAB0-6FBB-75BE-DC0757CFA4B5}" dt="2023-10-03T19:06:22.620" v="239"/>
          <ac:spMkLst>
            <pc:docMk/>
            <pc:sldMk cId="3492989894" sldId="274"/>
            <ac:spMk id="2" creationId="{4091651C-EE57-9C1A-EA0C-7D977716D105}"/>
          </ac:spMkLst>
        </pc:spChg>
        <pc:spChg chg="mod">
          <ac:chgData name="Anton Francesco De Franco" userId="S::defranco@purdue.edu::5aaa7a1a-bbf3-474d-913a-e8c74a68f957" providerId="AD" clId="Web-{CCB2E96C-DAB0-6FBB-75BE-DC0757CFA4B5}" dt="2023-10-03T19:06:22.620" v="239"/>
          <ac:spMkLst>
            <pc:docMk/>
            <pc:sldMk cId="3492989894" sldId="274"/>
            <ac:spMk id="3" creationId="{518ACE60-3CE6-A6DD-C422-8723C440A376}"/>
          </ac:spMkLst>
        </pc:spChg>
        <pc:spChg chg="add del">
          <ac:chgData name="Anton Francesco De Franco" userId="S::defranco@purdue.edu::5aaa7a1a-bbf3-474d-913a-e8c74a68f957" providerId="AD" clId="Web-{CCB2E96C-DAB0-6FBB-75BE-DC0757CFA4B5}" dt="2023-10-03T19:06:22.620" v="239"/>
          <ac:spMkLst>
            <pc:docMk/>
            <pc:sldMk cId="3492989894" sldId="274"/>
            <ac:spMk id="8" creationId="{DBF61EA3-B236-439E-9C0B-340980D56BEE}"/>
          </ac:spMkLst>
        </pc:spChg>
        <pc:spChg chg="add del">
          <ac:chgData name="Anton Francesco De Franco" userId="S::defranco@purdue.edu::5aaa7a1a-bbf3-474d-913a-e8c74a68f957" providerId="AD" clId="Web-{CCB2E96C-DAB0-6FBB-75BE-DC0757CFA4B5}" dt="2023-10-03T19:06:22.620" v="239"/>
          <ac:spMkLst>
            <pc:docMk/>
            <pc:sldMk cId="3492989894" sldId="274"/>
            <ac:spMk id="14" creationId="{E659831F-0D9A-4C63-9EBB-8435B85A440F}"/>
          </ac:spMkLst>
        </pc:spChg>
        <pc:spChg chg="add del">
          <ac:chgData name="Anton Francesco De Franco" userId="S::defranco@purdue.edu::5aaa7a1a-bbf3-474d-913a-e8c74a68f957" providerId="AD" clId="Web-{CCB2E96C-DAB0-6FBB-75BE-DC0757CFA4B5}" dt="2023-10-03T19:06:22.620" v="238"/>
          <ac:spMkLst>
            <pc:docMk/>
            <pc:sldMk cId="3492989894" sldId="274"/>
            <ac:spMk id="19" creationId="{F13C74B1-5B17-4795-BED0-7140497B445A}"/>
          </ac:spMkLst>
        </pc:spChg>
        <pc:spChg chg="add del">
          <ac:chgData name="Anton Francesco De Franco" userId="S::defranco@purdue.edu::5aaa7a1a-bbf3-474d-913a-e8c74a68f957" providerId="AD" clId="Web-{CCB2E96C-DAB0-6FBB-75BE-DC0757CFA4B5}" dt="2023-10-03T19:06:22.620" v="238"/>
          <ac:spMkLst>
            <pc:docMk/>
            <pc:sldMk cId="3492989894" sldId="274"/>
            <ac:spMk id="21" creationId="{D4974D33-8DC5-464E-8C6D-BE58F0669C17}"/>
          </ac:spMkLst>
        </pc:spChg>
        <pc:spChg chg="add del">
          <ac:chgData name="Anton Francesco De Franco" userId="S::defranco@purdue.edu::5aaa7a1a-bbf3-474d-913a-e8c74a68f957" providerId="AD" clId="Web-{CCB2E96C-DAB0-6FBB-75BE-DC0757CFA4B5}" dt="2023-10-03T21:14:22.889" v="404"/>
          <ac:spMkLst>
            <pc:docMk/>
            <pc:sldMk cId="3492989894" sldId="274"/>
            <ac:spMk id="23" creationId="{2B97F24A-32CE-4C1C-A50D-3016B394DCFB}"/>
          </ac:spMkLst>
        </pc:spChg>
        <pc:spChg chg="add del">
          <ac:chgData name="Anton Francesco De Franco" userId="S::defranco@purdue.edu::5aaa7a1a-bbf3-474d-913a-e8c74a68f957" providerId="AD" clId="Web-{CCB2E96C-DAB0-6FBB-75BE-DC0757CFA4B5}" dt="2023-10-03T21:14:22.889" v="404"/>
          <ac:spMkLst>
            <pc:docMk/>
            <pc:sldMk cId="3492989894" sldId="274"/>
            <ac:spMk id="24" creationId="{CD8B4F24-440B-49E9-B85D-733523DC064B}"/>
          </ac:spMkLst>
        </pc:spChg>
        <pc:spChg chg="add">
          <ac:chgData name="Anton Francesco De Franco" userId="S::defranco@purdue.edu::5aaa7a1a-bbf3-474d-913a-e8c74a68f957" providerId="AD" clId="Web-{CCB2E96C-DAB0-6FBB-75BE-DC0757CFA4B5}" dt="2023-10-03T21:14:22.889" v="404"/>
          <ac:spMkLst>
            <pc:docMk/>
            <pc:sldMk cId="3492989894" sldId="274"/>
            <ac:spMk id="29" creationId="{2B97F24A-32CE-4C1C-A50D-3016B394DCFB}"/>
          </ac:spMkLst>
        </pc:spChg>
        <pc:spChg chg="add">
          <ac:chgData name="Anton Francesco De Franco" userId="S::defranco@purdue.edu::5aaa7a1a-bbf3-474d-913a-e8c74a68f957" providerId="AD" clId="Web-{CCB2E96C-DAB0-6FBB-75BE-DC0757CFA4B5}" dt="2023-10-03T21:14:22.889" v="404"/>
          <ac:spMkLst>
            <pc:docMk/>
            <pc:sldMk cId="3492989894" sldId="274"/>
            <ac:spMk id="31" creationId="{CD8B4F24-440B-49E9-B85D-733523DC064B}"/>
          </ac:spMkLst>
        </pc:spChg>
        <pc:grpChg chg="add del">
          <ac:chgData name="Anton Francesco De Franco" userId="S::defranco@purdue.edu::5aaa7a1a-bbf3-474d-913a-e8c74a68f957" providerId="AD" clId="Web-{CCB2E96C-DAB0-6FBB-75BE-DC0757CFA4B5}" dt="2023-10-03T19:06:22.620" v="239"/>
          <ac:grpSpMkLst>
            <pc:docMk/>
            <pc:sldMk cId="3492989894" sldId="274"/>
            <ac:grpSpMk id="10" creationId="{28FAF094-D087-493F-8DF9-A486C2D6BBAA}"/>
          </ac:grpSpMkLst>
        </pc:grpChg>
        <pc:picChg chg="add del mod">
          <ac:chgData name="Anton Francesco De Franco" userId="S::defranco@purdue.edu::5aaa7a1a-bbf3-474d-913a-e8c74a68f957" providerId="AD" clId="Web-{CCB2E96C-DAB0-6FBB-75BE-DC0757CFA4B5}" dt="2023-10-03T21:14:06.404" v="402"/>
          <ac:picMkLst>
            <pc:docMk/>
            <pc:sldMk cId="3492989894" sldId="274"/>
            <ac:picMk id="4" creationId="{FB1367D2-E299-EB18-72BC-BFF65AF62356}"/>
          </ac:picMkLst>
        </pc:picChg>
        <pc:picChg chg="add mod">
          <ac:chgData name="Anton Francesco De Franco" userId="S::defranco@purdue.edu::5aaa7a1a-bbf3-474d-913a-e8c74a68f957" providerId="AD" clId="Web-{CCB2E96C-DAB0-6FBB-75BE-DC0757CFA4B5}" dt="2023-10-03T21:14:22.889" v="404"/>
          <ac:picMkLst>
            <pc:docMk/>
            <pc:sldMk cId="3492989894" sldId="274"/>
            <ac:picMk id="5" creationId="{5CF0BCCA-A87A-E97F-0F23-0E72DF815D79}"/>
          </ac:picMkLst>
        </pc:picChg>
      </pc:sldChg>
      <pc:sldChg chg="modSp">
        <pc:chgData name="Anton Francesco De Franco" userId="S::defranco@purdue.edu::5aaa7a1a-bbf3-474d-913a-e8c74a68f957" providerId="AD" clId="Web-{CCB2E96C-DAB0-6FBB-75BE-DC0757CFA4B5}" dt="2023-10-03T19:56:13.674" v="400" actId="20577"/>
        <pc:sldMkLst>
          <pc:docMk/>
          <pc:sldMk cId="347414776" sldId="282"/>
        </pc:sldMkLst>
        <pc:spChg chg="mod">
          <ac:chgData name="Anton Francesco De Franco" userId="S::defranco@purdue.edu::5aaa7a1a-bbf3-474d-913a-e8c74a68f957" providerId="AD" clId="Web-{CCB2E96C-DAB0-6FBB-75BE-DC0757CFA4B5}" dt="2023-10-03T19:56:13.674" v="400" actId="20577"/>
          <ac:spMkLst>
            <pc:docMk/>
            <pc:sldMk cId="347414776" sldId="282"/>
            <ac:spMk id="5" creationId="{B21499BF-1523-0C31-678A-5D765A4018C2}"/>
          </ac:spMkLst>
        </pc:spChg>
      </pc:sldChg>
      <pc:sldChg chg="addSp delSp modSp new">
        <pc:chgData name="Anton Francesco De Franco" userId="S::defranco@purdue.edu::5aaa7a1a-bbf3-474d-913a-e8c74a68f957" providerId="AD" clId="Web-{CCB2E96C-DAB0-6FBB-75BE-DC0757CFA4B5}" dt="2023-10-03T18:58:47.963" v="222" actId="1076"/>
        <pc:sldMkLst>
          <pc:docMk/>
          <pc:sldMk cId="1636997648" sldId="285"/>
        </pc:sldMkLst>
        <pc:spChg chg="mod">
          <ac:chgData name="Anton Francesco De Franco" userId="S::defranco@purdue.edu::5aaa7a1a-bbf3-474d-913a-e8c74a68f957" providerId="AD" clId="Web-{CCB2E96C-DAB0-6FBB-75BE-DC0757CFA4B5}" dt="2023-10-03T18:43:14.508" v="107" actId="1076"/>
          <ac:spMkLst>
            <pc:docMk/>
            <pc:sldMk cId="1636997648" sldId="285"/>
            <ac:spMk id="2" creationId="{92385004-CF29-3CD8-1377-8347090D9EE8}"/>
          </ac:spMkLst>
        </pc:spChg>
        <pc:spChg chg="del">
          <ac:chgData name="Anton Francesco De Franco" userId="S::defranco@purdue.edu::5aaa7a1a-bbf3-474d-913a-e8c74a68f957" providerId="AD" clId="Web-{CCB2E96C-DAB0-6FBB-75BE-DC0757CFA4B5}" dt="2023-10-03T18:43:59.541" v="108"/>
          <ac:spMkLst>
            <pc:docMk/>
            <pc:sldMk cId="1636997648" sldId="285"/>
            <ac:spMk id="3" creationId="{725B9C63-D218-8D67-58A1-03073A22707B}"/>
          </ac:spMkLst>
        </pc:spChg>
        <pc:spChg chg="add mod">
          <ac:chgData name="Anton Francesco De Franco" userId="S::defranco@purdue.edu::5aaa7a1a-bbf3-474d-913a-e8c74a68f957" providerId="AD" clId="Web-{CCB2E96C-DAB0-6FBB-75BE-DC0757CFA4B5}" dt="2023-10-03T18:58:38.353" v="219" actId="1076"/>
          <ac:spMkLst>
            <pc:docMk/>
            <pc:sldMk cId="1636997648" sldId="285"/>
            <ac:spMk id="6" creationId="{9BB2F903-6C33-2F64-3C1D-AEF35EE8877C}"/>
          </ac:spMkLst>
        </pc:spChg>
        <pc:spChg chg="add mod">
          <ac:chgData name="Anton Francesco De Franco" userId="S::defranco@purdue.edu::5aaa7a1a-bbf3-474d-913a-e8c74a68f957" providerId="AD" clId="Web-{CCB2E96C-DAB0-6FBB-75BE-DC0757CFA4B5}" dt="2023-10-03T18:58:42.728" v="220" actId="1076"/>
          <ac:spMkLst>
            <pc:docMk/>
            <pc:sldMk cId="1636997648" sldId="285"/>
            <ac:spMk id="8" creationId="{762CA6D6-466C-834F-44A6-BFD8D8A5ABF9}"/>
          </ac:spMkLst>
        </pc:spChg>
        <pc:spChg chg="add mod">
          <ac:chgData name="Anton Francesco De Franco" userId="S::defranco@purdue.edu::5aaa7a1a-bbf3-474d-913a-e8c74a68f957" providerId="AD" clId="Web-{CCB2E96C-DAB0-6FBB-75BE-DC0757CFA4B5}" dt="2023-10-03T18:58:46.182" v="221" actId="1076"/>
          <ac:spMkLst>
            <pc:docMk/>
            <pc:sldMk cId="1636997648" sldId="285"/>
            <ac:spMk id="10" creationId="{6547534B-A514-2D45-4226-F133356B042E}"/>
          </ac:spMkLst>
        </pc:spChg>
        <pc:spChg chg="add mod">
          <ac:chgData name="Anton Francesco De Franco" userId="S::defranco@purdue.edu::5aaa7a1a-bbf3-474d-913a-e8c74a68f957" providerId="AD" clId="Web-{CCB2E96C-DAB0-6FBB-75BE-DC0757CFA4B5}" dt="2023-10-03T18:58:47.963" v="222" actId="1076"/>
          <ac:spMkLst>
            <pc:docMk/>
            <pc:sldMk cId="1636997648" sldId="285"/>
            <ac:spMk id="11" creationId="{17789F40-CFCC-1610-5F2C-A56694CC8A58}"/>
          </ac:spMkLst>
        </pc:spChg>
        <pc:picChg chg="add mod">
          <ac:chgData name="Anton Francesco De Franco" userId="S::defranco@purdue.edu::5aaa7a1a-bbf3-474d-913a-e8c74a68f957" providerId="AD" clId="Web-{CCB2E96C-DAB0-6FBB-75BE-DC0757CFA4B5}" dt="2023-10-03T18:46:08.983" v="122" actId="14100"/>
          <ac:picMkLst>
            <pc:docMk/>
            <pc:sldMk cId="1636997648" sldId="285"/>
            <ac:picMk id="4" creationId="{814A09D2-F031-3F9A-DD5C-122064A95FFA}"/>
          </ac:picMkLst>
        </pc:picChg>
        <pc:picChg chg="add mod">
          <ac:chgData name="Anton Francesco De Franco" userId="S::defranco@purdue.edu::5aaa7a1a-bbf3-474d-913a-e8c74a68f957" providerId="AD" clId="Web-{CCB2E96C-DAB0-6FBB-75BE-DC0757CFA4B5}" dt="2023-10-03T18:47:38.361" v="127" actId="14100"/>
          <ac:picMkLst>
            <pc:docMk/>
            <pc:sldMk cId="1636997648" sldId="285"/>
            <ac:picMk id="9" creationId="{76420134-C4AA-9C0D-3AF2-BB14105DCA8F}"/>
          </ac:picMkLst>
        </pc:picChg>
      </pc:sldChg>
    </pc:docChg>
  </pc:docChgLst>
  <pc:docChgLst>
    <pc:chgData name="Yukti Sanjay Jain" userId="S::jain636@purdue.edu::34aa8757-eb4e-497e-884c-f5b332b94f8b" providerId="AD" clId="Web-{97C657EA-8CB8-303E-E349-5B6CA51D474C}"/>
    <pc:docChg chg="addSld modSld">
      <pc:chgData name="Yukti Sanjay Jain" userId="S::jain636@purdue.edu::34aa8757-eb4e-497e-884c-f5b332b94f8b" providerId="AD" clId="Web-{97C657EA-8CB8-303E-E349-5B6CA51D474C}" dt="2023-10-02T20:40:50.128" v="480" actId="20577"/>
      <pc:docMkLst>
        <pc:docMk/>
      </pc:docMkLst>
      <pc:sldChg chg="addSp delSp modSp mod setBg">
        <pc:chgData name="Yukti Sanjay Jain" userId="S::jain636@purdue.edu::34aa8757-eb4e-497e-884c-f5b332b94f8b" providerId="AD" clId="Web-{97C657EA-8CB8-303E-E349-5B6CA51D474C}" dt="2023-10-02T20:14:17.135" v="186"/>
        <pc:sldMkLst>
          <pc:docMk/>
          <pc:sldMk cId="193543379" sldId="258"/>
        </pc:sldMkLst>
        <pc:spChg chg="mod">
          <ac:chgData name="Yukti Sanjay Jain" userId="S::jain636@purdue.edu::34aa8757-eb4e-497e-884c-f5b332b94f8b" providerId="AD" clId="Web-{97C657EA-8CB8-303E-E349-5B6CA51D474C}" dt="2023-10-02T20:14:17.135" v="186"/>
          <ac:spMkLst>
            <pc:docMk/>
            <pc:sldMk cId="193543379" sldId="258"/>
            <ac:spMk id="2" creationId="{ED94ECC5-F134-7654-0441-2080ADA6EAE1}"/>
          </ac:spMkLst>
        </pc:spChg>
        <pc:spChg chg="mod">
          <ac:chgData name="Yukti Sanjay Jain" userId="S::jain636@purdue.edu::34aa8757-eb4e-497e-884c-f5b332b94f8b" providerId="AD" clId="Web-{97C657EA-8CB8-303E-E349-5B6CA51D474C}" dt="2023-10-02T20:14:17.135" v="186"/>
          <ac:spMkLst>
            <pc:docMk/>
            <pc:sldMk cId="193543379" sldId="258"/>
            <ac:spMk id="3" creationId="{E81A6264-E730-C858-B785-919458F27A8F}"/>
          </ac:spMkLst>
        </pc:spChg>
        <pc:spChg chg="add del">
          <ac:chgData name="Yukti Sanjay Jain" userId="S::jain636@purdue.edu::34aa8757-eb4e-497e-884c-f5b332b94f8b" providerId="AD" clId="Web-{97C657EA-8CB8-303E-E349-5B6CA51D474C}" dt="2023-10-02T20:14:17.135" v="186"/>
          <ac:spMkLst>
            <pc:docMk/>
            <pc:sldMk cId="193543379" sldId="258"/>
            <ac:spMk id="9" creationId="{C0763A76-9F1C-4FC5-82B7-DD475DA461B2}"/>
          </ac:spMkLst>
        </pc:spChg>
        <pc:spChg chg="add del">
          <ac:chgData name="Yukti Sanjay Jain" userId="S::jain636@purdue.edu::34aa8757-eb4e-497e-884c-f5b332b94f8b" providerId="AD" clId="Web-{97C657EA-8CB8-303E-E349-5B6CA51D474C}" dt="2023-10-02T20:14:17.135" v="186"/>
          <ac:spMkLst>
            <pc:docMk/>
            <pc:sldMk cId="193543379" sldId="258"/>
            <ac:spMk id="11" creationId="{E81BF4F6-F2CF-4984-9D14-D6966D92F99F}"/>
          </ac:spMkLst>
        </pc:spChg>
        <pc:picChg chg="add del">
          <ac:chgData name="Yukti Sanjay Jain" userId="S::jain636@purdue.edu::34aa8757-eb4e-497e-884c-f5b332b94f8b" providerId="AD" clId="Web-{97C657EA-8CB8-303E-E349-5B6CA51D474C}" dt="2023-10-02T20:14:17.135" v="186"/>
          <ac:picMkLst>
            <pc:docMk/>
            <pc:sldMk cId="193543379" sldId="258"/>
            <ac:picMk id="5" creationId="{B04D4C8C-7F92-2EF4-468B-179E799F8339}"/>
          </ac:picMkLst>
        </pc:picChg>
      </pc:sldChg>
      <pc:sldChg chg="modSp">
        <pc:chgData name="Yukti Sanjay Jain" userId="S::jain636@purdue.edu::34aa8757-eb4e-497e-884c-f5b332b94f8b" providerId="AD" clId="Web-{97C657EA-8CB8-303E-E349-5B6CA51D474C}" dt="2023-10-02T20:40:50.128" v="480" actId="20577"/>
        <pc:sldMkLst>
          <pc:docMk/>
          <pc:sldMk cId="1049526273" sldId="264"/>
        </pc:sldMkLst>
        <pc:spChg chg="mod">
          <ac:chgData name="Yukti Sanjay Jain" userId="S::jain636@purdue.edu::34aa8757-eb4e-497e-884c-f5b332b94f8b" providerId="AD" clId="Web-{97C657EA-8CB8-303E-E349-5B6CA51D474C}" dt="2023-10-02T20:40:50.128" v="480" actId="20577"/>
          <ac:spMkLst>
            <pc:docMk/>
            <pc:sldMk cId="1049526273" sldId="264"/>
            <ac:spMk id="3" creationId="{7B3D8E19-05BA-AC9D-681E-647452D2F32A}"/>
          </ac:spMkLst>
        </pc:spChg>
      </pc:sldChg>
      <pc:sldChg chg="addSp delSp modSp new">
        <pc:chgData name="Yukti Sanjay Jain" userId="S::jain636@purdue.edu::34aa8757-eb4e-497e-884c-f5b332b94f8b" providerId="AD" clId="Web-{97C657EA-8CB8-303E-E349-5B6CA51D474C}" dt="2023-10-02T20:10:17.877" v="167" actId="14100"/>
        <pc:sldMkLst>
          <pc:docMk/>
          <pc:sldMk cId="3940909970" sldId="267"/>
        </pc:sldMkLst>
        <pc:spChg chg="del">
          <ac:chgData name="Yukti Sanjay Jain" userId="S::jain636@purdue.edu::34aa8757-eb4e-497e-884c-f5b332b94f8b" providerId="AD" clId="Web-{97C657EA-8CB8-303E-E349-5B6CA51D474C}" dt="2023-10-02T20:03:08.643" v="110"/>
          <ac:spMkLst>
            <pc:docMk/>
            <pc:sldMk cId="3940909970" sldId="267"/>
            <ac:spMk id="2" creationId="{3ED95604-D10F-C6FD-3E7A-2CD10361C8CF}"/>
          </ac:spMkLst>
        </pc:spChg>
        <pc:spChg chg="del">
          <ac:chgData name="Yukti Sanjay Jain" userId="S::jain636@purdue.edu::34aa8757-eb4e-497e-884c-f5b332b94f8b" providerId="AD" clId="Web-{97C657EA-8CB8-303E-E349-5B6CA51D474C}" dt="2023-10-02T20:03:05.987" v="109"/>
          <ac:spMkLst>
            <pc:docMk/>
            <pc:sldMk cId="3940909970" sldId="267"/>
            <ac:spMk id="3" creationId="{F3102161-9091-4D41-E5BE-1168684724B3}"/>
          </ac:spMkLst>
        </pc:spChg>
        <pc:spChg chg="add mod">
          <ac:chgData name="Yukti Sanjay Jain" userId="S::jain636@purdue.edu::34aa8757-eb4e-497e-884c-f5b332b94f8b" providerId="AD" clId="Web-{97C657EA-8CB8-303E-E349-5B6CA51D474C}" dt="2023-10-02T20:05:45.836" v="140" actId="20577"/>
          <ac:spMkLst>
            <pc:docMk/>
            <pc:sldMk cId="3940909970" sldId="267"/>
            <ac:spMk id="5" creationId="{445D4C9E-3C64-42F4-BF44-0A67DCCAD8D2}"/>
          </ac:spMkLst>
        </pc:spChg>
        <pc:spChg chg="add mod">
          <ac:chgData name="Yukti Sanjay Jain" userId="S::jain636@purdue.edu::34aa8757-eb4e-497e-884c-f5b332b94f8b" providerId="AD" clId="Web-{97C657EA-8CB8-303E-E349-5B6CA51D474C}" dt="2023-10-02T20:10:17.877" v="167" actId="14100"/>
          <ac:spMkLst>
            <pc:docMk/>
            <pc:sldMk cId="3940909970" sldId="267"/>
            <ac:spMk id="6" creationId="{071F89DE-B87D-64E6-80C1-E9DFC7B204F5}"/>
          </ac:spMkLst>
        </pc:spChg>
        <pc:picChg chg="add mod">
          <ac:chgData name="Yukti Sanjay Jain" userId="S::jain636@purdue.edu::34aa8757-eb4e-497e-884c-f5b332b94f8b" providerId="AD" clId="Web-{97C657EA-8CB8-303E-E349-5B6CA51D474C}" dt="2023-10-02T20:07:58.247" v="148" actId="1076"/>
          <ac:picMkLst>
            <pc:docMk/>
            <pc:sldMk cId="3940909970" sldId="267"/>
            <ac:picMk id="4" creationId="{AE29ED31-2CE9-214E-0D29-9C26FFD71E22}"/>
          </ac:picMkLst>
        </pc:picChg>
      </pc:sldChg>
      <pc:sldChg chg="modSp new">
        <pc:chgData name="Yukti Sanjay Jain" userId="S::jain636@purdue.edu::34aa8757-eb4e-497e-884c-f5b332b94f8b" providerId="AD" clId="Web-{97C657EA-8CB8-303E-E349-5B6CA51D474C}" dt="2023-10-02T20:39:45.189" v="478" actId="20577"/>
        <pc:sldMkLst>
          <pc:docMk/>
          <pc:sldMk cId="3998424898" sldId="269"/>
        </pc:sldMkLst>
        <pc:spChg chg="mod">
          <ac:chgData name="Yukti Sanjay Jain" userId="S::jain636@purdue.edu::34aa8757-eb4e-497e-884c-f5b332b94f8b" providerId="AD" clId="Web-{97C657EA-8CB8-303E-E349-5B6CA51D474C}" dt="2023-10-02T20:12:52.929" v="184" actId="20577"/>
          <ac:spMkLst>
            <pc:docMk/>
            <pc:sldMk cId="3998424898" sldId="269"/>
            <ac:spMk id="2" creationId="{8DC7FE4C-C4D1-D678-A0AC-36DEA65095DF}"/>
          </ac:spMkLst>
        </pc:spChg>
        <pc:spChg chg="mod">
          <ac:chgData name="Yukti Sanjay Jain" userId="S::jain636@purdue.edu::34aa8757-eb4e-497e-884c-f5b332b94f8b" providerId="AD" clId="Web-{97C657EA-8CB8-303E-E349-5B6CA51D474C}" dt="2023-10-02T20:39:45.189" v="478" actId="20577"/>
          <ac:spMkLst>
            <pc:docMk/>
            <pc:sldMk cId="3998424898" sldId="269"/>
            <ac:spMk id="3" creationId="{473D845B-3E54-1AA8-1888-E2DF712C18C8}"/>
          </ac:spMkLst>
        </pc:spChg>
      </pc:sldChg>
    </pc:docChg>
  </pc:docChgLst>
  <pc:docChgLst>
    <pc:chgData name="Yukti Sanjay Jain" userId="S::jain636@purdue.edu::34aa8757-eb4e-497e-884c-f5b332b94f8b" providerId="AD" clId="Web-{60A15DCA-B853-717B-E83D-4D329591C8F1}"/>
    <pc:docChg chg="modSld">
      <pc:chgData name="Yukti Sanjay Jain" userId="S::jain636@purdue.edu::34aa8757-eb4e-497e-884c-f5b332b94f8b" providerId="AD" clId="Web-{60A15DCA-B853-717B-E83D-4D329591C8F1}" dt="2023-10-02T17:54:34.829" v="7" actId="1076"/>
      <pc:docMkLst>
        <pc:docMk/>
      </pc:docMkLst>
      <pc:sldChg chg="modSp">
        <pc:chgData name="Yukti Sanjay Jain" userId="S::jain636@purdue.edu::34aa8757-eb4e-497e-884c-f5b332b94f8b" providerId="AD" clId="Web-{60A15DCA-B853-717B-E83D-4D329591C8F1}" dt="2023-10-02T17:54:34.829" v="7" actId="1076"/>
        <pc:sldMkLst>
          <pc:docMk/>
          <pc:sldMk cId="3258872733" sldId="256"/>
        </pc:sldMkLst>
        <pc:spChg chg="mod">
          <ac:chgData name="Yukti Sanjay Jain" userId="S::jain636@purdue.edu::34aa8757-eb4e-497e-884c-f5b332b94f8b" providerId="AD" clId="Web-{60A15DCA-B853-717B-E83D-4D329591C8F1}" dt="2023-10-02T17:54:34.829" v="7" actId="1076"/>
          <ac:spMkLst>
            <pc:docMk/>
            <pc:sldMk cId="3258872733" sldId="256"/>
            <ac:spMk id="2" creationId="{32B6B7FD-773C-E7D0-4C02-4BD99FE04832}"/>
          </ac:spMkLst>
        </pc:spChg>
      </pc:sldChg>
    </pc:docChg>
  </pc:docChgLst>
  <pc:docChgLst>
    <pc:chgData name="Yukti Sanjay Jain" userId="S::jain636@purdue.edu::34aa8757-eb4e-497e-884c-f5b332b94f8b" providerId="AD" clId="Web-{4D5410E6-F2A6-4781-A8AD-423A6D01A837}"/>
    <pc:docChg chg="modSld">
      <pc:chgData name="Yukti Sanjay Jain" userId="S::jain636@purdue.edu::34aa8757-eb4e-497e-884c-f5b332b94f8b" providerId="AD" clId="Web-{4D5410E6-F2A6-4781-A8AD-423A6D01A837}" dt="2023-10-03T03:35:22.608" v="6" actId="14100"/>
      <pc:docMkLst>
        <pc:docMk/>
      </pc:docMkLst>
      <pc:sldChg chg="modSp">
        <pc:chgData name="Yukti Sanjay Jain" userId="S::jain636@purdue.edu::34aa8757-eb4e-497e-884c-f5b332b94f8b" providerId="AD" clId="Web-{4D5410E6-F2A6-4781-A8AD-423A6D01A837}" dt="2023-10-03T03:35:22.608" v="6" actId="14100"/>
        <pc:sldMkLst>
          <pc:docMk/>
          <pc:sldMk cId="2959676239" sldId="276"/>
        </pc:sldMkLst>
        <pc:picChg chg="mod">
          <ac:chgData name="Yukti Sanjay Jain" userId="S::jain636@purdue.edu::34aa8757-eb4e-497e-884c-f5b332b94f8b" providerId="AD" clId="Web-{4D5410E6-F2A6-4781-A8AD-423A6D01A837}" dt="2023-10-03T03:13:24.499" v="4" actId="1076"/>
          <ac:picMkLst>
            <pc:docMk/>
            <pc:sldMk cId="2959676239" sldId="276"/>
            <ac:picMk id="5" creationId="{926D6536-7526-72C8-12C5-90388E672AB0}"/>
          </ac:picMkLst>
        </pc:picChg>
        <pc:picChg chg="mod">
          <ac:chgData name="Yukti Sanjay Jain" userId="S::jain636@purdue.edu::34aa8757-eb4e-497e-884c-f5b332b94f8b" providerId="AD" clId="Web-{4D5410E6-F2A6-4781-A8AD-423A6D01A837}" dt="2023-10-03T03:35:22.608" v="6" actId="14100"/>
          <ac:picMkLst>
            <pc:docMk/>
            <pc:sldMk cId="2959676239" sldId="276"/>
            <ac:picMk id="7" creationId="{797F5E91-A326-3925-B42A-55F4A62231F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2087B-2FC3-4BF0-8C8D-F9EBD72123FA}" type="datetimeFigureOut"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19CB6-2863-4BE5-890B-DF7A78377E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8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Samarth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9CB6-2863-4BE5-890B-DF7A78377E48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6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Samarth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9CB6-2863-4BE5-890B-DF7A78377E48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63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Samarth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9CB6-2863-4BE5-890B-DF7A78377E48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41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Samarth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9CB6-2863-4BE5-890B-DF7A78377E48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38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Samarth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9CB6-2863-4BE5-890B-DF7A78377E48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66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Samarth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9CB6-2863-4BE5-890B-DF7A78377E48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95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Samarth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9CB6-2863-4BE5-890B-DF7A78377E48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72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Samarth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9CB6-2863-4BE5-890B-DF7A78377E48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Samarth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9CB6-2863-4BE5-890B-DF7A78377E48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4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Samarth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9CB6-2863-4BE5-890B-DF7A78377E48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6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Samarth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9CB6-2863-4BE5-890B-DF7A78377E48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6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Samarth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9CB6-2863-4BE5-890B-DF7A78377E48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7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Samarth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9CB6-2863-4BE5-890B-DF7A78377E48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27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Samarth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9CB6-2863-4BE5-890B-DF7A78377E48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7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Samarth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9CB6-2863-4BE5-890B-DF7A78377E48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Samarth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9CB6-2863-4BE5-890B-DF7A78377E48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6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ED33-1FD0-EEC3-C492-C7FFBAACE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A6369-2934-3125-05F7-38DDCD1EF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63604-9A51-1A10-69DE-FF6529AB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647C-4271-477D-B990-155356746B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39C3F-1AB3-4DCA-7D27-C17B77C3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0CE0-0968-765D-E110-66F7FCD7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9AD9-A13F-41F9-9CA0-486F828D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5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2BFF-8203-DCA3-560B-E3B990F1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6E476-E8EA-F53D-1E18-BEC34A017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DB638-FBD4-1948-1FA7-04DC23D4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647C-4271-477D-B990-155356746B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1C19-6204-FA9F-8A85-4A8F7AB8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F504-216E-D8CB-8E18-5570EDC7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9AD9-A13F-41F9-9CA0-486F828D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7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5408E-BD09-2669-1F4F-834091765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D5710-D738-1F8B-4105-C014F1E3F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4049A-06F9-F062-9A12-2F108472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647C-4271-477D-B990-155356746B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5129-B6C6-AA1E-65E9-CD849194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A2B53-53FE-6FE0-E989-74EB2493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9AD9-A13F-41F9-9CA0-486F828D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086A-F65A-3BB3-4FCD-05ECF87D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0300E-9229-B64F-E4E9-F1DD8ADF0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0498D-BE0C-D067-86C5-7A002A7C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647C-4271-477D-B990-155356746B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646FB-79DF-8F5E-7B80-C1CA8A39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F9020-115F-F15A-CDFE-1C0B940B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9AD9-A13F-41F9-9CA0-486F828D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6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53B-DAD5-AC15-376F-9BF28A86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86FA-90AA-BBBA-4ABB-984624B47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FCC42-AF53-5AB3-3A37-F18CA713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647C-4271-477D-B990-155356746B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1A32B-E663-C8AD-30FE-161A7B61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1CB4E-EDFC-2AA8-39E6-525E85D7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9AD9-A13F-41F9-9CA0-486F828D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6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3E29-2467-1945-8EE9-03C1E3F8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CC10-C100-3F6A-C56A-F345C1257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5929C-47B8-6FC9-A5D9-951C19B1A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4DB65-10F7-5DD1-5388-67D6F257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647C-4271-477D-B990-155356746B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C00C7-8F5D-2F02-9CE7-B6CAB997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E5E2E-E6F5-2667-11B8-230311D7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9AD9-A13F-41F9-9CA0-486F828D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3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57C2-C298-B637-9D99-918C5604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230C5-FDDA-98C0-DBD8-DCC25C18E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1563D-1CC1-A25F-0DD7-336BA8BC9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CDF0D-7969-6EAF-9EE1-DDB591BC0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BDEBB-3EB1-1C2B-73E6-0CEB10197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28DE3-6FBA-28F5-2748-CF4D99B4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647C-4271-477D-B990-155356746B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9AB76-5629-2242-9D8F-757C2CF0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0BE60-DD94-63E0-F545-A8AD30A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9AD9-A13F-41F9-9CA0-486F828D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3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969B-6BC5-49DA-81AB-9704866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0984F-3DF0-EC4C-4C2A-03C4F4D0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647C-4271-477D-B990-155356746B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87B03-AC7B-725A-68C9-7177890B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A9BE-C310-8257-5F65-6C029993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9AD9-A13F-41F9-9CA0-486F828D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8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DE6C4-6C35-BC1A-A4E5-7ED4842B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647C-4271-477D-B990-155356746B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0AEA1-BEAA-CF6F-76A8-5304A1EB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E96FE-8CD5-8B37-9C5A-550956FB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9AD9-A13F-41F9-9CA0-486F828D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CD18-CA19-4B23-B70E-3AFB2FCC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DBA6-B6DC-3D8A-D1F6-151E01BD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B6143-5D2B-6BD5-6B01-B9700375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7B896-E306-F902-1240-6F42DE2D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647C-4271-477D-B990-155356746B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B6D2-25E8-7CA1-DA03-C282CCD6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115FD-8307-9D17-98E4-712ECBEC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9AD9-A13F-41F9-9CA0-486F828D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6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5F79-B7D3-8274-AD1A-F2AF58FD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826C2-605C-D00A-5CD8-AFF9B987A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A42EE-5C7B-D2EE-9C4C-E29EECC9D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2AC92-6E4E-8931-0F63-2452DE13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647C-4271-477D-B990-155356746B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934E5-C865-874F-06A2-4A1470EA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EF96A-1E6A-61CB-9C44-146B1952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9AD9-A13F-41F9-9CA0-486F828D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6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2B508-D6DA-698F-F7C1-9457EC1D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2C6EB-6B1F-F1AA-9103-C52F5338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AEAD6-3245-2E43-D87B-97320F4E5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E647C-4271-477D-B990-155356746B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961FC-7FEC-3410-DA04-FD29B4EFB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98D0-587B-E8DC-2D87-A94B5A466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9AD9-A13F-41F9-9CA0-486F828D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ustpilot.com/review/gap.co.u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rustpilot.com/review/americaneagleoutfitters.com" TargetMode="External"/><Relationship Id="rId5" Type="http://schemas.openxmlformats.org/officeDocument/2006/relationships/hyperlink" Target="http://&#160;https:/www.trustpilot.com/review/bananarepublic.eu" TargetMode="External"/><Relationship Id="rId4" Type="http://schemas.openxmlformats.org/officeDocument/2006/relationships/hyperlink" Target="https://www.trustpilot.com/review/www.oldnavy.co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E0D02-C0E5-3E29-E061-B9AE1E2FEDB3}"/>
              </a:ext>
            </a:extLst>
          </p:cNvPr>
          <p:cNvSpPr txBox="1"/>
          <p:nvPr/>
        </p:nvSpPr>
        <p:spPr>
          <a:xfrm>
            <a:off x="1034198" y="2232835"/>
            <a:ext cx="4036334" cy="2387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>
                <a:latin typeface="+mj-lt"/>
                <a:ea typeface="+mj-ea"/>
                <a:cs typeface="+mj-cs"/>
              </a:rPr>
              <a:t>Predicting Consumer Tastes with Big Data at Gap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DBED754-A046-F209-C107-A14D2470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72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1651C-EE57-9C1A-EA0C-7D977716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b="1">
                <a:latin typeface="Calibri Light"/>
                <a:ea typeface="Calibri Light"/>
                <a:cs typeface="Calibri Light"/>
              </a:rPr>
              <a:t>Percent Change in Stock Price Over Time</a:t>
            </a:r>
            <a:endParaRPr lang="en-US" sz="3800" b="1"/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CE60-3CE6-A6DD-C422-8723C440A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b="0" i="0">
              <a:effectLst/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endParaRPr lang="en-US" sz="22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CF0BCCA-A87A-E97F-0F23-0E72DF815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261" y="640080"/>
            <a:ext cx="652378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8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1651C-EE57-9C1A-EA0C-7D977716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800" b="1">
                <a:latin typeface="Calibri Light"/>
                <a:ea typeface="Calibri Light"/>
                <a:cs typeface="Calibri Light"/>
              </a:rPr>
              <a:t>10-K Data</a:t>
            </a:r>
            <a:endParaRPr lang="en-US" sz="4800" b="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CE60-3CE6-A6DD-C422-8723C440A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000" b="0" i="0">
              <a:effectLst/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endParaRPr lang="en-US" sz="13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F068F7-5B64-7C23-C73C-2D7CF6FC848D}"/>
              </a:ext>
            </a:extLst>
          </p:cNvPr>
          <p:cNvSpPr txBox="1">
            <a:spLocks/>
          </p:cNvSpPr>
          <p:nvPr/>
        </p:nvSpPr>
        <p:spPr>
          <a:xfrm>
            <a:off x="433881" y="22030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>
                <a:effectLst/>
                <a:latin typeface="Calibri"/>
                <a:ea typeface="Calibri"/>
                <a:cs typeface="Times New Roman"/>
              </a:rPr>
              <a:t>We collected financial data from The Gap's 10-K filings spanning from 2012 to 2019.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>
                <a:effectLst/>
                <a:latin typeface="Calibri"/>
                <a:ea typeface="Calibri"/>
                <a:cs typeface="Times New Roman"/>
              </a:rPr>
              <a:t>The data encompassed key financial indicators, notably the net sales of The Gap's individual brands, including Old Navy, Banana Republic, and Gap itself.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>
                <a:effectLst/>
                <a:latin typeface="Calibri"/>
                <a:ea typeface="Calibri"/>
                <a:cs typeface="Times New Roman"/>
              </a:rPr>
              <a:t>Additionally, we acquired 10-K data from American Eagle Outfitters, a chosen competitor of The Gap due to its similarity in market segment, market capitalization, and target audience.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>
                <a:effectLst/>
                <a:latin typeface="Calibri"/>
                <a:ea typeface="Calibri"/>
                <a:cs typeface="Times New Roman"/>
              </a:rPr>
              <a:t>The financial metrics examined included net sales, gross margin, merchandise inventory, and operating margin.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>
                <a:effectLst/>
                <a:latin typeface="Calibri"/>
                <a:ea typeface="Calibri"/>
                <a:cs typeface="Times New Roman"/>
              </a:rPr>
              <a:t>We utilized this data to create line charts illustrating the trends in the selected financial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>
                <a:effectLst/>
                <a:latin typeface="Calibri"/>
                <a:ea typeface="Calibri"/>
                <a:cs typeface="Times New Roman"/>
              </a:rPr>
              <a:t>The objective was to analyze and visualize how these metrics evolved both before and after a change in leadership, specifically when a new CEO, Peck, took over at The Gap.</a:t>
            </a:r>
          </a:p>
        </p:txBody>
      </p:sp>
    </p:spTree>
    <p:extLst>
      <p:ext uri="{BB962C8B-B14F-4D97-AF65-F5344CB8AC3E}">
        <p14:creationId xmlns:p14="http://schemas.microsoft.com/office/powerpoint/2010/main" val="283808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1651C-EE57-9C1A-EA0C-7D977716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800" b="1">
                <a:ea typeface="Calibri Light"/>
                <a:cs typeface="Calibri Light"/>
              </a:rPr>
              <a:t>Financial Plots</a:t>
            </a:r>
            <a:endParaRPr lang="en-US" sz="4800" b="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CE60-3CE6-A6DD-C422-8723C440A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000" b="0" i="0">
              <a:effectLst/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endParaRPr lang="en-US" sz="13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of sales&#10;&#10;Description automatically generated">
            <a:extLst>
              <a:ext uri="{FF2B5EF4-FFF2-40B4-BE49-F238E27FC236}">
                <a16:creationId xmlns:a16="http://schemas.microsoft.com/office/drawing/2014/main" id="{13579CCC-D041-2623-06B7-EB29B707F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15" y="1501503"/>
            <a:ext cx="5338581" cy="4956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3AE264-0189-BD51-840E-846C34D24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348" y="1576429"/>
            <a:ext cx="5670882" cy="488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7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1651C-EE57-9C1A-EA0C-7D977716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800" b="1">
                <a:ea typeface="Calibri Light"/>
                <a:cs typeface="Calibri Light"/>
              </a:rPr>
              <a:t>Financial Plots</a:t>
            </a:r>
            <a:endParaRPr lang="en-US" sz="4800" b="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CE60-3CE6-A6DD-C422-8723C440A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000" b="0" i="0">
              <a:effectLst/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endParaRPr lang="en-US" sz="13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A9388-5231-D1B3-ED5D-797A8B00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926" y="1420483"/>
            <a:ext cx="5590673" cy="49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0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1651C-EE57-9C1A-EA0C-7D977716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800" b="1">
                <a:latin typeface="Calibri Light"/>
                <a:ea typeface="Calibri Light"/>
                <a:cs typeface="Calibri Light"/>
              </a:rPr>
              <a:t>Sentiment </a:t>
            </a:r>
            <a:r>
              <a:rPr lang="en-US" sz="4800" b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Analysis</a:t>
            </a:r>
            <a:endParaRPr lang="en-US" sz="4800" b="1">
              <a:solidFill>
                <a:srgbClr val="000000"/>
              </a:solidFill>
              <a:ea typeface="Calibri Light"/>
              <a:cs typeface="Calibri Ligh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CE60-3CE6-A6DD-C422-8723C440A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000" b="0" i="0">
              <a:effectLst/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endParaRPr lang="en-US" sz="13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26137F-F05E-1996-2020-821CF5D14199}"/>
              </a:ext>
            </a:extLst>
          </p:cNvPr>
          <p:cNvSpPr txBox="1">
            <a:spLocks/>
          </p:cNvSpPr>
          <p:nvPr/>
        </p:nvSpPr>
        <p:spPr>
          <a:xfrm>
            <a:off x="432619" y="232952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ea typeface="Calibri"/>
                <a:cs typeface="Calibri"/>
              </a:rPr>
              <a:t>Performed Sentiment Analysis on Customer Reviews for GAP, Banana Republic, Old Navy, American Eagle Outfitters.</a:t>
            </a:r>
          </a:p>
          <a:p>
            <a:r>
              <a:rPr lang="en-US" sz="2400">
                <a:ea typeface="+mn-lt"/>
                <a:cs typeface="+mn-lt"/>
              </a:rPr>
              <a:t>Data Sources - </a:t>
            </a:r>
          </a:p>
          <a:p>
            <a:pPr>
              <a:buNone/>
            </a:pPr>
            <a:r>
              <a:rPr lang="en-US" sz="2400">
                <a:ea typeface="+mn-lt"/>
                <a:cs typeface="+mn-lt"/>
              </a:rPr>
              <a:t>   Trustpilot – an online platform that specializes in collecting and publishing customer reviews and ratings for businesses.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  <a:hlinkClick r:id="rId3"/>
              </a:rPr>
              <a:t>https://www.trustpilot.com/review/gap.co.uk</a:t>
            </a:r>
            <a:endParaRPr lang="en-US" sz="2400">
              <a:ea typeface="+mn-lt"/>
              <a:cs typeface="+mn-lt"/>
            </a:endParaRPr>
          </a:p>
          <a:p>
            <a:pPr>
              <a:buNone/>
            </a:pPr>
            <a:r>
              <a:rPr lang="en-US" sz="2400">
                <a:ea typeface="+mn-lt"/>
                <a:cs typeface="+mn-lt"/>
              </a:rPr>
              <a:t>   </a:t>
            </a:r>
            <a:r>
              <a:rPr lang="en-US" sz="2400">
                <a:ea typeface="+mn-lt"/>
                <a:cs typeface="+mn-lt"/>
                <a:hlinkClick r:id="rId4"/>
              </a:rPr>
              <a:t>https://www.trustpilot.com/review/www.oldnavy.com</a:t>
            </a:r>
            <a:endParaRPr lang="en-US"/>
          </a:p>
          <a:p>
            <a:pPr marL="0" indent="228600">
              <a:buNone/>
            </a:pPr>
            <a:r>
              <a:rPr lang="en-US" sz="2400">
                <a:ea typeface="+mn-lt"/>
                <a:cs typeface="+mn-lt"/>
                <a:hlinkClick r:id="rId5"/>
              </a:rPr>
              <a:t>https://www.trustpilot.com/review/bananarepublic.eu</a:t>
            </a:r>
            <a:endParaRPr lang="en-US" sz="2400">
              <a:ea typeface="+mn-lt"/>
              <a:cs typeface="+mn-lt"/>
            </a:endParaRPr>
          </a:p>
          <a:p>
            <a:pPr marL="0" indent="228600">
              <a:buFont typeface="Arial" panose="020B0604020202020204" pitchFamily="34" charset="0"/>
              <a:buNone/>
            </a:pPr>
            <a:r>
              <a:rPr lang="en-US" sz="2400">
                <a:ea typeface="+mn-lt"/>
                <a:cs typeface="+mn-lt"/>
                <a:hlinkClick r:id="rId6"/>
              </a:rPr>
              <a:t>https://www.trustpilot.com/review/americaneagleoutfitters.com</a:t>
            </a:r>
            <a:endParaRPr lang="en-US" sz="2400">
              <a:ea typeface="+mn-lt"/>
              <a:cs typeface="+mn-lt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615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CE60-3CE6-A6DD-C422-8723C440A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000" b="0" i="0">
              <a:effectLst/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endParaRPr lang="en-US" sz="13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screenshot of a message&#10;&#10;Description automatically generated">
            <a:extLst>
              <a:ext uri="{FF2B5EF4-FFF2-40B4-BE49-F238E27FC236}">
                <a16:creationId xmlns:a16="http://schemas.microsoft.com/office/drawing/2014/main" id="{77BC2650-B7D5-83BD-B119-8DA4EE47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55" y="1983507"/>
            <a:ext cx="5390146" cy="2939111"/>
          </a:xfrm>
          <a:prstGeom prst="rect">
            <a:avLst/>
          </a:prstGeom>
        </p:spPr>
      </p:pic>
      <p:pic>
        <p:nvPicPr>
          <p:cNvPr id="4" name="Picture 3" descr="A screenshot of a message&#10;&#10;Description automatically generated">
            <a:extLst>
              <a:ext uri="{FF2B5EF4-FFF2-40B4-BE49-F238E27FC236}">
                <a16:creationId xmlns:a16="http://schemas.microsoft.com/office/drawing/2014/main" id="{3FBFCE37-0B95-57F0-56DE-E70EB8366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673" y="1954778"/>
            <a:ext cx="4989094" cy="29495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757B1A-DAB2-9DBA-544A-C7566DCD68B9}"/>
              </a:ext>
            </a:extLst>
          </p:cNvPr>
          <p:cNvSpPr txBox="1"/>
          <p:nvPr/>
        </p:nvSpPr>
        <p:spPr>
          <a:xfrm>
            <a:off x="695158" y="852523"/>
            <a:ext cx="73392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ea typeface="Calibri"/>
                <a:cs typeface="Calibri"/>
              </a:rPr>
              <a:t>Reviews Scraped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ED4A8-BE23-E7D7-FD8F-0167CAC95A3B}"/>
              </a:ext>
            </a:extLst>
          </p:cNvPr>
          <p:cNvSpPr txBox="1"/>
          <p:nvPr/>
        </p:nvSpPr>
        <p:spPr>
          <a:xfrm>
            <a:off x="690766" y="5154863"/>
            <a:ext cx="1025963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Calibri"/>
                <a:cs typeface="Calibri"/>
              </a:rPr>
              <a:t>Sentiment Classification: Azure Sentiment Analysis classifies text into different sentiment categories – positive, negative,  neutral, mixed.</a:t>
            </a:r>
          </a:p>
        </p:txBody>
      </p:sp>
    </p:spTree>
    <p:extLst>
      <p:ext uri="{BB962C8B-B14F-4D97-AF65-F5344CB8AC3E}">
        <p14:creationId xmlns:p14="http://schemas.microsoft.com/office/powerpoint/2010/main" val="1314085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CE60-3CE6-A6DD-C422-8723C440A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000" b="0" i="0">
              <a:effectLst/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endParaRPr lang="en-US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ap Sentiment graph.png">
            <a:extLst>
              <a:ext uri="{FF2B5EF4-FFF2-40B4-BE49-F238E27FC236}">
                <a16:creationId xmlns:a16="http://schemas.microsoft.com/office/drawing/2014/main" id="{D10F1717-1DA3-ADCB-5011-77FB600D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896" y="120878"/>
            <a:ext cx="3772185" cy="2939737"/>
          </a:xfrm>
          <a:prstGeom prst="rect">
            <a:avLst/>
          </a:prstGeom>
        </p:spPr>
      </p:pic>
      <p:pic>
        <p:nvPicPr>
          <p:cNvPr id="5" name="Picture 4" descr="Banana Republic Sentiment graph.png">
            <a:extLst>
              <a:ext uri="{FF2B5EF4-FFF2-40B4-BE49-F238E27FC236}">
                <a16:creationId xmlns:a16="http://schemas.microsoft.com/office/drawing/2014/main" id="{0BFFA0F6-A619-B790-85DF-6AEDF44CF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713" y="120988"/>
            <a:ext cx="3843993" cy="2939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9ED489-51BB-4B77-9F3A-B6F81B07C4B3}"/>
              </a:ext>
            </a:extLst>
          </p:cNvPr>
          <p:cNvSpPr txBox="1"/>
          <p:nvPr/>
        </p:nvSpPr>
        <p:spPr>
          <a:xfrm>
            <a:off x="1409030" y="3077219"/>
            <a:ext cx="15306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GAP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2A00A-4E2B-387D-6A10-90D1CAECB222}"/>
              </a:ext>
            </a:extLst>
          </p:cNvPr>
          <p:cNvSpPr txBox="1"/>
          <p:nvPr/>
        </p:nvSpPr>
        <p:spPr>
          <a:xfrm>
            <a:off x="6459048" y="2989369"/>
            <a:ext cx="27116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Banana Republic</a:t>
            </a:r>
            <a:endParaRPr lang="en-US"/>
          </a:p>
        </p:txBody>
      </p:sp>
      <p:pic>
        <p:nvPicPr>
          <p:cNvPr id="9" name="Picture 8" descr="American Eagle Sentiment Graph.png">
            <a:extLst>
              <a:ext uri="{FF2B5EF4-FFF2-40B4-BE49-F238E27FC236}">
                <a16:creationId xmlns:a16="http://schemas.microsoft.com/office/drawing/2014/main" id="{FD7CB04E-186E-1ACB-DD25-4640FF600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713" y="3452399"/>
            <a:ext cx="3843992" cy="2926146"/>
          </a:xfrm>
          <a:prstGeom prst="rect">
            <a:avLst/>
          </a:prstGeom>
        </p:spPr>
      </p:pic>
      <p:pic>
        <p:nvPicPr>
          <p:cNvPr id="10" name="Picture 9" descr="Old Navy Sentiment Graph.png">
            <a:extLst>
              <a:ext uri="{FF2B5EF4-FFF2-40B4-BE49-F238E27FC236}">
                <a16:creationId xmlns:a16="http://schemas.microsoft.com/office/drawing/2014/main" id="{B8431D82-E233-6A80-9F05-38582BB75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6324" y="3374009"/>
            <a:ext cx="3832533" cy="29299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9F2F93-2619-A92B-C0D5-228BFDBCC545}"/>
              </a:ext>
            </a:extLst>
          </p:cNvPr>
          <p:cNvSpPr txBox="1"/>
          <p:nvPr/>
        </p:nvSpPr>
        <p:spPr>
          <a:xfrm>
            <a:off x="1416288" y="6323263"/>
            <a:ext cx="27873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Old Navy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052F4-AC92-A938-F7EF-1A28FF91E230}"/>
              </a:ext>
            </a:extLst>
          </p:cNvPr>
          <p:cNvSpPr txBox="1"/>
          <p:nvPr/>
        </p:nvSpPr>
        <p:spPr>
          <a:xfrm>
            <a:off x="6452363" y="6320208"/>
            <a:ext cx="31419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American Eagle Outfitters</a:t>
            </a: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4141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1651C-EE57-9C1A-EA0C-7D977716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800" b="1">
                <a:latin typeface="Calibri Light"/>
                <a:ea typeface="Calibri"/>
                <a:cs typeface="Calibri"/>
              </a:rPr>
              <a:t>Recommendation</a:t>
            </a:r>
            <a:endParaRPr lang="en-US" sz="4800" b="1">
              <a:latin typeface="Calibri Ligh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CE60-3CE6-A6DD-C422-8723C440A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000" b="0" i="0">
              <a:effectLst/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endParaRPr lang="en-US" sz="13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9BA50-841B-C474-B333-C0523C7E9A7A}"/>
              </a:ext>
            </a:extLst>
          </p:cNvPr>
          <p:cNvSpPr txBox="1"/>
          <p:nvPr/>
        </p:nvSpPr>
        <p:spPr>
          <a:xfrm>
            <a:off x="404949" y="2154065"/>
            <a:ext cx="10881360" cy="57246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Calibri"/>
                <a:cs typeface="Times New Roman"/>
              </a:rPr>
              <a:t>Continue to leverage data analytics for trend prediction and product development, as it can provide valuable insights into consumer preferences and market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Calibri"/>
                <a:cs typeface="Times New Roman"/>
              </a:rPr>
              <a:t>However, it's crucial to strike a balance between data-driven decision-making and creative vision. While data can inform product development, creative input remains essential for maintaining a unique brand identity and staying ahead in the fashion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Calibri"/>
                <a:cs typeface="Times New Roman"/>
              </a:rPr>
              <a:t>Maintain a data-driven approach to inventory management by using real-time data to inform inventory decisions and predict shifting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Calibri"/>
                <a:cs typeface="Times New Roman"/>
              </a:rPr>
              <a:t>Consider reducing deep discounts and instead focus on offering products that resonate with customers. A "quality over quantity" approach can enhance brand perception.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1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1651C-EE57-9C1A-EA0C-7D977716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800" b="1">
                <a:latin typeface="Calibri Light"/>
                <a:ea typeface="Calibri"/>
                <a:cs typeface="Calibri"/>
              </a:rPr>
              <a:t>Limitations</a:t>
            </a:r>
            <a:endParaRPr lang="en-US" sz="4800" b="1">
              <a:latin typeface="Calibri Ligh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1499BF-1523-0C31-678A-5D765A40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227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200">
              <a:solidFill>
                <a:srgbClr val="374151"/>
              </a:solidFill>
              <a:ea typeface="Calibri"/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It's important to note that Gap Inc.'s financial performance is influenced by various factors, including consumer trends, competition, economic conditions, and strategic decisions.</a:t>
            </a:r>
          </a:p>
          <a:p>
            <a:r>
              <a:rPr lang="en-US" sz="2400">
                <a:ea typeface="+mn-lt"/>
                <a:cs typeface="+mn-lt"/>
              </a:rPr>
              <a:t>The presence of inauthentic or deceptive reviews within the dataset can introduce a significant limitation to the sentiment analysis process. </a:t>
            </a:r>
          </a:p>
          <a:p>
            <a:r>
              <a:rPr lang="en-US" sz="2400">
                <a:ea typeface="Calibri"/>
                <a:cs typeface="Calibri"/>
              </a:rPr>
              <a:t>The negative Google trend data could be affected by an unknown third event and might not be directly attributed to Peck's decision.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7E605-018B-AE9A-0687-40CCAF1192D4}"/>
              </a:ext>
            </a:extLst>
          </p:cNvPr>
          <p:cNvSpPr txBox="1"/>
          <p:nvPr/>
        </p:nvSpPr>
        <p:spPr>
          <a:xfrm>
            <a:off x="3709736" y="202531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6B7FD-773C-E7D0-4C02-4BD99FE04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064" y="2471671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/>
              <a:t>Web Data Analytics Group 10</a:t>
            </a:r>
            <a:endParaRPr lang="en-US" sz="4000" b="1">
              <a:ea typeface="Calibri Light"/>
              <a:cs typeface="Calibri Ligh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D2B68E-0ACC-C7F5-7AAE-F4757593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50872"/>
              </p:ext>
            </p:extLst>
          </p:nvPr>
        </p:nvGraphicFramePr>
        <p:xfrm>
          <a:off x="7461263" y="1030295"/>
          <a:ext cx="2458458" cy="5314728"/>
        </p:xfrm>
        <a:graphic>
          <a:graphicData uri="http://schemas.openxmlformats.org/drawingml/2006/table">
            <a:tbl>
              <a:tblPr firstRow="1" bandRow="1">
                <a:noFill/>
                <a:tableStyleId>{5940675A-B579-460E-94D1-54222C63F5DA}</a:tableStyleId>
              </a:tblPr>
              <a:tblGrid>
                <a:gridCol w="2458458">
                  <a:extLst>
                    <a:ext uri="{9D8B030D-6E8A-4147-A177-3AD203B41FA5}">
                      <a16:colId xmlns:a16="http://schemas.microsoft.com/office/drawing/2014/main" val="4024850407"/>
                    </a:ext>
                  </a:extLst>
                </a:gridCol>
              </a:tblGrid>
              <a:tr h="1356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b="0" cap="none" spc="0">
                          <a:solidFill>
                            <a:schemeClr val="tx1"/>
                          </a:solidFill>
                        </a:rPr>
                        <a:t>Chinmay Gidwani</a:t>
                      </a:r>
                    </a:p>
                  </a:txBody>
                  <a:tcPr marL="211007" marR="211007" marT="147705" marB="147705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863219"/>
                  </a:ext>
                </a:extLst>
              </a:tr>
              <a:tr h="853194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Yukti Sanjay Jain</a:t>
                      </a:r>
                    </a:p>
                  </a:txBody>
                  <a:tcPr marL="211007" marR="211007" marT="147705" marB="147705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268712"/>
                  </a:ext>
                </a:extLst>
              </a:tr>
              <a:tr h="11732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Anton De Franco</a:t>
                      </a:r>
                    </a:p>
                  </a:txBody>
                  <a:tcPr marL="211007" marR="211007" marT="147705" marB="1477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29709"/>
                  </a:ext>
                </a:extLst>
              </a:tr>
              <a:tr h="1356114"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Samarth Bansal</a:t>
                      </a:r>
                    </a:p>
                  </a:txBody>
                  <a:tcPr marL="211007" marR="211007" marT="147705" marB="147705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442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87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1651C-EE57-9C1A-EA0C-7D977716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800" b="1">
                <a:latin typeface="Calibri Light"/>
                <a:ea typeface="Calibri Light"/>
                <a:cs typeface="Calibri Light"/>
              </a:rPr>
              <a:t>Gap Inc History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CE60-3CE6-A6DD-C422-8723C440A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33" y="2724613"/>
            <a:ext cx="10143668" cy="343553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 b="1" i="0">
                <a:effectLst/>
                <a:latin typeface="Calibri"/>
                <a:ea typeface="Calibri"/>
                <a:cs typeface="Times New Roman"/>
              </a:rPr>
              <a:t>Background:</a:t>
            </a:r>
            <a:r>
              <a:rPr lang="en-US" sz="2400" b="0" i="0">
                <a:effectLst/>
                <a:latin typeface="Calibri"/>
                <a:ea typeface="Calibri"/>
                <a:cs typeface="Times New Roman"/>
              </a:rPr>
              <a:t> Art Peck took over as CEO of Gap Inc. in February 2015, following a period of declining sales in the retail industry. He had previously served as President of Growth, Innovation, and Digital, where he implemented Gap's digital strategy.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b="1" i="0">
                <a:effectLst/>
                <a:latin typeface="Calibri"/>
                <a:ea typeface="Calibri"/>
                <a:cs typeface="Times New Roman"/>
              </a:rPr>
              <a:t>Troubled History:</a:t>
            </a:r>
            <a:r>
              <a:rPr lang="en-US" sz="2400" b="0" i="0">
                <a:effectLst/>
                <a:latin typeface="Calibri"/>
                <a:ea typeface="Calibri"/>
                <a:cs typeface="Times New Roman"/>
              </a:rPr>
              <a:t> Gap Inc. had been struggling to recover since 2000, and Peck was faced with the challenge of revitalizing the brand.</a:t>
            </a:r>
          </a:p>
          <a:p>
            <a:pPr marL="0" indent="0">
              <a:buNone/>
            </a:pPr>
            <a:r>
              <a:rPr lang="en-US" sz="2400" b="1" i="0">
                <a:effectLst/>
                <a:latin typeface="Calibri"/>
                <a:ea typeface="Calibri"/>
                <a:cs typeface="Times New Roman"/>
              </a:rPr>
              <a:t>Eliminating Creative Directors:</a:t>
            </a:r>
            <a:r>
              <a:rPr lang="en-US" sz="2400" b="0" i="0">
                <a:effectLst/>
                <a:latin typeface="Calibri"/>
                <a:ea typeface="Calibri"/>
                <a:cs typeface="Times New Roman"/>
              </a:rPr>
              <a:t> One of Peck's strategies for improving operations was to eliminate the position of creative director for each of Gap's fashion brands. These creative directors played a significant role in shaping the image and design direction of the brand. Peck believed that concentrating too much power in one individual was not effective.</a:t>
            </a:r>
          </a:p>
          <a:p>
            <a:pPr>
              <a:buFont typeface="+mj-lt"/>
              <a:buAutoNum type="arabicPeriod"/>
            </a:pPr>
            <a:endParaRPr lang="en-US" sz="13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6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1651C-EE57-9C1A-EA0C-7D977716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>
                <a:latin typeface="Calibri Light"/>
                <a:ea typeface="Calibri Light"/>
                <a:cs typeface="Calibri Light"/>
              </a:rPr>
              <a:t>Business Problem</a:t>
            </a:r>
            <a:endParaRPr lang="en-US" sz="48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18ACE60-3CE6-A6DD-C422-8723C440A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45" y="2144768"/>
            <a:ext cx="5649317" cy="4057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Gap failed to keep up with the observed changing customers’ behaviors in the clothing market.</a:t>
            </a:r>
          </a:p>
          <a:p>
            <a:r>
              <a:rPr lang="en-US" sz="2000">
                <a:ea typeface="+mn-lt"/>
                <a:cs typeface="+mn-lt"/>
              </a:rPr>
              <a:t>As a result, competitors such as Zara and H&amp;M could easily gain a considerable share of the apparel market in the United States by offering fast fashion items at low prices compared to the case of Gap.</a:t>
            </a:r>
          </a:p>
          <a:p>
            <a:r>
              <a:rPr lang="en-US" sz="2000">
                <a:ea typeface="+mn-lt"/>
                <a:cs typeface="+mn-lt"/>
              </a:rPr>
              <a:t>Peck faced the challenge of heavy and frequent discounting as consumers perceived the products to be of low-quality fashion which was disposable.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180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endParaRPr lang="en-US" sz="1800">
              <a:solidFill>
                <a:srgbClr val="1F2024"/>
              </a:solidFill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9" name="Picture 18" descr="People at the meeting desk">
            <a:extLst>
              <a:ext uri="{FF2B5EF4-FFF2-40B4-BE49-F238E27FC236}">
                <a16:creationId xmlns:a16="http://schemas.microsoft.com/office/drawing/2014/main" id="{C1D3D7C2-E09C-0320-F1AD-DA99C5563B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75" r="15529" b="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8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ECC5-F134-7654-0441-2080ADA6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ea typeface="Calibri Light"/>
                <a:cs typeface="Calibri Light"/>
              </a:rPr>
              <a:t>Analysis Methodology</a:t>
            </a:r>
            <a:endParaRPr lang="en-US" sz="4800" b="1"/>
          </a:p>
        </p:txBody>
      </p:sp>
      <p:pic>
        <p:nvPicPr>
          <p:cNvPr id="5" name="Picture 4" descr="A black and white rectangle&#10;&#10;Description automatically generated">
            <a:extLst>
              <a:ext uri="{FF2B5EF4-FFF2-40B4-BE49-F238E27FC236}">
                <a16:creationId xmlns:a16="http://schemas.microsoft.com/office/drawing/2014/main" id="{1043A226-3E72-B9A1-CC17-FD4F9A47F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90" y="2678102"/>
            <a:ext cx="11936358" cy="2337539"/>
          </a:xfrm>
          <a:prstGeom prst="rect">
            <a:avLst/>
          </a:prstGeom>
        </p:spPr>
      </p:pic>
      <p:pic>
        <p:nvPicPr>
          <p:cNvPr id="6" name="Picture 5" descr="A yellow circle with white border&#10;&#10;Description automatically generated">
            <a:extLst>
              <a:ext uri="{FF2B5EF4-FFF2-40B4-BE49-F238E27FC236}">
                <a16:creationId xmlns:a16="http://schemas.microsoft.com/office/drawing/2014/main" id="{36DC7802-98A9-A40F-6ABA-EB4DFDF44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19" y="3471775"/>
            <a:ext cx="849568" cy="824987"/>
          </a:xfrm>
          <a:prstGeom prst="rect">
            <a:avLst/>
          </a:prstGeom>
        </p:spPr>
      </p:pic>
      <p:pic>
        <p:nvPicPr>
          <p:cNvPr id="7" name="Picture 6" descr="A yellow circle with white border&#10;&#10;Description automatically generated">
            <a:extLst>
              <a:ext uri="{FF2B5EF4-FFF2-40B4-BE49-F238E27FC236}">
                <a16:creationId xmlns:a16="http://schemas.microsoft.com/office/drawing/2014/main" id="{26F33751-86E9-9527-AFC0-A8F1EB8DB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749" y="3379071"/>
            <a:ext cx="861858" cy="874149"/>
          </a:xfrm>
          <a:prstGeom prst="rect">
            <a:avLst/>
          </a:prstGeom>
        </p:spPr>
      </p:pic>
      <p:pic>
        <p:nvPicPr>
          <p:cNvPr id="8" name="Picture 7" descr="A yellow circle with white border&#10;&#10;Description automatically generated">
            <a:extLst>
              <a:ext uri="{FF2B5EF4-FFF2-40B4-BE49-F238E27FC236}">
                <a16:creationId xmlns:a16="http://schemas.microsoft.com/office/drawing/2014/main" id="{F8C9895A-D689-FCC9-8D65-73E6AB2A5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668" y="3407913"/>
            <a:ext cx="886439" cy="886439"/>
          </a:xfrm>
          <a:prstGeom prst="rect">
            <a:avLst/>
          </a:prstGeom>
        </p:spPr>
      </p:pic>
      <p:pic>
        <p:nvPicPr>
          <p:cNvPr id="9" name="Picture 8" descr="A yellow circle with white border&#10;&#10;Description automatically generated">
            <a:extLst>
              <a:ext uri="{FF2B5EF4-FFF2-40B4-BE49-F238E27FC236}">
                <a16:creationId xmlns:a16="http://schemas.microsoft.com/office/drawing/2014/main" id="{9CC93376-EB07-77F6-DC36-A302CA2F9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080" y="3366781"/>
            <a:ext cx="898729" cy="886439"/>
          </a:xfrm>
          <a:prstGeom prst="rect">
            <a:avLst/>
          </a:prstGeom>
        </p:spPr>
      </p:pic>
      <p:pic>
        <p:nvPicPr>
          <p:cNvPr id="10" name="Picture 9" descr="A yellow circle with white border&#10;&#10;Description automatically generated">
            <a:extLst>
              <a:ext uri="{FF2B5EF4-FFF2-40B4-BE49-F238E27FC236}">
                <a16:creationId xmlns:a16="http://schemas.microsoft.com/office/drawing/2014/main" id="{B39FBEDB-FA62-C05E-DEF5-9A6E29896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690" y="3409551"/>
            <a:ext cx="886439" cy="8741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8BEC99-A112-A30A-72BD-68CE8FA94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523" y="3536239"/>
            <a:ext cx="495300" cy="6000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4F8398-8E2E-726E-159F-D79B0BB9C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027" y="3551596"/>
            <a:ext cx="495300" cy="5905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3D6FA55-D66C-924A-53DF-506C522928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2238" y="3594858"/>
            <a:ext cx="495300" cy="5905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D55BCC8-3930-6DD8-15D0-19D12592FD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8780" y="3534544"/>
            <a:ext cx="495300" cy="6000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6595663-A365-0AB0-F093-7C9B5454A9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29258" y="3592236"/>
            <a:ext cx="495300" cy="5905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BF93D7F-C6B8-FCB4-22BC-5D98074F969C}"/>
              </a:ext>
            </a:extLst>
          </p:cNvPr>
          <p:cNvSpPr txBox="1"/>
          <p:nvPr/>
        </p:nvSpPr>
        <p:spPr>
          <a:xfrm>
            <a:off x="6901507" y="4634517"/>
            <a:ext cx="11798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10-K Data</a:t>
            </a:r>
            <a:endParaRPr lang="en-US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40E9D-4B5C-D3D9-1768-7B42FAC4DAFF}"/>
              </a:ext>
            </a:extLst>
          </p:cNvPr>
          <p:cNvSpPr txBox="1"/>
          <p:nvPr/>
        </p:nvSpPr>
        <p:spPr>
          <a:xfrm>
            <a:off x="735369" y="2732793"/>
            <a:ext cx="162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Google Trends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0BB972-04FC-137E-5A11-23CAA7BBC260}"/>
              </a:ext>
            </a:extLst>
          </p:cNvPr>
          <p:cNvSpPr txBox="1"/>
          <p:nvPr/>
        </p:nvSpPr>
        <p:spPr>
          <a:xfrm>
            <a:off x="2634306" y="4585517"/>
            <a:ext cx="20279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Difference in Coefficients</a:t>
            </a:r>
            <a:endParaRPr lang="en-US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9E755B-A582-F314-1D2D-EE8CE6BA0FB6}"/>
              </a:ext>
            </a:extLst>
          </p:cNvPr>
          <p:cNvSpPr txBox="1"/>
          <p:nvPr/>
        </p:nvSpPr>
        <p:spPr>
          <a:xfrm>
            <a:off x="8659678" y="2734103"/>
            <a:ext cx="2027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Sentiment Analysis</a:t>
            </a:r>
            <a:endParaRPr 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4CDAE6-7488-C560-E6C0-F9ED0F3AACFA}"/>
              </a:ext>
            </a:extLst>
          </p:cNvPr>
          <p:cNvSpPr txBox="1"/>
          <p:nvPr/>
        </p:nvSpPr>
        <p:spPr>
          <a:xfrm>
            <a:off x="4287928" y="2458472"/>
            <a:ext cx="2310580" cy="10218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>
                <a:ea typeface="Calibri"/>
                <a:cs typeface="Calibri"/>
              </a:rPr>
              <a:t>Percent change In stock price over time</a:t>
            </a:r>
            <a:endParaRPr lang="en-US" b="1"/>
          </a:p>
          <a:p>
            <a:endParaRPr lang="en-US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5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F2CBB0F9-32C3-B4BE-9C3C-355770E5A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99" y="2288866"/>
            <a:ext cx="4084091" cy="407771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9EBBBA3-610F-8391-F92B-06A7C7B9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>
                <a:ea typeface="Calibri Light"/>
                <a:cs typeface="Calibri Light"/>
              </a:rPr>
              <a:t>Competitor Analysis</a:t>
            </a:r>
            <a:endParaRPr lang="en-US" sz="4800" b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8DDABCF-EB0A-F5E6-2736-4D7AF77F9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68" y="2513478"/>
            <a:ext cx="5649317" cy="4057321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endParaRPr lang="en-US" sz="1400">
              <a:solidFill>
                <a:srgbClr val="333333"/>
              </a:solidFill>
              <a:latin typeface="Georgia"/>
              <a:ea typeface="Calibri" panose="020F0502020204030204"/>
              <a:cs typeface="Calibri" panose="020F0502020204030204"/>
            </a:endParaRPr>
          </a:p>
          <a:p>
            <a:r>
              <a:rPr lang="en-US" sz="2000" b="1">
                <a:ea typeface="+mn-lt"/>
                <a:cs typeface="+mn-lt"/>
              </a:rPr>
              <a:t>American Eagle</a:t>
            </a:r>
            <a:r>
              <a:rPr lang="en-US" sz="2000">
                <a:ea typeface="+mn-lt"/>
                <a:cs typeface="+mn-lt"/>
              </a:rPr>
              <a:t> is a chain selling trendy casualwear, shoes, accessories &amp; loungewear for guys &amp; girls.</a:t>
            </a:r>
            <a:endParaRPr lang="en-US" sz="2000">
              <a:latin typeface="Calibri"/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latin typeface="Calibri"/>
                <a:ea typeface="Calibri" panose="020F0502020204030204"/>
                <a:cs typeface="Calibri" panose="020F0502020204030204"/>
              </a:rPr>
              <a:t>It makes more than 85% of its sales from the region.</a:t>
            </a:r>
          </a:p>
          <a:p>
            <a:r>
              <a:rPr lang="en-US" sz="2000">
                <a:latin typeface="Calibri"/>
                <a:ea typeface="Calibri" panose="020F0502020204030204"/>
                <a:cs typeface="Calibri" panose="020F0502020204030204"/>
              </a:rPr>
              <a:t>American Eagle looks better poised for future gains as it has two of the fastest-growing brands (Aerie and American Eagle) in the apparel market.</a:t>
            </a:r>
          </a:p>
          <a:p>
            <a:r>
              <a:rPr lang="en-US" sz="2000">
                <a:latin typeface="Calibri"/>
                <a:ea typeface="Calibri" panose="020F0502020204030204"/>
                <a:cs typeface="Calibri" panose="020F0502020204030204"/>
              </a:rPr>
              <a:t>Finally, American Eagle has a robust digital network. The company’s digital channel continued to flourish as digital demand surged by 48% in Fiscal year 2018.</a:t>
            </a:r>
          </a:p>
          <a:p>
            <a:r>
              <a:rPr lang="en-US" sz="2000">
                <a:solidFill>
                  <a:srgbClr val="000000"/>
                </a:solidFill>
                <a:latin typeface="Calibri"/>
                <a:ea typeface="Calibri" panose="020F0502020204030204"/>
                <a:cs typeface="Calibri" panose="020F0502020204030204"/>
              </a:rPr>
              <a:t>American Eagle even keeping its creative directors has been doing well in respect with sales and revenue when compared to Gap.</a:t>
            </a:r>
          </a:p>
          <a:p>
            <a:pPr marL="0" indent="0">
              <a:buNone/>
            </a:pPr>
            <a:endParaRPr lang="en-US" sz="1400">
              <a:solidFill>
                <a:srgbClr val="333333"/>
              </a:solidFill>
              <a:latin typeface="Georgia"/>
              <a:ea typeface="Calibri" panose="020F0502020204030204"/>
              <a:cs typeface="Calibri" panose="020F0502020204030204"/>
            </a:endParaRPr>
          </a:p>
          <a:p>
            <a:endParaRPr lang="en-US" sz="180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endParaRPr lang="en-US" sz="1800">
              <a:solidFill>
                <a:srgbClr val="1F2024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036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1651C-EE57-9C1A-EA0C-7D977716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78" y="-466510"/>
            <a:ext cx="9236700" cy="1188950"/>
          </a:xfrm>
        </p:spPr>
        <p:txBody>
          <a:bodyPr anchor="b">
            <a:noAutofit/>
          </a:bodyPr>
          <a:lstStyle/>
          <a:p>
            <a:r>
              <a:rPr lang="en-US" sz="4000" b="1">
                <a:latin typeface="Calibri Light"/>
                <a:ea typeface="Calibri Light"/>
                <a:cs typeface="Calibri Light"/>
              </a:rPr>
              <a:t>Pre-2015 and Post-2015 Google Trends Data</a:t>
            </a:r>
            <a:endParaRPr lang="en-US" sz="4000" b="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CE60-3CE6-A6DD-C422-8723C440A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000" b="0" i="0">
              <a:effectLst/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endParaRPr lang="en-US" sz="13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E77024-5076-A8AA-E842-03C21961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8012"/>
            <a:ext cx="6207760" cy="60306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8A00C7-9309-DCCC-B751-9C473C0E003D}"/>
              </a:ext>
            </a:extLst>
          </p:cNvPr>
          <p:cNvSpPr txBox="1"/>
          <p:nvPr/>
        </p:nvSpPr>
        <p:spPr>
          <a:xfrm>
            <a:off x="3796769" y="4160165"/>
            <a:ext cx="24079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P-Value: 0.001</a:t>
            </a:r>
            <a:endParaRPr lang="en-US" sz="140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343BE-F6CD-D80A-F467-F8BE406CD880}"/>
              </a:ext>
            </a:extLst>
          </p:cNvPr>
          <p:cNvSpPr txBox="1"/>
          <p:nvPr/>
        </p:nvSpPr>
        <p:spPr>
          <a:xfrm>
            <a:off x="600114" y="4163412"/>
            <a:ext cx="14017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Calibri"/>
                <a:cs typeface="Calibri"/>
              </a:rPr>
              <a:t>P-Value: 0.93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5A429F-D6E2-06B8-DF34-459346917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760" y="721539"/>
            <a:ext cx="5892800" cy="58619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2DB31D-B88D-85C2-C8D1-A20F8508FC18}"/>
              </a:ext>
            </a:extLst>
          </p:cNvPr>
          <p:cNvSpPr txBox="1"/>
          <p:nvPr/>
        </p:nvSpPr>
        <p:spPr>
          <a:xfrm>
            <a:off x="7193954" y="4163412"/>
            <a:ext cx="14017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Calibri"/>
                <a:cs typeface="Calibri"/>
              </a:rPr>
              <a:t>P-Value: 0.37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B4A1D4-031A-4E2F-9CFA-7BF4CE4FC95A}"/>
              </a:ext>
            </a:extLst>
          </p:cNvPr>
          <p:cNvSpPr txBox="1"/>
          <p:nvPr/>
        </p:nvSpPr>
        <p:spPr>
          <a:xfrm>
            <a:off x="10241954" y="4173572"/>
            <a:ext cx="14017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Calibri"/>
                <a:cs typeface="Calibri"/>
              </a:rPr>
              <a:t>P-Value: 0.37</a:t>
            </a:r>
          </a:p>
        </p:txBody>
      </p:sp>
    </p:spTree>
    <p:extLst>
      <p:ext uri="{BB962C8B-B14F-4D97-AF65-F5344CB8AC3E}">
        <p14:creationId xmlns:p14="http://schemas.microsoft.com/office/powerpoint/2010/main" val="191096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5004-CF29-3CD8-1377-8347090D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80" y="29845"/>
            <a:ext cx="10515600" cy="1325563"/>
          </a:xfrm>
        </p:spPr>
        <p:txBody>
          <a:bodyPr/>
          <a:lstStyle/>
          <a:p>
            <a:r>
              <a:rPr lang="en-US" sz="4000" b="1">
                <a:ea typeface="Calibri Light"/>
                <a:cs typeface="Calibri Light"/>
              </a:rPr>
              <a:t>Pre-2015 and Post-2015 Google Trends Data</a:t>
            </a:r>
            <a:endParaRPr lang="en-US" sz="4000">
              <a:ea typeface="Calibri Light"/>
              <a:cs typeface="Calibri Light"/>
            </a:endParaRPr>
          </a:p>
          <a:p>
            <a:endParaRPr lang="en-US">
              <a:ea typeface="Calibri Light"/>
              <a:cs typeface="Calibri Light"/>
            </a:endParaRPr>
          </a:p>
        </p:txBody>
      </p:sp>
      <p:pic>
        <p:nvPicPr>
          <p:cNvPr id="4" name="Picture 3" descr="A graph of a trend&#10;&#10;Description automatically generated">
            <a:extLst>
              <a:ext uri="{FF2B5EF4-FFF2-40B4-BE49-F238E27FC236}">
                <a16:creationId xmlns:a16="http://schemas.microsoft.com/office/drawing/2014/main" id="{814A09D2-F031-3F9A-DD5C-122064A9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765233"/>
            <a:ext cx="6106160" cy="5601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B2F903-6C33-2F64-3C1D-AEF35EE8877C}"/>
              </a:ext>
            </a:extLst>
          </p:cNvPr>
          <p:cNvSpPr txBox="1"/>
          <p:nvPr/>
        </p:nvSpPr>
        <p:spPr>
          <a:xfrm>
            <a:off x="498514" y="4071972"/>
            <a:ext cx="14017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Calibri"/>
                <a:cs typeface="Calibri"/>
              </a:rPr>
              <a:t>P-Value: 0.93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CA6D6-466C-834F-44A6-BFD8D8A5ABF9}"/>
              </a:ext>
            </a:extLst>
          </p:cNvPr>
          <p:cNvSpPr txBox="1"/>
          <p:nvPr/>
        </p:nvSpPr>
        <p:spPr>
          <a:xfrm>
            <a:off x="3698914" y="4071972"/>
            <a:ext cx="14017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Calibri"/>
                <a:cs typeface="Calibri"/>
              </a:rPr>
              <a:t>P-Value: 0.001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20134-C4AA-9C0D-3AF2-BB14105DC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8744"/>
            <a:ext cx="6024880" cy="5645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47534B-A514-2D45-4226-F133356B042E}"/>
              </a:ext>
            </a:extLst>
          </p:cNvPr>
          <p:cNvSpPr txBox="1"/>
          <p:nvPr/>
        </p:nvSpPr>
        <p:spPr>
          <a:xfrm>
            <a:off x="6696114" y="4071972"/>
            <a:ext cx="14017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Calibri"/>
                <a:cs typeface="Calibri"/>
              </a:rPr>
              <a:t>P-Value: 0.30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89F40-CFCC-1610-5F2C-A56694CC8A58}"/>
              </a:ext>
            </a:extLst>
          </p:cNvPr>
          <p:cNvSpPr txBox="1"/>
          <p:nvPr/>
        </p:nvSpPr>
        <p:spPr>
          <a:xfrm>
            <a:off x="9744114" y="4071972"/>
            <a:ext cx="14017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Calibri"/>
                <a:cs typeface="Calibri"/>
              </a:rPr>
              <a:t>P-Value: 0.002</a:t>
            </a:r>
          </a:p>
        </p:txBody>
      </p:sp>
    </p:spTree>
    <p:extLst>
      <p:ext uri="{BB962C8B-B14F-4D97-AF65-F5344CB8AC3E}">
        <p14:creationId xmlns:p14="http://schemas.microsoft.com/office/powerpoint/2010/main" val="163699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1651C-EE57-9C1A-EA0C-7D977716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US" sz="4900" b="1">
                <a:latin typeface="Calibri Light"/>
                <a:ea typeface="Calibri Light"/>
                <a:cs typeface="Calibri Light"/>
              </a:rPr>
              <a:t>Differences in Coefficients from Trend Data</a:t>
            </a:r>
            <a:endParaRPr lang="en-US" sz="4900" b="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CE60-3CE6-A6DD-C422-8723C440A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000" b="0" i="0">
              <a:effectLst/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endParaRPr lang="en-US" sz="13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114F19C6-77B6-03C2-A4E3-28046FE9C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4769080"/>
            <a:ext cx="5913120" cy="1566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01632-3103-8E96-C1D4-4DE3C7A8497D}"/>
              </a:ext>
            </a:extLst>
          </p:cNvPr>
          <p:cNvSpPr txBox="1"/>
          <p:nvPr/>
        </p:nvSpPr>
        <p:spPr>
          <a:xfrm>
            <a:off x="182880" y="4500880"/>
            <a:ext cx="18491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Banana Republic:</a:t>
            </a:r>
            <a:endParaRPr lang="en-US"/>
          </a:p>
        </p:txBody>
      </p:sp>
      <p:pic>
        <p:nvPicPr>
          <p:cNvPr id="7" name="Picture 6" descr="A white sheet with black numbers and lines&#10;&#10;Description automatically generated">
            <a:extLst>
              <a:ext uri="{FF2B5EF4-FFF2-40B4-BE49-F238E27FC236}">
                <a16:creationId xmlns:a16="http://schemas.microsoft.com/office/drawing/2014/main" id="{A9C3D963-6724-60C4-A354-333F5EA20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2807269"/>
            <a:ext cx="5628640" cy="1507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C24237-EFEF-B943-602F-F5471DC61829}"/>
              </a:ext>
            </a:extLst>
          </p:cNvPr>
          <p:cNvSpPr txBox="1"/>
          <p:nvPr/>
        </p:nvSpPr>
        <p:spPr>
          <a:xfrm>
            <a:off x="274320" y="2468880"/>
            <a:ext cx="18491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American Eagle:</a:t>
            </a: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37CDA0-F0B4-F554-3889-15D90130D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4880" y="2775746"/>
            <a:ext cx="5120640" cy="15401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9EED7F-72DF-9927-C252-D0E04F3FA6DB}"/>
              </a:ext>
            </a:extLst>
          </p:cNvPr>
          <p:cNvSpPr txBox="1"/>
          <p:nvPr/>
        </p:nvSpPr>
        <p:spPr>
          <a:xfrm>
            <a:off x="6024880" y="2468880"/>
            <a:ext cx="18491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Old Navy:</a:t>
            </a:r>
            <a:endParaRPr lang="en-US"/>
          </a:p>
        </p:txBody>
      </p:sp>
      <p:pic>
        <p:nvPicPr>
          <p:cNvPr id="17" name="Picture 1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6E0499F-9132-CF6C-46E1-2602C40C5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880" y="4764468"/>
            <a:ext cx="5161280" cy="14743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9A4821-E75C-167D-07E9-B2AAB7D05101}"/>
              </a:ext>
            </a:extLst>
          </p:cNvPr>
          <p:cNvSpPr txBox="1"/>
          <p:nvPr/>
        </p:nvSpPr>
        <p:spPr>
          <a:xfrm>
            <a:off x="6024880" y="4470400"/>
            <a:ext cx="18491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Gap: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Web Data Analytics Group 10</vt:lpstr>
      <vt:lpstr>Gap Inc History</vt:lpstr>
      <vt:lpstr>Business Problem</vt:lpstr>
      <vt:lpstr>Analysis Methodology</vt:lpstr>
      <vt:lpstr>Competitor Analysis</vt:lpstr>
      <vt:lpstr>Pre-2015 and Post-2015 Google Trends Data</vt:lpstr>
      <vt:lpstr>Pre-2015 and Post-2015 Google Trends Data </vt:lpstr>
      <vt:lpstr>Differences in Coefficients from Trend Data</vt:lpstr>
      <vt:lpstr>Percent Change in Stock Price Over Time</vt:lpstr>
      <vt:lpstr>10-K Data</vt:lpstr>
      <vt:lpstr>Financial Plots</vt:lpstr>
      <vt:lpstr>Financial Plots</vt:lpstr>
      <vt:lpstr>Sentiment Analysis</vt:lpstr>
      <vt:lpstr>PowerPoint Presentation</vt:lpstr>
      <vt:lpstr>PowerPoint Presentation</vt:lpstr>
      <vt:lpstr>Recommendation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data group 10</dc:title>
  <dc:creator>Chinmay Gidwani</dc:creator>
  <cp:revision>1</cp:revision>
  <dcterms:created xsi:type="dcterms:W3CDTF">2023-09-29T15:24:24Z</dcterms:created>
  <dcterms:modified xsi:type="dcterms:W3CDTF">2023-10-04T02:36:22Z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2023-09-29T15:46:01Z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89820792-6888-4d74-92f1-7de5af43d971</vt:lpwstr>
  </property>
  <property fmtid="{D5CDD505-2E9C-101B-9397-08002B2CF9AE}" pid="8" name="MSIP_Label_4044bd30-2ed7-4c9d-9d12-46200872a97b_ContentBits">
    <vt:lpwstr>0</vt:lpwstr>
  </property>
</Properties>
</file>