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4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8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7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F102-E96B-4E4C-94A3-2054916BF9FC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E995-AC7E-2F4F-B50F-BCB80D1B1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plot.margin[0]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plot.margin[2]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57200"/>
            <a:ext cx="457200" cy="5943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plot.margin[3]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6800" y="457200"/>
            <a:ext cx="457200" cy="5943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plot.margin[1]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457200"/>
            <a:ext cx="5029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plot.title + 0.5 lines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914400"/>
            <a:ext cx="5029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 (if “top”)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3200" y="5486400"/>
            <a:ext cx="5029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axis.title.x + 0.5 lines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3200" y="5943600"/>
            <a:ext cx="5029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 (if “bottom”)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26778" y="1828800"/>
            <a:ext cx="454378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 (if “right”)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1828800"/>
            <a:ext cx="454378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 (if “left”)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1828800"/>
            <a:ext cx="454378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axis.title.y + 0.5 lines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1600" y="1828800"/>
            <a:ext cx="454378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axis.text.y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1828800"/>
            <a:ext cx="454378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axis.ticks.margin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1828800"/>
            <a:ext cx="454378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axis.ticks.length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4572000"/>
            <a:ext cx="5029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axis.ticks.margin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029200"/>
            <a:ext cx="5029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axis.text.x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3200" y="4114800"/>
            <a:ext cx="5029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axis.ticks.length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43200" y="1371600"/>
            <a:ext cx="22860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strip.text.x + 4.5mt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86400" y="1371600"/>
            <a:ext cx="22860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strip.text.x + 4.5mt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72400" y="1828800"/>
            <a:ext cx="454378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ts val="1660"/>
              </a:lnSpc>
            </a:pPr>
            <a:r>
              <a:rPr lang="en-US" spc="-140">
                <a:solidFill>
                  <a:schemeClr val="tx1"/>
                </a:solidFill>
              </a:rPr>
              <a:t>strip.text.y</a:t>
            </a:r>
            <a:r>
              <a:rPr lang="en-US">
                <a:solidFill>
                  <a:schemeClr val="tx1"/>
                </a:solidFill>
              </a:rPr>
              <a:t> + 4.5mt</a:t>
            </a:r>
            <a:endParaRPr lang="en-US" spc="-14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86400" y="1828800"/>
            <a:ext cx="22860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86400" y="3200400"/>
            <a:ext cx="22860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46375" y="1828800"/>
            <a:ext cx="22860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46375" y="3200400"/>
            <a:ext cx="22860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484" y="2743200"/>
            <a:ext cx="142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panel.margin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3200400"/>
            <a:ext cx="454378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ts val="1660"/>
              </a:lnSpc>
            </a:pPr>
            <a:r>
              <a:rPr lang="en-US" spc="-140">
                <a:solidFill>
                  <a:schemeClr val="tx1"/>
                </a:solidFill>
              </a:rPr>
              <a:t>strip.text.y</a:t>
            </a:r>
            <a:r>
              <a:rPr lang="en-US">
                <a:solidFill>
                  <a:schemeClr val="tx1"/>
                </a:solidFill>
              </a:rPr>
              <a:t> + 4.5mt</a:t>
            </a:r>
            <a:endParaRPr lang="en-US" spc="-14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14400" y="914400"/>
            <a:ext cx="3429000" cy="5029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legend.margin 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457200" cy="5943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unit(0.5, “lines”)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-1"/>
            <a:ext cx="8229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legend.margin /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6400799"/>
            <a:ext cx="8229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legend.margin /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86800" y="0"/>
            <a:ext cx="4572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legend.margin /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29600" y="457199"/>
            <a:ext cx="457200" cy="5943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unit(0.5, “lines”)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" y="457200"/>
            <a:ext cx="7315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unit(0.5, “lines”)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unit(0.5, “lines”)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4400" y="914400"/>
            <a:ext cx="457200" cy="5029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71600" y="914400"/>
            <a:ext cx="2514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71600" y="1371600"/>
            <a:ext cx="2514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legend.title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71600" y="1828800"/>
            <a:ext cx="2514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unit(0.4, “lines”)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5999" y="2286000"/>
            <a:ext cx="457200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unit(0.4, “lines”)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71599" y="2285998"/>
            <a:ext cx="914400" cy="1069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8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70996" y="318174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80">
                <a:solidFill>
                  <a:schemeClr val="tx1"/>
                </a:solidFill>
              </a:rPr>
              <a:t>legend.key</a:t>
            </a:r>
            <a:r>
              <a:rPr lang="en-US" sz="800"/>
              <a:t>.width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949679" y="2558030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legend.key.height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71599" y="5486400"/>
            <a:ext cx="2514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86200" y="914400"/>
            <a:ext cx="457200" cy="5029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371599" y="3355846"/>
            <a:ext cx="914400" cy="1069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8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71600" y="4425694"/>
            <a:ext cx="914400" cy="10607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8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70996" y="424808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80">
                <a:solidFill>
                  <a:schemeClr val="tx1"/>
                </a:solidFill>
              </a:rPr>
              <a:t>legend.key</a:t>
            </a:r>
            <a:r>
              <a:rPr lang="en-US" sz="800"/>
              <a:t>.width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49679" y="3624367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legend.key.height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70996" y="530929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80">
                <a:solidFill>
                  <a:schemeClr val="tx1"/>
                </a:solidFill>
              </a:rPr>
              <a:t>legend.key</a:t>
            </a:r>
            <a:r>
              <a:rPr lang="en-US" sz="800"/>
              <a:t>.width</a:t>
            </a:r>
          </a:p>
        </p:txBody>
      </p:sp>
      <p:sp>
        <p:nvSpPr>
          <p:cNvPr id="63" name="TextBox 62"/>
          <p:cNvSpPr txBox="1"/>
          <p:nvPr/>
        </p:nvSpPr>
        <p:spPr>
          <a:xfrm rot="16200000">
            <a:off x="949679" y="4685584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legend.key.height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3199" y="2285998"/>
            <a:ext cx="1143000" cy="1069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legend.text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743198" y="3355846"/>
            <a:ext cx="1143000" cy="1069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legend.text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743199" y="4425694"/>
            <a:ext cx="1143000" cy="10607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legend.text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43400" y="914400"/>
            <a:ext cx="457200" cy="5029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unit(0.5, “lines”)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800600" y="917192"/>
            <a:ext cx="3429000" cy="5029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800600" y="917192"/>
            <a:ext cx="457200" cy="5029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257800" y="917192"/>
            <a:ext cx="2514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7800" y="1374392"/>
            <a:ext cx="2514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legend.title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257800" y="1831592"/>
            <a:ext cx="2514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unit(0.4, “lines”)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72199" y="2288792"/>
            <a:ext cx="457200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unit(0.4, “lines”)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257799" y="2288790"/>
            <a:ext cx="914400" cy="1069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8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57196" y="3184535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80">
                <a:solidFill>
                  <a:schemeClr val="tx1"/>
                </a:solidFill>
              </a:rPr>
              <a:t>legend.key</a:t>
            </a:r>
            <a:r>
              <a:rPr lang="en-US" sz="800"/>
              <a:t>.width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4835879" y="2560822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legend.key.height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257799" y="5489192"/>
            <a:ext cx="2514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772400" y="917192"/>
            <a:ext cx="457200" cy="5029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257799" y="3358638"/>
            <a:ext cx="914400" cy="1069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8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57800" y="4428486"/>
            <a:ext cx="914400" cy="10607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8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57196" y="425087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80">
                <a:solidFill>
                  <a:schemeClr val="tx1"/>
                </a:solidFill>
              </a:rPr>
              <a:t>legend.key</a:t>
            </a:r>
            <a:r>
              <a:rPr lang="en-US" sz="800"/>
              <a:t>.width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4835879" y="3627159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legend.key.height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57196" y="5312089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80">
                <a:solidFill>
                  <a:schemeClr val="tx1"/>
                </a:solidFill>
              </a:rPr>
              <a:t>legend.key</a:t>
            </a:r>
            <a:r>
              <a:rPr lang="en-US" sz="800"/>
              <a:t>.width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4835879" y="4688376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legend.key.height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629399" y="2288790"/>
            <a:ext cx="1143000" cy="1069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legend.text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629398" y="3358638"/>
            <a:ext cx="1143000" cy="1069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legend.text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29399" y="4428486"/>
            <a:ext cx="1143000" cy="10607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legend.text</a:t>
            </a:r>
          </a:p>
        </p:txBody>
      </p:sp>
      <p:sp>
        <p:nvSpPr>
          <p:cNvPr id="2" name="TextBox 1"/>
          <p:cNvSpPr txBox="1"/>
          <p:nvPr/>
        </p:nvSpPr>
        <p:spPr>
          <a:xfrm rot="19311590">
            <a:off x="1024082" y="2896656"/>
            <a:ext cx="7205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FF0000">
                    <a:alpha val="47000"/>
                  </a:srgbClr>
                </a:solidFill>
              </a:rPr>
              <a:t>legend.box = “horizontal”</a:t>
            </a:r>
          </a:p>
          <a:p>
            <a:r>
              <a:rPr lang="en-US" sz="4800">
                <a:solidFill>
                  <a:srgbClr val="FF0000">
                    <a:alpha val="47000"/>
                  </a:srgbClr>
                </a:solidFill>
              </a:rPr>
              <a:t>legend.direction = “vertical”</a:t>
            </a:r>
          </a:p>
        </p:txBody>
      </p:sp>
    </p:spTree>
    <p:extLst>
      <p:ext uri="{BB962C8B-B14F-4D97-AF65-F5344CB8AC3E}">
        <p14:creationId xmlns:p14="http://schemas.microsoft.com/office/powerpoint/2010/main" val="356380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914400" y="914400"/>
            <a:ext cx="73152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legend.margin 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457200" cy="5943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unit(0.5, “lines”)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-1"/>
            <a:ext cx="8229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legend.margin /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6400799"/>
            <a:ext cx="8229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legend.margin /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86800" y="0"/>
            <a:ext cx="4572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legend.margin /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29600" y="457199"/>
            <a:ext cx="457200" cy="5943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unit(0.5, “lines”)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" y="457200"/>
            <a:ext cx="7315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unit(0.5, “lines”)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unit(0.5, “lines”)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unit(0.5, “lines”)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914400"/>
            <a:ext cx="457200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914400"/>
            <a:ext cx="457200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1600" y="914400"/>
            <a:ext cx="64008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1600" y="2743200"/>
            <a:ext cx="64008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71599" y="1371600"/>
            <a:ext cx="914401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0" y="1371600"/>
            <a:ext cx="45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unit(0.4, “lines”)</a:t>
            </a:r>
          </a:p>
        </p:txBody>
      </p:sp>
      <p:sp>
        <p:nvSpPr>
          <p:cNvPr id="2" name="TextBox 1"/>
          <p:cNvSpPr txBox="1"/>
          <p:nvPr/>
        </p:nvSpPr>
        <p:spPr>
          <a:xfrm rot="18559516">
            <a:off x="1191869" y="1862667"/>
            <a:ext cx="125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legend.title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43200" y="1371600"/>
            <a:ext cx="914401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57600" y="1371600"/>
            <a:ext cx="45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unit(0.2, “lines”)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14800" y="1371600"/>
            <a:ext cx="914401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29200" y="1371600"/>
            <a:ext cx="45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unit(0.2, “lines”)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86400" y="1371600"/>
            <a:ext cx="914401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00800" y="1371600"/>
            <a:ext cx="45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unit(0.2, “lines”)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58000" y="1371600"/>
            <a:ext cx="914401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8559516">
            <a:off x="3932623" y="186266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legend.text</a:t>
            </a:r>
          </a:p>
        </p:txBody>
      </p:sp>
      <p:sp>
        <p:nvSpPr>
          <p:cNvPr id="36" name="TextBox 35"/>
          <p:cNvSpPr txBox="1"/>
          <p:nvPr/>
        </p:nvSpPr>
        <p:spPr>
          <a:xfrm rot="18559516">
            <a:off x="6684511" y="186208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legend.text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70624" y="253657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-80">
                <a:solidFill>
                  <a:schemeClr val="tx1"/>
                </a:solidFill>
              </a:rPr>
              <a:t>legend.key</a:t>
            </a:r>
            <a:r>
              <a:rPr lang="en-US" sz="1000"/>
              <a:t>.width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274" y="179515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legend.key.height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09676" y="253657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-80">
                <a:solidFill>
                  <a:schemeClr val="tx1"/>
                </a:solidFill>
              </a:rPr>
              <a:t>legend.key</a:t>
            </a:r>
            <a:r>
              <a:rPr lang="en-US" sz="1000"/>
              <a:t>.width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4898326" y="179515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legend.key.height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14400" y="3657600"/>
            <a:ext cx="73152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14400" y="3657600"/>
            <a:ext cx="457200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72400" y="3657600"/>
            <a:ext cx="457200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71600" y="3657600"/>
            <a:ext cx="64008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71600" y="5486400"/>
            <a:ext cx="64008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x 0.75mm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371599" y="4114800"/>
            <a:ext cx="914401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86000" y="4114800"/>
            <a:ext cx="45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unit(0.4, “lines”)</a:t>
            </a:r>
          </a:p>
        </p:txBody>
      </p:sp>
      <p:sp>
        <p:nvSpPr>
          <p:cNvPr id="49" name="TextBox 48"/>
          <p:cNvSpPr txBox="1"/>
          <p:nvPr/>
        </p:nvSpPr>
        <p:spPr>
          <a:xfrm rot="18559516">
            <a:off x="1191869" y="4605867"/>
            <a:ext cx="125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legend.title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43200" y="4114800"/>
            <a:ext cx="914401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57600" y="4114800"/>
            <a:ext cx="45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unit(0.2, “lines”)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14800" y="4114800"/>
            <a:ext cx="914401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29200" y="4114800"/>
            <a:ext cx="45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unit(0.2, “lines”)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86400" y="4114800"/>
            <a:ext cx="914401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00800" y="4114800"/>
            <a:ext cx="45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unit(0.2, “lines”)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858000" y="4114800"/>
            <a:ext cx="914401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8559516">
            <a:off x="3932623" y="460586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legend.text</a:t>
            </a:r>
          </a:p>
        </p:txBody>
      </p:sp>
      <p:sp>
        <p:nvSpPr>
          <p:cNvPr id="58" name="TextBox 57"/>
          <p:cNvSpPr txBox="1"/>
          <p:nvPr/>
        </p:nvSpPr>
        <p:spPr>
          <a:xfrm rot="18559516">
            <a:off x="6684511" y="460528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legend.text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70624" y="527977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-80">
                <a:solidFill>
                  <a:schemeClr val="tx1"/>
                </a:solidFill>
              </a:rPr>
              <a:t>legend.key</a:t>
            </a:r>
            <a:r>
              <a:rPr lang="en-US" sz="1000"/>
              <a:t>.width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2159274" y="453835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legend.key.height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09676" y="527977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-80">
                <a:solidFill>
                  <a:schemeClr val="tx1"/>
                </a:solidFill>
              </a:rPr>
              <a:t>legend.key</a:t>
            </a:r>
            <a:r>
              <a:rPr lang="en-US" sz="1000"/>
              <a:t>.width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4898326" y="453835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legend.key.height</a:t>
            </a:r>
          </a:p>
        </p:txBody>
      </p:sp>
      <p:sp>
        <p:nvSpPr>
          <p:cNvPr id="64" name="TextBox 63"/>
          <p:cNvSpPr txBox="1"/>
          <p:nvPr/>
        </p:nvSpPr>
        <p:spPr>
          <a:xfrm rot="19311590">
            <a:off x="674528" y="2896656"/>
            <a:ext cx="79046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FF0000">
                    <a:alpha val="47000"/>
                  </a:srgbClr>
                </a:solidFill>
              </a:rPr>
              <a:t>legend.box = “vertical”</a:t>
            </a:r>
          </a:p>
          <a:p>
            <a:r>
              <a:rPr lang="en-US" sz="4800">
                <a:solidFill>
                  <a:srgbClr val="FF0000">
                    <a:alpha val="47000"/>
                  </a:srgbClr>
                </a:solidFill>
              </a:rPr>
              <a:t>legend.direction = “horizontal”</a:t>
            </a:r>
          </a:p>
        </p:txBody>
      </p:sp>
    </p:spTree>
    <p:extLst>
      <p:ext uri="{BB962C8B-B14F-4D97-AF65-F5344CB8AC3E}">
        <p14:creationId xmlns:p14="http://schemas.microsoft.com/office/powerpoint/2010/main" val="82013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377</Words>
  <Application>Microsoft Macintosh PowerPoint</Application>
  <PresentationFormat>On-screen Show (4:3)</PresentationFormat>
  <Paragraphs>106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Neural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Goldstein</dc:creator>
  <cp:lastModifiedBy>Peter Goldstein</cp:lastModifiedBy>
  <cp:revision>12</cp:revision>
  <dcterms:created xsi:type="dcterms:W3CDTF">2014-09-26T19:13:55Z</dcterms:created>
  <dcterms:modified xsi:type="dcterms:W3CDTF">2014-09-26T21:20:00Z</dcterms:modified>
</cp:coreProperties>
</file>