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3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9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9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2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33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2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beastmaster4141/Web-app-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Section-B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Gowrav</a:t>
            </a:r>
            <a:r>
              <a:rPr lang="en-US" sz="2800" b="1" dirty="0">
                <a:solidFill>
                  <a:schemeClr val="tx1"/>
                </a:solidFill>
              </a:rPr>
              <a:t> N – PES2UG19CS132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Dhanush V – PES2UG19CS112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Dhruv Suhas – PES2UG19CS113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Dileep Kumar – PES2UG19CS115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86" y="7937"/>
            <a:ext cx="1446028" cy="1446028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028700" y="60198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  <a:hlinkClick r:id="rId3"/>
              </a:rPr>
              <a:t>https://github.com/beastmaster4141/Web-app-project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</a:t>
            </a: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To-</a:t>
            </a:r>
            <a:r>
              <a:rPr lang="en-US" sz="3200" b="1" dirty="0">
                <a:latin typeface="+mj-lt"/>
                <a:ea typeface="+mj-ea"/>
                <a:cs typeface="+mj-cs"/>
              </a:rPr>
              <a:t>d</a:t>
            </a:r>
            <a:r>
              <a:rPr lang="en-US" sz="32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list</a:t>
            </a:r>
            <a:endParaRPr lang="en-US" sz="3200" b="1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is designed to create a To-do List where, the user can enter any task he/she desires . Here our web application will accept the strings entered by the user and will store it as well as displaying it in a list form where the user can click on the ‘Complete’ or ‘Delete’ symbols  which will display a tick mark when the ‘complete’ icon is clicked or removes the task when the ‘Delete’ icon is clicked.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 Styling from Bootstrap.com</a:t>
            </a:r>
          </a:p>
          <a:p>
            <a:r>
              <a:rPr lang="en-US" dirty="0"/>
              <a:t>MONGO DB</a:t>
            </a:r>
          </a:p>
          <a:p>
            <a:r>
              <a:rPr lang="en-US"/>
              <a:t>EXPRESS JS</a:t>
            </a:r>
            <a:endParaRPr lang="en-US" dirty="0"/>
          </a:p>
          <a:p>
            <a:r>
              <a:rPr lang="en-US" dirty="0"/>
              <a:t>REACT JS</a:t>
            </a:r>
          </a:p>
          <a:p>
            <a:r>
              <a:rPr lang="en-US" dirty="0"/>
              <a:t>NODE JS</a:t>
            </a:r>
          </a:p>
          <a:p>
            <a:r>
              <a:rPr lang="en-US" dirty="0"/>
              <a:t>Fonts from fontawesome.com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Gowrav</a:t>
            </a:r>
            <a:r>
              <a:rPr lang="en-US" dirty="0"/>
              <a:t> N – Front End </a:t>
            </a:r>
          </a:p>
          <a:p>
            <a:r>
              <a:rPr lang="en-US" dirty="0"/>
              <a:t>Dhanush V – Back End</a:t>
            </a:r>
          </a:p>
          <a:p>
            <a:r>
              <a:rPr lang="en-US" dirty="0"/>
              <a:t>Dhruv Suhas – Data Base</a:t>
            </a:r>
          </a:p>
          <a:p>
            <a:r>
              <a:rPr lang="en-GB" dirty="0">
                <a:solidFill>
                  <a:schemeClr val="tx1"/>
                </a:solidFill>
              </a:rPr>
              <a:t>Dileep Kumar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/>
              <a:t>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174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Nirmala UI</vt:lpstr>
      <vt:lpstr>Parcel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Dhruv KP</dc:creator>
  <cp:lastModifiedBy>dhruv suhas</cp:lastModifiedBy>
  <cp:revision>10</cp:revision>
  <dcterms:modified xsi:type="dcterms:W3CDTF">2020-12-12T13:46:11Z</dcterms:modified>
</cp:coreProperties>
</file>