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1CF1F-BD95-459A-8DED-511112ACD44E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410F4-0D6F-4294-9A77-C73DC274E1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410F4-0D6F-4294-9A77-C73DC274E145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C8F2EA-C300-4827-9C24-BF8A9B783C91}" type="datetimeFigureOut">
              <a:rPr lang="ru-RU" smtClean="0"/>
              <a:pPr/>
              <a:t>22.01.2023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F14206E-3161-4AEB-BA67-4F7AED5C1B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9330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Панфилов </a:t>
            </a:r>
            <a:br>
              <a:rPr lang="ru-RU" dirty="0" smtClean="0"/>
            </a:br>
            <a:r>
              <a:rPr lang="ru-RU" dirty="0" smtClean="0"/>
              <a:t>Александр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БАСТРЫКИН</a:t>
            </a:r>
            <a:br>
              <a:rPr lang="ru-RU" dirty="0" smtClean="0"/>
            </a:br>
            <a:r>
              <a:rPr lang="ru-RU" dirty="0" smtClean="0"/>
              <a:t>ИВАН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6904856" cy="2184648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en-US" sz="4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FAST D</a:t>
            </a:r>
            <a:r>
              <a:rPr lang="en-US" sz="4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LIVERY</a:t>
            </a:r>
            <a:endParaRPr lang="ru-RU" sz="4800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Scopy-delivery-logo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3284984"/>
            <a:ext cx="4752528" cy="3326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9144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132856"/>
            <a:ext cx="8132440" cy="5292080"/>
          </a:xfrm>
        </p:spPr>
        <p:txBody>
          <a:bodyPr/>
          <a:lstStyle/>
          <a:p>
            <a:r>
              <a:rPr lang="ru-RU" b="1" dirty="0" smtClean="0"/>
              <a:t>Идея: </a:t>
            </a:r>
            <a:r>
              <a:rPr lang="ru-RU" dirty="0" smtClean="0"/>
              <a:t>Создать </a:t>
            </a:r>
            <a:r>
              <a:rPr lang="ru-RU" dirty="0" smtClean="0"/>
              <a:t>симулятор доставщика с простым и понятным </a:t>
            </a:r>
            <a:r>
              <a:rPr lang="ru-RU" dirty="0" smtClean="0"/>
              <a:t>интерфейсом. Сделать меню настроек понятным для маленьких детей.</a:t>
            </a:r>
            <a:endParaRPr lang="ru-RU" b="1" dirty="0" smtClean="0"/>
          </a:p>
          <a:p>
            <a:r>
              <a:rPr lang="ru-RU" dirty="0" smtClean="0"/>
              <a:t>Проект создан для того чтобы </a:t>
            </a:r>
            <a:r>
              <a:rPr lang="ru-RU" dirty="0" smtClean="0"/>
              <a:t>занять ребенка интересной игрой.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</a:t>
            </a:r>
            <a:r>
              <a:rPr lang="ru-RU" b="1" dirty="0" smtClean="0"/>
              <a:t> </a:t>
            </a:r>
            <a:r>
              <a:rPr lang="ru-RU" dirty="0" smtClean="0"/>
              <a:t>реализации</a:t>
            </a:r>
            <a:r>
              <a:rPr lang="en-US" dirty="0" smtClean="0"/>
              <a:t> </a:t>
            </a:r>
            <a:r>
              <a:rPr lang="ru-RU" dirty="0" smtClean="0"/>
              <a:t>и функционал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4928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Окно </a:t>
            </a:r>
            <a:r>
              <a:rPr lang="ru-RU" dirty="0" smtClean="0"/>
              <a:t>стартового меню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  </a:t>
            </a:r>
            <a:r>
              <a:rPr lang="ru-RU" dirty="0" smtClean="0"/>
              <a:t>Окно </a:t>
            </a:r>
            <a:r>
              <a:rPr lang="ru-RU" dirty="0" smtClean="0"/>
              <a:t>меню настроек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1556792"/>
            <a:ext cx="4788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Мы</a:t>
            </a:r>
            <a:r>
              <a:rPr lang="ru-RU" sz="2800" dirty="0" smtClean="0"/>
              <a:t> использовали библиотеки</a:t>
            </a:r>
            <a:r>
              <a:rPr lang="en-US" sz="2800" dirty="0" smtClean="0"/>
              <a:t>: </a:t>
            </a:r>
            <a:r>
              <a:rPr lang="en-US" sz="2800" dirty="0" err="1" smtClean="0"/>
              <a:t>PyGame</a:t>
            </a:r>
            <a:r>
              <a:rPr lang="en-US" sz="2800" dirty="0" smtClean="0"/>
              <a:t>, </a:t>
            </a:r>
            <a:r>
              <a:rPr lang="en-US" sz="2800" dirty="0" err="1" smtClean="0"/>
              <a:t>os</a:t>
            </a:r>
            <a:r>
              <a:rPr lang="en-US" sz="2800" dirty="0" smtClean="0"/>
              <a:t>, </a:t>
            </a:r>
            <a:r>
              <a:rPr lang="en-US" sz="2800" dirty="0" smtClean="0"/>
              <a:t>sys.</a:t>
            </a:r>
            <a:endParaRPr lang="ru-RU" sz="2800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356992"/>
            <a:ext cx="4672882" cy="31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356992"/>
            <a:ext cx="435597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окно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54006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5216"/>
            <a:ext cx="8219256" cy="494278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следующих версиях будут реализованы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дополнительные возможности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Будет добавлен </a:t>
            </a:r>
            <a:r>
              <a:rPr lang="ru-RU" dirty="0" smtClean="0"/>
              <a:t>магазин с возможностью покупки других транспортных средств для доставки.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Будут добавлены новые карты.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/>
              <a:t>Будут </a:t>
            </a:r>
            <a:r>
              <a:rPr lang="ru-RU" dirty="0" smtClean="0"/>
              <a:t>исправлены недочёты.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293096"/>
            <a:ext cx="7772400" cy="9144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525</TotalTime>
  <Words>96</Words>
  <Application>Microsoft Office PowerPoint</Application>
  <PresentationFormat>Экран 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Панфилов  Александр БАСТРЫКИН ИВАН</vt:lpstr>
      <vt:lpstr>Введение</vt:lpstr>
      <vt:lpstr>Описание реализации и функционал.</vt:lpstr>
      <vt:lpstr>Игровое окно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Asus</cp:lastModifiedBy>
  <cp:revision>51</cp:revision>
  <dcterms:created xsi:type="dcterms:W3CDTF">2022-11-10T06:12:44Z</dcterms:created>
  <dcterms:modified xsi:type="dcterms:W3CDTF">2023-01-22T18:02:50Z</dcterms:modified>
</cp:coreProperties>
</file>