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2fad5aeb8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2fad5aeb8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2fad5a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2fad5a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2fad5ae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2fad5ae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2fad5ae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2fad5ae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189ca75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189ca75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2fad5aeb8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2fad5aeb8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2fad5aeb8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2fad5aeb8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2fad5aeb8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2fad5aeb8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2fad5aeb8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2fad5aeb8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Solomony 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доска заданий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4900" y="3256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Панфилов Александр                           Бастрыкин Иван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696325" y="2110600"/>
            <a:ext cx="7508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Спасибо за внимание!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Часто бывает такое, что человек забывает сделать очень важные дела. С помощью нашего приложения вы никогда не забудете о своих делах.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Идея: Создать WEB-приложение - доску дел с этапами выполнения работы. Написать бота, который будет будет отправлять по запросу  пользователя напоминание на каком этапе сделана его работа.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Проект сделан для того, чтобы человек не забыл сделать важные, запланированные дела.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 и функционал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488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Мы использовал библиотеки: Flask, os, flask_sqlalchemy, flask_login, vk_api.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905638" y="358600"/>
            <a:ext cx="3332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регистрации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53" y="1202397"/>
            <a:ext cx="5625273" cy="3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559600" y="216525"/>
            <a:ext cx="2208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входа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4" y="1130625"/>
            <a:ext cx="6732201" cy="3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web-приложения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1500" y="1624350"/>
            <a:ext cx="4656875" cy="26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3825"/>
            <a:ext cx="4729901" cy="26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4814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с пользователями и задачами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00" y="985725"/>
            <a:ext cx="7761949" cy="37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75" y="2533875"/>
            <a:ext cx="2971425" cy="21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VK Бот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На стадии доработки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следующих версиях будут реализованы и исправлены дополнительные возможности: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Будет улучшен интерфейс web-приложения.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Будет реализована система оповещения о несделанных делах.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Будет сделан бот. (на стадии разработки)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