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handoutMasterIdLst>
    <p:handoutMasterId r:id="rId16"/>
  </p:handoutMasterIdLst>
  <p:sldIdLst>
    <p:sldId id="256" r:id="rId2"/>
    <p:sldId id="257" r:id="rId3"/>
    <p:sldId id="267" r:id="rId4"/>
    <p:sldId id="259" r:id="rId5"/>
    <p:sldId id="274" r:id="rId6"/>
    <p:sldId id="268" r:id="rId7"/>
    <p:sldId id="269" r:id="rId8"/>
    <p:sldId id="275" r:id="rId9"/>
    <p:sldId id="273" r:id="rId10"/>
    <p:sldId id="270" r:id="rId11"/>
    <p:sldId id="271" r:id="rId12"/>
    <p:sldId id="272" r:id="rId13"/>
    <p:sldId id="260" r:id="rId14"/>
    <p:sldId id="263" r:id="rId15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6C894EF-9488-4D35-9130-7694BCBA2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D771CAE-5CAC-4F60-8345-C4F51066B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A28BC-69F5-4F9B-AEB6-B9E30EB472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928DC-2385-4E1F-B3EE-EFC00C0308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10356-B4B6-4354-87E2-234B7B5DAC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04577-3CD8-47B5-A651-1AFD67A89B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3B67B-729C-47AE-91A4-88361042CB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CC1A7-764A-407B-B50D-C7029F388C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5C997-5889-4FDB-86B4-6061B6772D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A0100-AEC5-4000-95F3-336AD4580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B26D-639D-4AE6-BA73-61D00A5CE4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B36EED5-B0BC-44CB-B5D4-AF347C4ECC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B1500E4-0D11-4A7C-8488-D343FF8578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Baskerville Old Face" pitchFamily="18" charset="0"/>
              </a:rPr>
              <a:t>Programming Fundamentals (PF)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  <a:latin typeface="Baskerville Old Face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dirty="0" err="1">
                <a:solidFill>
                  <a:srgbClr val="002060"/>
                </a:solidFill>
                <a:latin typeface="Baskerville Old Face" pitchFamily="18" charset="0"/>
              </a:rPr>
              <a:t>Haroon</a:t>
            </a:r>
            <a:r>
              <a:rPr lang="en-US" sz="20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Baskerville Old Face" pitchFamily="18" charset="0"/>
              </a:rPr>
              <a:t>Zafar</a:t>
            </a:r>
            <a:endParaRPr lang="en-US" sz="2000" dirty="0">
              <a:solidFill>
                <a:srgbClr val="002060"/>
              </a:solidFill>
              <a:latin typeface="Baskerville Old Face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Baskerville Old Face" pitchFamily="18" charset="0"/>
              </a:rPr>
              <a:t>Department of Computer Science,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Baskerville Old Face" pitchFamily="18" charset="0"/>
              </a:rPr>
              <a:t>National University of Computer and </a:t>
            </a:r>
            <a:r>
              <a:rPr lang="en-US" sz="2000">
                <a:solidFill>
                  <a:srgbClr val="002060"/>
                </a:solidFill>
                <a:latin typeface="Baskerville Old Face" pitchFamily="18" charset="0"/>
              </a:rPr>
              <a:t>Emerging Sciences (NUCES), </a:t>
            </a:r>
            <a:r>
              <a:rPr lang="en-US" sz="2000" dirty="0">
                <a:solidFill>
                  <a:srgbClr val="002060"/>
                </a:solidFill>
                <a:latin typeface="Baskerville Old Face" pitchFamily="18" charset="0"/>
              </a:rPr>
              <a:t>Peshawar Campus.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askerville Old Face" pitchFamily="18" charset="0"/>
              </a:rPr>
              <a:t>Introductory Session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All details available in Course Outline uploaded on Google </a:t>
            </a:r>
            <a:r>
              <a:rPr lang="en-US" sz="2000"/>
              <a:t>Class room.</a:t>
            </a:r>
            <a:endParaRPr lang="en-US" sz="2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Table of Content (TOC)</a:t>
            </a:r>
          </a:p>
        </p:txBody>
      </p:sp>
    </p:spTree>
    <p:extLst>
      <p:ext uri="{BB962C8B-B14F-4D97-AF65-F5344CB8AC3E}">
        <p14:creationId xmlns:p14="http://schemas.microsoft.com/office/powerpoint/2010/main" val="575004783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itchFamily="18" charset="0"/>
              </a:rPr>
              <a:t>Course</a:t>
            </a:r>
            <a:r>
              <a:rPr lang="en-US" dirty="0"/>
              <a:t> </a:t>
            </a:r>
            <a:r>
              <a:rPr lang="en-US" dirty="0">
                <a:latin typeface="Baskerville Old Face" pitchFamily="18" charset="0"/>
              </a:rPr>
              <a:t>Work</a:t>
            </a:r>
          </a:p>
          <a:p>
            <a:pPr lvl="1"/>
            <a:r>
              <a:rPr lang="en-US" sz="2700" dirty="0">
                <a:latin typeface="Baskerville Old Face" pitchFamily="18" charset="0"/>
              </a:rPr>
              <a:t>Lectures </a:t>
            </a:r>
          </a:p>
          <a:p>
            <a:pPr lvl="1"/>
            <a:r>
              <a:rPr lang="en-US" sz="2700" dirty="0">
                <a:latin typeface="Baskerville Old Face" pitchFamily="18" charset="0"/>
              </a:rPr>
              <a:t>Assignments</a:t>
            </a:r>
          </a:p>
          <a:p>
            <a:pPr lvl="1"/>
            <a:r>
              <a:rPr lang="en-US" sz="2700" dirty="0" err="1">
                <a:latin typeface="Baskerville Old Face" pitchFamily="18" charset="0"/>
              </a:rPr>
              <a:t>Quizes</a:t>
            </a:r>
            <a:endParaRPr lang="en-US" sz="2700" dirty="0">
              <a:latin typeface="Baskerville Old Face" pitchFamily="18" charset="0"/>
            </a:endParaRPr>
          </a:p>
          <a:p>
            <a:r>
              <a:rPr lang="en-US" dirty="0">
                <a:latin typeface="Baskerville Old Face" pitchFamily="18" charset="0"/>
              </a:rPr>
              <a:t>Project</a:t>
            </a:r>
          </a:p>
          <a:p>
            <a:pPr lvl="1"/>
            <a:r>
              <a:rPr lang="en-US" sz="2700" dirty="0">
                <a:latin typeface="Baskerville Old Face" pitchFamily="18" charset="0"/>
              </a:rPr>
              <a:t>Some real life application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itchFamily="18" charset="0"/>
              </a:rPr>
              <a:t>Course</a:t>
            </a:r>
            <a:r>
              <a:rPr lang="en-US" dirty="0"/>
              <a:t> </a:t>
            </a:r>
            <a:r>
              <a:rPr lang="en-US" dirty="0">
                <a:latin typeface="Baskerville Old Face" pitchFamily="18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185968262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u="sng" dirty="0"/>
              <a:t>Recommended Text Books:</a:t>
            </a:r>
            <a:endParaRPr lang="en-US" sz="2000" dirty="0"/>
          </a:p>
          <a:p>
            <a:pPr lvl="1"/>
            <a:r>
              <a:rPr lang="en-US" sz="1800" dirty="0"/>
              <a:t>Computer Science: A Structured Programming Approach Using C </a:t>
            </a:r>
            <a:endParaRPr lang="en-US" sz="2000" dirty="0">
              <a:latin typeface="Arial"/>
              <a:cs typeface="Arial"/>
            </a:endParaRP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Recommended Books</a:t>
            </a:r>
          </a:p>
        </p:txBody>
      </p:sp>
    </p:spTree>
    <p:extLst>
      <p:ext uri="{BB962C8B-B14F-4D97-AF65-F5344CB8AC3E}">
        <p14:creationId xmlns:p14="http://schemas.microsoft.com/office/powerpoint/2010/main" val="2499981519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Baskerville Old Face" pitchFamily="18" charset="0"/>
              </a:rPr>
              <a:t>A Right decision</a:t>
            </a:r>
          </a:p>
          <a:p>
            <a:pPr eaLnBrk="1" hangingPunct="1"/>
            <a:r>
              <a:rPr lang="en-US" dirty="0">
                <a:latin typeface="Baskerville Old Face" pitchFamily="18" charset="0"/>
              </a:rPr>
              <a:t>You need to be specialist is some area of your study.</a:t>
            </a:r>
          </a:p>
          <a:p>
            <a:pPr lvl="1" eaLnBrk="1" hangingPunct="1"/>
            <a:r>
              <a:rPr lang="en-US" dirty="0">
                <a:latin typeface="Baskerville Old Face" pitchFamily="18" charset="0"/>
              </a:rPr>
              <a:t>Programming</a:t>
            </a:r>
          </a:p>
          <a:p>
            <a:pPr lvl="1" eaLnBrk="1" hangingPunct="1"/>
            <a:r>
              <a:rPr lang="en-US" dirty="0">
                <a:latin typeface="Baskerville Old Face" pitchFamily="18" charset="0"/>
              </a:rPr>
              <a:t>Web Development</a:t>
            </a:r>
          </a:p>
          <a:p>
            <a:pPr lvl="1" eaLnBrk="1" hangingPunct="1"/>
            <a:r>
              <a:rPr lang="en-US" dirty="0">
                <a:latin typeface="Baskerville Old Face" pitchFamily="18" charset="0"/>
              </a:rPr>
              <a:t>Networking</a:t>
            </a:r>
          </a:p>
          <a:p>
            <a:pPr lvl="1" eaLnBrk="1" hangingPunct="1"/>
            <a:r>
              <a:rPr lang="en-US" dirty="0">
                <a:latin typeface="Baskerville Old Face" pitchFamily="18" charset="0"/>
              </a:rPr>
              <a:t>Data bases </a:t>
            </a:r>
            <a:r>
              <a:rPr lang="en-US" dirty="0" err="1">
                <a:latin typeface="Baskerville Old Face" pitchFamily="18" charset="0"/>
              </a:rPr>
              <a:t>etc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>
                <a:latin typeface="Baskerville Old Face" pitchFamily="18" charset="0"/>
              </a:rPr>
              <a:t>We need to be </a:t>
            </a:r>
          </a:p>
          <a:p>
            <a:pPr lvl="1"/>
            <a:r>
              <a:rPr lang="en-US" dirty="0">
                <a:latin typeface="Baskerville Old Face" pitchFamily="18" charset="0"/>
              </a:rPr>
              <a:t>Good CS Professional as well as</a:t>
            </a:r>
          </a:p>
          <a:p>
            <a:pPr lvl="1"/>
            <a:r>
              <a:rPr lang="en-US" dirty="0">
                <a:latin typeface="Baskerville Old Face" pitchFamily="18" charset="0"/>
              </a:rPr>
              <a:t>Good Human-being </a:t>
            </a:r>
          </a:p>
          <a:p>
            <a:pPr lvl="1"/>
            <a:endParaRPr lang="en-US" dirty="0">
              <a:latin typeface="Baskerville Old Face" pitchFamily="18" charset="0"/>
            </a:endParaRPr>
          </a:p>
          <a:p>
            <a:endParaRPr lang="en-US" dirty="0">
              <a:latin typeface="Baskerville Old Face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Baskerville Old Face" pitchFamily="18" charset="0"/>
              </a:rPr>
              <a:t>Final Words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Baskerville Old Face" pitchFamily="18" charset="0"/>
            </a:endParaRPr>
          </a:p>
          <a:p>
            <a:pPr eaLnBrk="1" hangingPunct="1"/>
            <a:endParaRPr lang="en-US" dirty="0">
              <a:latin typeface="Baskerville Old Face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latin typeface="Baskerville Old Face" pitchFamily="18" charset="0"/>
              </a:rPr>
              <a:t>                         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Baskerville Old Face" pitchFamily="18" charset="0"/>
              </a:rPr>
              <a:t>				THANKYOU!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Baskerville Old Face" pitchFamily="18" charset="0"/>
              </a:rPr>
              <a:t>        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Baskerville Old Face" pitchFamily="18" charset="0"/>
              </a:rPr>
              <a:t>Knowing each other</a:t>
            </a:r>
          </a:p>
          <a:p>
            <a:pPr eaLnBrk="1" hangingPunct="1"/>
            <a:r>
              <a:rPr lang="en-US" sz="3200" dirty="0">
                <a:latin typeface="Baskerville Old Face" pitchFamily="18" charset="0"/>
              </a:rPr>
              <a:t>Some questions you need to answer</a:t>
            </a:r>
          </a:p>
          <a:p>
            <a:pPr eaLnBrk="1" hangingPunct="1"/>
            <a:r>
              <a:rPr lang="en-US" sz="3200" dirty="0">
                <a:latin typeface="Baskerville Old Face" pitchFamily="18" charset="0"/>
              </a:rPr>
              <a:t>Be realistic </a:t>
            </a:r>
          </a:p>
          <a:p>
            <a:pPr eaLnBrk="1" hangingPunct="1"/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Baskerville Old Face" pitchFamily="18" charset="0"/>
              </a:rPr>
              <a:t>Introductory Session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skerville Old Face" pitchFamily="18" charset="0"/>
              </a:rPr>
              <a:t>Name </a:t>
            </a:r>
          </a:p>
          <a:p>
            <a:r>
              <a:rPr lang="en-US" sz="2800" dirty="0">
                <a:latin typeface="Baskerville Old Face" pitchFamily="18" charset="0"/>
              </a:rPr>
              <a:t>Belonging</a:t>
            </a:r>
          </a:p>
          <a:p>
            <a:r>
              <a:rPr lang="en-US" sz="2800" dirty="0">
                <a:latin typeface="Baskerville Old Face" pitchFamily="18" charset="0"/>
              </a:rPr>
              <a:t>Last degree</a:t>
            </a:r>
          </a:p>
          <a:p>
            <a:r>
              <a:rPr lang="en-US" sz="2800" dirty="0">
                <a:latin typeface="Baskerville Old Face" pitchFamily="18" charset="0"/>
              </a:rPr>
              <a:t>Marks</a:t>
            </a:r>
          </a:p>
          <a:p>
            <a:r>
              <a:rPr lang="en-US" sz="2800" dirty="0">
                <a:latin typeface="Baskerville Old Face" pitchFamily="18" charset="0"/>
              </a:rPr>
              <a:t>Why BS(CS/SE/AI)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skerville Old Face" pitchFamily="18" charset="0"/>
              </a:rPr>
              <a:t>Introductory Session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32507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err="1">
                <a:latin typeface="Baskerville Old Face" pitchFamily="18" charset="0"/>
              </a:rPr>
              <a:t>Haroon</a:t>
            </a:r>
            <a:r>
              <a:rPr lang="en-US" sz="3400" dirty="0">
                <a:latin typeface="Baskerville Old Face" pitchFamily="18" charset="0"/>
              </a:rPr>
              <a:t> </a:t>
            </a:r>
            <a:r>
              <a:rPr lang="en-US" sz="3400" dirty="0" err="1">
                <a:latin typeface="Baskerville Old Face" pitchFamily="18" charset="0"/>
              </a:rPr>
              <a:t>Zafar</a:t>
            </a:r>
            <a:endParaRPr lang="en-US" sz="3400" dirty="0">
              <a:latin typeface="Baskerville Old Face" pitchFamily="18" charset="0"/>
            </a:endParaRPr>
          </a:p>
          <a:p>
            <a:pPr marL="395478" indent="-285750"/>
            <a:r>
              <a:rPr lang="en-US" sz="3400" b="1" dirty="0">
                <a:latin typeface="Baskerville Old Face" pitchFamily="18" charset="0"/>
              </a:rPr>
              <a:t>Lecturer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Recently Joined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Department of Computer Science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National University of computer and emerging sciences (NUCES). </a:t>
            </a:r>
          </a:p>
          <a:p>
            <a:pPr marL="109728" indent="0">
              <a:buNone/>
            </a:pPr>
            <a:endParaRPr lang="en-US" sz="3400" dirty="0">
              <a:latin typeface="Baskerville Old Face" pitchFamily="18" charset="0"/>
            </a:endParaRPr>
          </a:p>
          <a:p>
            <a:pPr marL="395478" indent="-285750"/>
            <a:r>
              <a:rPr lang="en-US" sz="3400" b="1" dirty="0">
                <a:latin typeface="Baskerville Old Face" pitchFamily="18" charset="0"/>
              </a:rPr>
              <a:t>Lecturer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Since Aug 2022-Aug 2023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Department of CS&amp;IT</a:t>
            </a:r>
          </a:p>
          <a:p>
            <a:pPr marL="365760" lvl="1" indent="0">
              <a:buNone/>
            </a:pPr>
            <a:r>
              <a:rPr lang="en-US" sz="2600" dirty="0" err="1">
                <a:latin typeface="Baskerville Old Face" pitchFamily="18" charset="0"/>
              </a:rPr>
              <a:t>Sarhad</a:t>
            </a:r>
            <a:r>
              <a:rPr lang="en-US" sz="2600" dirty="0">
                <a:latin typeface="Baskerville Old Face" pitchFamily="18" charset="0"/>
              </a:rPr>
              <a:t> University,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Peshawar, Pakistan</a:t>
            </a:r>
            <a:endParaRPr lang="en-US" sz="3400" dirty="0">
              <a:latin typeface="Baskerville Old Face" pitchFamily="18" charset="0"/>
            </a:endParaRPr>
          </a:p>
          <a:p>
            <a:pPr marL="395478" indent="-285750"/>
            <a:endParaRPr lang="en-US" sz="3400" dirty="0">
              <a:latin typeface="Baskerville Old Face" pitchFamily="18" charset="0"/>
            </a:endParaRPr>
          </a:p>
          <a:p>
            <a:pPr marL="395478" indent="-285750"/>
            <a:r>
              <a:rPr lang="en-US" sz="3400" b="1" dirty="0">
                <a:latin typeface="Baskerville Old Face" pitchFamily="18" charset="0"/>
              </a:rPr>
              <a:t>Lecturer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Feb 2021-Jul 2022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Faculty of Computing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Riphah International University,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Islamabad, Pakistan</a:t>
            </a:r>
          </a:p>
          <a:p>
            <a:pPr eaLnBrk="1" hangingPunct="1"/>
            <a:endParaRPr lang="en-US" dirty="0">
              <a:latin typeface="Baskerville Old Face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Baskerville Old Face" pitchFamily="18" charset="0"/>
              </a:rPr>
              <a:t>Introduction</a:t>
            </a:r>
            <a:endParaRPr lang="en-US" dirty="0">
              <a:latin typeface="Baskerville Old Face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41081-59BE-4803-A309-05D391A77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54" y="1140654"/>
            <a:ext cx="1435931" cy="1435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6BDC1-CFDD-4CED-8C55-A2DDF9E64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66" y="2916701"/>
            <a:ext cx="1435931" cy="1416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31B14-1EB4-4D8E-8696-650D7C35B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18" y="4510527"/>
            <a:ext cx="1225482" cy="165725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630C3E-DD2A-400B-B85D-DD625819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400" b="1" u="sng" dirty="0">
                <a:latin typeface="Baskerville Old Face" pitchFamily="18" charset="0"/>
              </a:rPr>
              <a:t>Industrial Experience</a:t>
            </a:r>
          </a:p>
          <a:p>
            <a:r>
              <a:rPr lang="en-US" sz="2000" b="1" dirty="0">
                <a:latin typeface="Baskerville Old Face" pitchFamily="18" charset="0"/>
              </a:rPr>
              <a:t>Data processing Officer</a:t>
            </a:r>
          </a:p>
          <a:p>
            <a:pPr lvl="1"/>
            <a:r>
              <a:rPr lang="en-US" sz="2000" dirty="0">
                <a:latin typeface="Baskerville Old Face" pitchFamily="18" charset="0"/>
              </a:rPr>
              <a:t>Pakistan Bureau of Statistics</a:t>
            </a:r>
          </a:p>
          <a:p>
            <a:pPr lvl="1"/>
            <a:endParaRPr lang="en-US" sz="2000" dirty="0">
              <a:latin typeface="Baskerville Old Face" pitchFamily="18" charset="0"/>
            </a:endParaRPr>
          </a:p>
          <a:p>
            <a:r>
              <a:rPr lang="en-US" sz="2000" b="1" dirty="0">
                <a:latin typeface="Baskerville Old Face" pitchFamily="18" charset="0"/>
              </a:rPr>
              <a:t>Android Developer</a:t>
            </a:r>
          </a:p>
          <a:p>
            <a:pPr lvl="1"/>
            <a:r>
              <a:rPr lang="en-US" sz="2000" dirty="0">
                <a:latin typeface="Baskerville Old Face" pitchFamily="18" charset="0"/>
              </a:rPr>
              <a:t>Aksa-</a:t>
            </a:r>
            <a:r>
              <a:rPr lang="en-US" sz="2000" dirty="0" err="1">
                <a:latin typeface="Baskerville Old Face" pitchFamily="18" charset="0"/>
              </a:rPr>
              <a:t>sds</a:t>
            </a:r>
            <a:endParaRPr lang="en-US" sz="2000" dirty="0">
              <a:latin typeface="Baskerville Old Face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22AFC-F8E6-4FA4-BCDE-67439F3D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skerville Old Face" pitchFamily="18" charset="0"/>
              </a:rPr>
              <a:t>Introduction (</a:t>
            </a:r>
            <a:r>
              <a:rPr lang="en-US" sz="4400" dirty="0" err="1">
                <a:latin typeface="Baskerville Old Face" pitchFamily="18" charset="0"/>
              </a:rPr>
              <a:t>Cont</a:t>
            </a:r>
            <a:r>
              <a:rPr lang="en-US" sz="4400" dirty="0">
                <a:latin typeface="Baskerville Old Face" pitchFamily="18" charset="0"/>
              </a:rPr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73706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/>
          <a:lstStyle/>
          <a:p>
            <a:r>
              <a:rPr lang="en-US" dirty="0">
                <a:latin typeface="Baskerville Old Face" pitchFamily="18" charset="0"/>
              </a:rPr>
              <a:t>Did my MS from COMSATS University Islamabad (CUI), Islamabad.</a:t>
            </a:r>
          </a:p>
          <a:p>
            <a:endParaRPr lang="en-US" dirty="0">
              <a:latin typeface="Baskerville Old Face" pitchFamily="18" charset="0"/>
            </a:endParaRPr>
          </a:p>
          <a:p>
            <a:endParaRPr lang="en-US" dirty="0">
              <a:latin typeface="Baskerville Old Face" pitchFamily="18" charset="0"/>
            </a:endParaRPr>
          </a:p>
          <a:p>
            <a:endParaRPr lang="en-US" dirty="0">
              <a:latin typeface="Baskerville Old Face" pitchFamily="18" charset="0"/>
            </a:endParaRPr>
          </a:p>
          <a:p>
            <a:pPr marL="109728" indent="0">
              <a:buNone/>
            </a:pPr>
            <a:endParaRPr lang="en-US" dirty="0">
              <a:latin typeface="Baskerville Old Face" pitchFamily="18" charset="0"/>
            </a:endParaRPr>
          </a:p>
          <a:p>
            <a:r>
              <a:rPr lang="en-US" dirty="0">
                <a:latin typeface="Baskerville Old Face" pitchFamily="18" charset="0"/>
              </a:rPr>
              <a:t>Educational back ground</a:t>
            </a:r>
          </a:p>
          <a:p>
            <a:pPr lvl="1"/>
            <a:r>
              <a:rPr lang="en-US" dirty="0">
                <a:latin typeface="Baskerville Old Face" pitchFamily="18" charset="0"/>
              </a:rPr>
              <a:t>MS(Software Engineering)</a:t>
            </a:r>
          </a:p>
          <a:p>
            <a:pPr lvl="1"/>
            <a:r>
              <a:rPr lang="en-US" dirty="0">
                <a:latin typeface="Baskerville Old Face" pitchFamily="18" charset="0"/>
              </a:rPr>
              <a:t>BS(Software Engineering)</a:t>
            </a:r>
          </a:p>
          <a:p>
            <a:r>
              <a:rPr lang="en-US" dirty="0">
                <a:latin typeface="Baskerville Old Face" pitchFamily="18" charset="0"/>
              </a:rPr>
              <a:t>Major Area Software Engineering</a:t>
            </a:r>
          </a:p>
          <a:p>
            <a:pPr lvl="1"/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skerville Old Face" pitchFamily="18" charset="0"/>
              </a:rPr>
              <a:t>Education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DB5B-C8E3-4D8B-92FD-3D987B599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24384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E6DA4-3B7D-4DC6-8629-9759B4AE6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2438400"/>
            <a:ext cx="20193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2408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itchFamily="18" charset="0"/>
              </a:rPr>
              <a:t>Contact </a:t>
            </a:r>
          </a:p>
          <a:p>
            <a:pPr lvl="1"/>
            <a:r>
              <a:rPr lang="en-US" sz="2400" dirty="0">
                <a:latin typeface="Baskerville Old Face" pitchFamily="18" charset="0"/>
              </a:rPr>
              <a:t>Office-19 (Academic Block)</a:t>
            </a:r>
          </a:p>
          <a:p>
            <a:pPr lvl="1"/>
            <a:r>
              <a:rPr lang="en-US" sz="2400" dirty="0">
                <a:latin typeface="Baskerville Old Face" pitchFamily="18" charset="0"/>
              </a:rPr>
              <a:t>Email: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haroon.zafar@nu.edu.pk</a:t>
            </a:r>
          </a:p>
          <a:p>
            <a:pPr marL="630936" lvl="2" indent="0">
              <a:buNone/>
            </a:pPr>
            <a:endParaRPr lang="en-US" dirty="0"/>
          </a:p>
          <a:p>
            <a:pPr marL="630936" lvl="2" indent="0">
              <a:buNone/>
            </a:pPr>
            <a:r>
              <a:rPr lang="en-US" dirty="0"/>
              <a:t>   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askerville Old Face" pitchFamily="18" charset="0"/>
              </a:rPr>
              <a:t>Personal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1541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380D4-10D7-448F-BF68-EC68A675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Batch Fall 2023 (SE/AI)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617234-3E01-4402-B920-F9739F3A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Advisor</a:t>
            </a:r>
          </a:p>
        </p:txBody>
      </p:sp>
    </p:spTree>
    <p:extLst>
      <p:ext uri="{BB962C8B-B14F-4D97-AF65-F5344CB8AC3E}">
        <p14:creationId xmlns:p14="http://schemas.microsoft.com/office/powerpoint/2010/main" val="2189718826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Course title:	</a:t>
            </a:r>
            <a:r>
              <a:rPr lang="en-US" b="1" dirty="0"/>
              <a:t>Programming Fundamentals</a:t>
            </a:r>
            <a:r>
              <a:rPr lang="en-US" dirty="0"/>
              <a:t> </a:t>
            </a:r>
          </a:p>
          <a:p>
            <a:r>
              <a:rPr lang="en-US" i="1" dirty="0"/>
              <a:t>Instructor:	</a:t>
            </a:r>
            <a:r>
              <a:rPr lang="en-US" dirty="0"/>
              <a:t>Mr. Haroon Zafar</a:t>
            </a:r>
          </a:p>
          <a:p>
            <a:r>
              <a:rPr lang="en-US" i="1" dirty="0"/>
              <a:t>Credit Hours:</a:t>
            </a:r>
            <a:r>
              <a:rPr lang="en-US" dirty="0"/>
              <a:t>	</a:t>
            </a:r>
            <a:r>
              <a:rPr lang="en-US" b="1" dirty="0"/>
              <a:t>4 (3+1)</a:t>
            </a:r>
            <a:endParaRPr lang="en-US" dirty="0"/>
          </a:p>
          <a:p>
            <a:r>
              <a:rPr lang="en-US" i="1" dirty="0"/>
              <a:t>Semester:	</a:t>
            </a:r>
            <a:r>
              <a:rPr lang="en-US" b="1" i="1" dirty="0"/>
              <a:t>Fall</a:t>
            </a:r>
            <a:r>
              <a:rPr lang="en-US" b="1" dirty="0"/>
              <a:t> 2023</a:t>
            </a:r>
            <a:endParaRPr lang="en-US" dirty="0"/>
          </a:p>
          <a:p>
            <a:r>
              <a:rPr lang="en-US" i="1" dirty="0"/>
              <a:t>Pre-requisite:</a:t>
            </a:r>
            <a:r>
              <a:rPr lang="en-US" dirty="0"/>
              <a:t>	</a:t>
            </a:r>
            <a:r>
              <a:rPr lang="en-US" b="1" dirty="0"/>
              <a:t>Nil</a:t>
            </a:r>
          </a:p>
          <a:p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308648722"/>
      </p:ext>
    </p:extLst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625</TotalTime>
  <Words>302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 Old Face</vt:lpstr>
      <vt:lpstr>Lucida Sans Unicode</vt:lpstr>
      <vt:lpstr>Verdana</vt:lpstr>
      <vt:lpstr>Wingdings</vt:lpstr>
      <vt:lpstr>Wingdings 2</vt:lpstr>
      <vt:lpstr>Wingdings 3</vt:lpstr>
      <vt:lpstr>Concourse</vt:lpstr>
      <vt:lpstr>Introductory Session</vt:lpstr>
      <vt:lpstr>Introductory Session</vt:lpstr>
      <vt:lpstr>Introductory Session</vt:lpstr>
      <vt:lpstr>Introduction</vt:lpstr>
      <vt:lpstr>Introduction (Cont…)</vt:lpstr>
      <vt:lpstr>Education</vt:lpstr>
      <vt:lpstr>Personal Info</vt:lpstr>
      <vt:lpstr>Batch Advisor</vt:lpstr>
      <vt:lpstr>Course</vt:lpstr>
      <vt:lpstr>Table of Content (TOC)</vt:lpstr>
      <vt:lpstr>Course Structure</vt:lpstr>
      <vt:lpstr>Recommended Books</vt:lpstr>
      <vt:lpstr>Final Words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</cp:lastModifiedBy>
  <cp:revision>82</cp:revision>
  <dcterms:created xsi:type="dcterms:W3CDTF">2005-09-02T07:27:12Z</dcterms:created>
  <dcterms:modified xsi:type="dcterms:W3CDTF">2023-08-23T08:10:44Z</dcterms:modified>
</cp:coreProperties>
</file>