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780" r:id="rId2"/>
    <p:sldId id="677" r:id="rId3"/>
    <p:sldId id="678" r:id="rId4"/>
    <p:sldId id="679" r:id="rId5"/>
    <p:sldId id="680" r:id="rId6"/>
    <p:sldId id="681" r:id="rId7"/>
    <p:sldId id="682" r:id="rId8"/>
    <p:sldId id="658" r:id="rId9"/>
    <p:sldId id="661" r:id="rId10"/>
    <p:sldId id="683" r:id="rId11"/>
    <p:sldId id="684" r:id="rId12"/>
    <p:sldId id="520" r:id="rId13"/>
  </p:sldIdLst>
  <p:sldSz cx="9144000" cy="6858000" type="screen4x3"/>
  <p:notesSz cx="7099300" cy="10234613"/>
  <p:embeddedFontLst>
    <p:embeddedFont>
      <p:font typeface="Tahoma" panose="020B0604030504040204" pitchFamily="34" charset="0"/>
      <p:regular r:id="rId15"/>
      <p:bold r:id="rId16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3" autoAdjust="0"/>
    <p:restoredTop sz="94249" autoAdjust="0"/>
  </p:normalViewPr>
  <p:slideViewPr>
    <p:cSldViewPr>
      <p:cViewPr varScale="1">
        <p:scale>
          <a:sx n="63" d="100"/>
          <a:sy n="63" d="100"/>
        </p:scale>
        <p:origin x="1452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307F30-E95D-4DC1-945B-D02103101FA8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69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621" y="1555647"/>
            <a:ext cx="8077200" cy="1314451"/>
          </a:xfrm>
        </p:spPr>
        <p:txBody>
          <a:bodyPr>
            <a:noAutofit/>
          </a:bodyPr>
          <a:lstStyle/>
          <a:p>
            <a:pPr algn="ctr"/>
            <a:br>
              <a:rPr lang="en-GB" sz="3600" b="1" dirty="0"/>
            </a:br>
            <a:r>
              <a:rPr lang="en-GB" sz="3600" dirty="0"/>
              <a:t>CS-2001</a:t>
            </a:r>
            <a:br>
              <a:rPr lang="en-GB" sz="3600" b="1" dirty="0"/>
            </a:br>
            <a:r>
              <a:rPr lang="en-US" sz="3600" b="1" dirty="0"/>
              <a:t>Data Structures</a:t>
            </a:r>
            <a:br>
              <a:rPr lang="en-US" sz="3600" b="1" dirty="0"/>
            </a:br>
            <a:r>
              <a:rPr lang="en-US" dirty="0"/>
              <a:t>Fall 2021</a:t>
            </a:r>
            <a:br>
              <a:rPr lang="en-US" sz="3600" b="1" dirty="0"/>
            </a:br>
            <a:r>
              <a:rPr lang="en-US" sz="2000" b="1" dirty="0"/>
              <a:t>Queue ADT – Linked List Implementation</a:t>
            </a:r>
            <a:endParaRPr lang="en-US" sz="3600" b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000711"/>
            <a:ext cx="4572000" cy="1676400"/>
          </a:xfrm>
        </p:spPr>
        <p:txBody>
          <a:bodyPr>
            <a:noAutofit/>
          </a:bodyPr>
          <a:lstStyle/>
          <a:p>
            <a:endParaRPr lang="de-DE" sz="1800" b="1" dirty="0">
              <a:solidFill>
                <a:schemeClr val="tx2"/>
              </a:solidFill>
            </a:endParaRPr>
          </a:p>
          <a:p>
            <a:r>
              <a:rPr lang="de-DE" sz="1800" b="1" dirty="0">
                <a:solidFill>
                  <a:schemeClr val="tx2"/>
                </a:solidFill>
              </a:rPr>
              <a:t>Mr. Muhammad Usman Joyia</a:t>
            </a:r>
          </a:p>
          <a:p>
            <a:pPr marL="520700"/>
            <a:r>
              <a:rPr lang="en-US" sz="1800">
                <a:solidFill>
                  <a:schemeClr val="tx2"/>
                </a:solidFill>
              </a:rPr>
              <a:t>National </a:t>
            </a:r>
            <a:r>
              <a:rPr lang="en-US" sz="1800" dirty="0">
                <a:solidFill>
                  <a:schemeClr val="tx2"/>
                </a:solidFill>
              </a:rPr>
              <a:t>University of Computer and Emerging Sciences,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Faisalabad, Pakistan.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" y="0"/>
            <a:ext cx="1244361" cy="1069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400"/>
            <a:ext cx="1828800" cy="7046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D7113-F848-481A-820E-6D1E3C0B1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0464EE-74C5-42DE-B41A-1E7939C181C3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4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cs typeface="Courier New" panose="02070309020205020404" pitchFamily="49" charset="0"/>
              </a:rPr>
              <a:t>Destructor </a:t>
            </a:r>
            <a:endParaRPr lang="en-US" sz="1800" dirty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Queue::~Queue()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200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resets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dirty="0"/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r>
              <a:rPr lang="en-US" dirty="0"/>
              <a:t> pointers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and sets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dirty="0"/>
              <a:t> to 0</a:t>
            </a:r>
          </a:p>
          <a:p>
            <a:pPr marL="40005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Queue::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int x;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while(!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dequeue(x);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A5F81-B8D0-4502-A12F-27B15A9E6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2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Queue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"Enqueuing 5 items...\n";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Enqueue 5 items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(int x = 0; x &lt; 5; x++)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iQueue.enqueue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Deqeue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retrieve all items in the queue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values in the queue were:\n";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iQueue.isEmpty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value;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iQueue.dequeue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2568" y="555645"/>
            <a:ext cx="3851920" cy="230832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 err="1"/>
              <a:t>Enqueuing</a:t>
            </a:r>
            <a:r>
              <a:rPr lang="en-US" dirty="0"/>
              <a:t> 5 items...</a:t>
            </a:r>
            <a:br>
              <a:rPr lang="en-US" dirty="0"/>
            </a:br>
            <a:r>
              <a:rPr lang="en-US" dirty="0"/>
              <a:t>The values in the queue were:</a:t>
            </a:r>
            <a:br>
              <a:rPr lang="en-US" dirty="0"/>
            </a:br>
            <a:r>
              <a:rPr lang="en-US" dirty="0"/>
              <a:t>0</a:t>
            </a:r>
            <a:br>
              <a:rPr lang="en-US" dirty="0"/>
            </a:br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2</a:t>
            </a:r>
            <a:br>
              <a:rPr lang="en-US" dirty="0"/>
            </a:br>
            <a:r>
              <a:rPr lang="en-US" dirty="0"/>
              <a:t>3</a:t>
            </a:r>
            <a:br>
              <a:rPr lang="en-US" dirty="0"/>
            </a:br>
            <a:r>
              <a:rPr lang="en-US" dirty="0"/>
              <a:t>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DA5DA-7F33-4105-B78E-E0C9C77499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65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7A8BB-00ED-4D6A-8D37-6C841CE65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Pointer-based Implementation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91993-03EC-4927-8D14-63928BC4F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13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Pointer-Based Implementation of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Class maintains two pointers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dirty="0"/>
              <a:t>: A pointer to the first element of the queue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r>
              <a:rPr lang="en-US" dirty="0"/>
              <a:t>: A pointer to the last element of the queue</a:t>
            </a:r>
          </a:p>
          <a:p>
            <a:pPr lvl="1"/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115616" y="3068961"/>
            <a:ext cx="7162800" cy="1633538"/>
            <a:chOff x="336" y="2736"/>
            <a:chExt cx="4512" cy="1029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344" y="2976"/>
              <a:ext cx="91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altLang="en-US">
                <a:latin typeface="+mn-lt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968" y="29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640" y="2976"/>
              <a:ext cx="91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altLang="en-US">
                <a:latin typeface="+mn-lt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264" y="29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936" y="2976"/>
              <a:ext cx="91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altLang="en-US">
                <a:latin typeface="+mn-lt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4560" y="29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488" y="30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+mn-lt"/>
                </a:rPr>
                <a:t>x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784" y="30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+mn-lt"/>
                </a:rPr>
                <a:t>y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112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408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4608" y="2736"/>
              <a:ext cx="19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6000">
                  <a:latin typeface="+mn-lt"/>
                </a:rPr>
                <a:t>.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4032" y="30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+mn-lt"/>
                </a:rPr>
                <a:t>z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816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336" y="3033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>
                  <a:latin typeface="+mn-lt"/>
                </a:rPr>
                <a:t>front</a:t>
              </a:r>
            </a:p>
          </p:txBody>
        </p:sp>
        <p:cxnSp>
          <p:nvCxnSpPr>
            <p:cNvPr id="21" name="AutoShape 19"/>
            <p:cNvCxnSpPr>
              <a:cxnSpLocks noChangeShapeType="1"/>
              <a:endCxn id="11" idx="2"/>
            </p:cNvCxnSpPr>
            <p:nvPr/>
          </p:nvCxnSpPr>
          <p:spPr bwMode="auto">
            <a:xfrm flipV="1">
              <a:off x="864" y="3360"/>
              <a:ext cx="3528" cy="2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36" y="3513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>
                  <a:latin typeface="+mn-lt"/>
                </a:rPr>
                <a:t>rear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948A4-E542-40EF-947B-6F4B84D3EF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6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Operations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MAKENULL(Q)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ENQUEUE (x, Q)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349562" y="2223097"/>
            <a:ext cx="876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front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11760" y="2756497"/>
            <a:ext cx="73790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latin typeface="+mn-lt"/>
              </a:rPr>
              <a:t>rear</a:t>
            </a:r>
          </a:p>
        </p:txBody>
      </p:sp>
      <p:cxnSp>
        <p:nvCxnSpPr>
          <p:cNvPr id="8" name="AutoShape 6"/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3225862" y="2132609"/>
            <a:ext cx="1447800" cy="29054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7"/>
          <p:cNvCxnSpPr>
            <a:cxnSpLocks noChangeShapeType="1"/>
            <a:stCxn id="7" idx="3"/>
            <a:endCxn id="10" idx="2"/>
          </p:cNvCxnSpPr>
          <p:nvPr/>
        </p:nvCxnSpPr>
        <p:spPr bwMode="auto">
          <a:xfrm flipV="1">
            <a:off x="3149662" y="2437409"/>
            <a:ext cx="2324100" cy="50403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4673662" y="1827809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latin typeface="+mn-lt"/>
              </a:rPr>
              <a:t>NULL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763688" y="4973985"/>
            <a:ext cx="96004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i="1" dirty="0">
                <a:latin typeface="+mn-lt"/>
              </a:rPr>
              <a:t>front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907704" y="5507385"/>
            <a:ext cx="739824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i="1" dirty="0">
                <a:latin typeface="+mn-lt"/>
              </a:rPr>
              <a:t>rear</a:t>
            </a:r>
          </a:p>
        </p:txBody>
      </p:sp>
      <p:cxnSp>
        <p:nvCxnSpPr>
          <p:cNvPr id="15" name="AutoShape 11"/>
          <p:cNvCxnSpPr>
            <a:cxnSpLocks noChangeShapeType="1"/>
            <a:stCxn id="13" idx="3"/>
            <a:endCxn id="17" idx="1"/>
          </p:cNvCxnSpPr>
          <p:nvPr/>
        </p:nvCxnSpPr>
        <p:spPr bwMode="auto">
          <a:xfrm flipV="1">
            <a:off x="2723728" y="4883497"/>
            <a:ext cx="3352800" cy="27543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2"/>
          <p:cNvCxnSpPr>
            <a:cxnSpLocks noChangeShapeType="1"/>
            <a:stCxn id="14" idx="3"/>
            <a:endCxn id="17" idx="2"/>
          </p:cNvCxnSpPr>
          <p:nvPr/>
        </p:nvCxnSpPr>
        <p:spPr bwMode="auto">
          <a:xfrm flipV="1">
            <a:off x="2647528" y="5188297"/>
            <a:ext cx="4152900" cy="50403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6076528" y="4578697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i="1">
              <a:latin typeface="+mn-lt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7067128" y="457869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>
              <a:latin typeface="+mn-lt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7143328" y="4502497"/>
            <a:ext cx="30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i="1">
                <a:latin typeface="+mn-lt"/>
              </a:rPr>
              <a:t>.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305128" y="4578697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>
                <a:latin typeface="+mn-lt"/>
              </a:rPr>
              <a:t>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E873B-E7EC-45F6-BF30-1F76296640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04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 animBg="1"/>
      <p:bldP spid="18" grpId="0" animBg="1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ENQUEUE(y, Q)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DEQUEUE (Q)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04156" y="2225780"/>
            <a:ext cx="80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latin typeface="+mn-lt"/>
              </a:rPr>
              <a:t>front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59632" y="2606780"/>
            <a:ext cx="768424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latin typeface="+mn-lt"/>
              </a:rPr>
              <a:t>rear</a:t>
            </a:r>
          </a:p>
        </p:txBody>
      </p:sp>
      <p:cxnSp>
        <p:nvCxnSpPr>
          <p:cNvPr id="8" name="AutoShape 5"/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2104256" y="1982892"/>
            <a:ext cx="2971800" cy="42783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6"/>
          <p:cNvCxnSpPr>
            <a:cxnSpLocks noChangeShapeType="1"/>
            <a:stCxn id="7" idx="3"/>
            <a:endCxn id="13" idx="2"/>
          </p:cNvCxnSpPr>
          <p:nvPr/>
        </p:nvCxnSpPr>
        <p:spPr bwMode="auto">
          <a:xfrm flipV="1">
            <a:off x="2028056" y="2287692"/>
            <a:ext cx="5676900" cy="50403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76056" y="1678092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66656" y="167809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304656" y="1678092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+mn-lt"/>
              </a:rPr>
              <a:t>x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981056" y="1678092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7971656" y="167809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8047856" y="1601892"/>
            <a:ext cx="30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>
                <a:latin typeface="+mn-lt"/>
              </a:rPr>
              <a:t>.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209656" y="1678092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+mn-lt"/>
              </a:rPr>
              <a:t>y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219056" y="198289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259632" y="4761919"/>
            <a:ext cx="844624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latin typeface="+mn-lt"/>
              </a:rPr>
              <a:t>front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304156" y="5204831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latin typeface="+mn-lt"/>
              </a:rPr>
              <a:t>rear</a:t>
            </a:r>
          </a:p>
        </p:txBody>
      </p:sp>
      <p:cxnSp>
        <p:nvCxnSpPr>
          <p:cNvPr id="20" name="AutoShape 18"/>
          <p:cNvCxnSpPr>
            <a:cxnSpLocks noChangeShapeType="1"/>
            <a:stCxn id="18" idx="3"/>
            <a:endCxn id="22" idx="1"/>
          </p:cNvCxnSpPr>
          <p:nvPr/>
        </p:nvCxnSpPr>
        <p:spPr bwMode="auto">
          <a:xfrm flipV="1">
            <a:off x="2104256" y="4442831"/>
            <a:ext cx="4876800" cy="50403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19" idx="3"/>
            <a:endCxn id="22" idx="2"/>
          </p:cNvCxnSpPr>
          <p:nvPr/>
        </p:nvCxnSpPr>
        <p:spPr bwMode="auto">
          <a:xfrm flipV="1">
            <a:off x="2028056" y="4747631"/>
            <a:ext cx="5676900" cy="642144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6981056" y="4138031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7971656" y="413803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8047856" y="4061831"/>
            <a:ext cx="30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latin typeface="+mn-lt"/>
              </a:rPr>
              <a:t>.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209656" y="4138031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+mn-lt"/>
              </a:rPr>
              <a:t>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6109A-9F1D-47F5-973B-571F54A2C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48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 animBg="1"/>
      <p:bldP spid="23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Queue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Structure to defined linked list node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value;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*front;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pointer to the first node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*rear;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pointer to the last node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nodes in the linked list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Queue();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~Queue();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16678-C487-4999-816B-87A5BE9B4E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cs typeface="Courier New" panose="02070309020205020404" pitchFamily="49" charset="0"/>
              </a:rPr>
              <a:t>Constructor </a:t>
            </a:r>
            <a:endParaRPr lang="en-US" sz="1800" dirty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Queue::Queue()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front = NULL;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rear = NULL;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cs typeface="Courier New" panose="02070309020205020404" pitchFamily="49" charset="0"/>
            </a:endParaRPr>
          </a:p>
          <a:p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cs typeface="Courier New" panose="02070309020205020404" pitchFamily="49" charset="0"/>
              </a:rPr>
              <a:t>  returns true if the queue is full and false otherwise</a:t>
            </a:r>
          </a:p>
          <a:p>
            <a:pPr marL="40005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bool Queue::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A7390-7631-4265-920D-E1EA23B62A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3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864096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inserts the value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at the end of the Queue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9712" y="1772816"/>
            <a:ext cx="4914546" cy="452431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Queue::enqueue(int num)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C0984-175C-4C47-B851-3FD93158EF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98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864096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removes and returns the value at the front of the Queue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9692" y="1988840"/>
            <a:ext cx="5544616" cy="480131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Queue::dequeue(int&amp; num)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queue is empty.\n";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front-&gt;value;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front-&gt;next;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delete front;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44E99-8CD1-426B-8A59-6B1219AA0A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92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10773</TotalTime>
  <Words>713</Words>
  <Application>Microsoft Office PowerPoint</Application>
  <PresentationFormat>On-screen Show (4:3)</PresentationFormat>
  <Paragraphs>129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Tahoma</vt:lpstr>
      <vt:lpstr>Courier New</vt:lpstr>
      <vt:lpstr>Wingdings</vt:lpstr>
      <vt:lpstr>Default Design</vt:lpstr>
      <vt:lpstr> CS-2001 Data Structures Fall 2021 Queue ADT – Linked List Implementation</vt:lpstr>
      <vt:lpstr>PowerPoint Presentation</vt:lpstr>
      <vt:lpstr>Pointer-Based Implementation of Queues</vt:lpstr>
      <vt:lpstr>Queue Operations (1)</vt:lpstr>
      <vt:lpstr>Queue Operations</vt:lpstr>
      <vt:lpstr>Pointer Implementation – Code (1) </vt:lpstr>
      <vt:lpstr>Pointer Implementation – Code (2)</vt:lpstr>
      <vt:lpstr>Pointer Implementation – Code (3)</vt:lpstr>
      <vt:lpstr>Pointer Implementation – Code (4)</vt:lpstr>
      <vt:lpstr>Pointer Implementation – Code (5)</vt:lpstr>
      <vt:lpstr>Using Queues</vt:lpstr>
      <vt:lpstr>Any Question So Far?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Mr.Muhammad Usman</cp:lastModifiedBy>
  <cp:revision>1745</cp:revision>
  <cp:lastPrinted>2013-10-17T07:59:38Z</cp:lastPrinted>
  <dcterms:created xsi:type="dcterms:W3CDTF">2007-03-29T10:37:57Z</dcterms:created>
  <dcterms:modified xsi:type="dcterms:W3CDTF">2022-02-17T14:14:31Z</dcterms:modified>
</cp:coreProperties>
</file>