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7E3503-6DDF-4F9A-AD6A-CE69487ED81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62606-8F9E-41A2-9AF1-82A9A7A24AE3}" type="slidenum">
              <a:rPr lang="en-US" smtClean="0"/>
              <a:t>‹#›</a:t>
            </a:fld>
            <a:endParaRPr lang="en-US"/>
          </a:p>
        </p:txBody>
      </p:sp>
    </p:spTree>
    <p:extLst>
      <p:ext uri="{BB962C8B-B14F-4D97-AF65-F5344CB8AC3E}">
        <p14:creationId xmlns:p14="http://schemas.microsoft.com/office/powerpoint/2010/main" val="1461837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7E3503-6DDF-4F9A-AD6A-CE69487ED81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62606-8F9E-41A2-9AF1-82A9A7A24AE3}" type="slidenum">
              <a:rPr lang="en-US" smtClean="0"/>
              <a:t>‹#›</a:t>
            </a:fld>
            <a:endParaRPr lang="en-US"/>
          </a:p>
        </p:txBody>
      </p:sp>
    </p:spTree>
    <p:extLst>
      <p:ext uri="{BB962C8B-B14F-4D97-AF65-F5344CB8AC3E}">
        <p14:creationId xmlns:p14="http://schemas.microsoft.com/office/powerpoint/2010/main" val="325323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7E3503-6DDF-4F9A-AD6A-CE69487ED81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62606-8F9E-41A2-9AF1-82A9A7A24AE3}" type="slidenum">
              <a:rPr lang="en-US" smtClean="0"/>
              <a:t>‹#›</a:t>
            </a:fld>
            <a:endParaRPr lang="en-US"/>
          </a:p>
        </p:txBody>
      </p:sp>
    </p:spTree>
    <p:extLst>
      <p:ext uri="{BB962C8B-B14F-4D97-AF65-F5344CB8AC3E}">
        <p14:creationId xmlns:p14="http://schemas.microsoft.com/office/powerpoint/2010/main" val="3944661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7E3503-6DDF-4F9A-AD6A-CE69487ED81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62606-8F9E-41A2-9AF1-82A9A7A24AE3}" type="slidenum">
              <a:rPr lang="en-US" smtClean="0"/>
              <a:t>‹#›</a:t>
            </a:fld>
            <a:endParaRPr lang="en-US"/>
          </a:p>
        </p:txBody>
      </p:sp>
    </p:spTree>
    <p:extLst>
      <p:ext uri="{BB962C8B-B14F-4D97-AF65-F5344CB8AC3E}">
        <p14:creationId xmlns:p14="http://schemas.microsoft.com/office/powerpoint/2010/main" val="233342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7E3503-6DDF-4F9A-AD6A-CE69487ED81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62606-8F9E-41A2-9AF1-82A9A7A24AE3}" type="slidenum">
              <a:rPr lang="en-US" smtClean="0"/>
              <a:t>‹#›</a:t>
            </a:fld>
            <a:endParaRPr lang="en-US"/>
          </a:p>
        </p:txBody>
      </p:sp>
    </p:spTree>
    <p:extLst>
      <p:ext uri="{BB962C8B-B14F-4D97-AF65-F5344CB8AC3E}">
        <p14:creationId xmlns:p14="http://schemas.microsoft.com/office/powerpoint/2010/main" val="31938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7E3503-6DDF-4F9A-AD6A-CE69487ED81F}"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62606-8F9E-41A2-9AF1-82A9A7A24AE3}" type="slidenum">
              <a:rPr lang="en-US" smtClean="0"/>
              <a:t>‹#›</a:t>
            </a:fld>
            <a:endParaRPr lang="en-US"/>
          </a:p>
        </p:txBody>
      </p:sp>
    </p:spTree>
    <p:extLst>
      <p:ext uri="{BB962C8B-B14F-4D97-AF65-F5344CB8AC3E}">
        <p14:creationId xmlns:p14="http://schemas.microsoft.com/office/powerpoint/2010/main" val="161765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7E3503-6DDF-4F9A-AD6A-CE69487ED81F}" type="datetimeFigureOut">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662606-8F9E-41A2-9AF1-82A9A7A24AE3}" type="slidenum">
              <a:rPr lang="en-US" smtClean="0"/>
              <a:t>‹#›</a:t>
            </a:fld>
            <a:endParaRPr lang="en-US"/>
          </a:p>
        </p:txBody>
      </p:sp>
    </p:spTree>
    <p:extLst>
      <p:ext uri="{BB962C8B-B14F-4D97-AF65-F5344CB8AC3E}">
        <p14:creationId xmlns:p14="http://schemas.microsoft.com/office/powerpoint/2010/main" val="428764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7E3503-6DDF-4F9A-AD6A-CE69487ED81F}" type="datetimeFigureOut">
              <a:rPr lang="en-US" smtClean="0"/>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662606-8F9E-41A2-9AF1-82A9A7A24AE3}" type="slidenum">
              <a:rPr lang="en-US" smtClean="0"/>
              <a:t>‹#›</a:t>
            </a:fld>
            <a:endParaRPr lang="en-US"/>
          </a:p>
        </p:txBody>
      </p:sp>
    </p:spTree>
    <p:extLst>
      <p:ext uri="{BB962C8B-B14F-4D97-AF65-F5344CB8AC3E}">
        <p14:creationId xmlns:p14="http://schemas.microsoft.com/office/powerpoint/2010/main" val="266427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E3503-6DDF-4F9A-AD6A-CE69487ED81F}" type="datetimeFigureOut">
              <a:rPr lang="en-US" smtClean="0"/>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662606-8F9E-41A2-9AF1-82A9A7A24AE3}" type="slidenum">
              <a:rPr lang="en-US" smtClean="0"/>
              <a:t>‹#›</a:t>
            </a:fld>
            <a:endParaRPr lang="en-US"/>
          </a:p>
        </p:txBody>
      </p:sp>
    </p:spTree>
    <p:extLst>
      <p:ext uri="{BB962C8B-B14F-4D97-AF65-F5344CB8AC3E}">
        <p14:creationId xmlns:p14="http://schemas.microsoft.com/office/powerpoint/2010/main" val="3165786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7E3503-6DDF-4F9A-AD6A-CE69487ED81F}"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62606-8F9E-41A2-9AF1-82A9A7A24AE3}" type="slidenum">
              <a:rPr lang="en-US" smtClean="0"/>
              <a:t>‹#›</a:t>
            </a:fld>
            <a:endParaRPr lang="en-US"/>
          </a:p>
        </p:txBody>
      </p:sp>
    </p:spTree>
    <p:extLst>
      <p:ext uri="{BB962C8B-B14F-4D97-AF65-F5344CB8AC3E}">
        <p14:creationId xmlns:p14="http://schemas.microsoft.com/office/powerpoint/2010/main" val="2618896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7E3503-6DDF-4F9A-AD6A-CE69487ED81F}"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62606-8F9E-41A2-9AF1-82A9A7A24AE3}" type="slidenum">
              <a:rPr lang="en-US" smtClean="0"/>
              <a:t>‹#›</a:t>
            </a:fld>
            <a:endParaRPr lang="en-US"/>
          </a:p>
        </p:txBody>
      </p:sp>
    </p:spTree>
    <p:extLst>
      <p:ext uri="{BB962C8B-B14F-4D97-AF65-F5344CB8AC3E}">
        <p14:creationId xmlns:p14="http://schemas.microsoft.com/office/powerpoint/2010/main" val="190928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E3503-6DDF-4F9A-AD6A-CE69487ED81F}" type="datetimeFigureOut">
              <a:rPr lang="en-US" smtClean="0"/>
              <a:t>10/25/2024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662606-8F9E-41A2-9AF1-82A9A7A24AE3}" type="slidenum">
              <a:rPr lang="en-US" smtClean="0"/>
              <a:t>‹#›</a:t>
            </a:fld>
            <a:endParaRPr lang="en-US"/>
          </a:p>
        </p:txBody>
      </p:sp>
    </p:spTree>
    <p:extLst>
      <p:ext uri="{BB962C8B-B14F-4D97-AF65-F5344CB8AC3E}">
        <p14:creationId xmlns:p14="http://schemas.microsoft.com/office/powerpoint/2010/main" val="3968028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Sitka Heading" panose="02000505000000020004" pitchFamily="2" charset="0"/>
              </a:rPr>
              <a:t>Learning</a:t>
            </a:r>
            <a:endParaRPr lang="en-US" dirty="0"/>
          </a:p>
        </p:txBody>
      </p:sp>
      <p:sp>
        <p:nvSpPr>
          <p:cNvPr id="3" name="Subtitle 2"/>
          <p:cNvSpPr>
            <a:spLocks noGrp="1"/>
          </p:cNvSpPr>
          <p:nvPr>
            <p:ph type="subTitle" idx="1"/>
          </p:nvPr>
        </p:nvSpPr>
        <p:spPr/>
        <p:txBody>
          <a:bodyPr/>
          <a:lstStyle/>
          <a:p>
            <a:r>
              <a:rPr lang="en-US" dirty="0" smtClean="0">
                <a:latin typeface="Sitka Subheading" panose="02000505000000020004" pitchFamily="2" charset="0"/>
              </a:rPr>
              <a:t>Anoosha Rehan, Lecturer, FAST NUCES CFD</a:t>
            </a:r>
            <a:endParaRPr lang="en-US" dirty="0">
              <a:latin typeface="Sitka Subheading" panose="02000505000000020004" pitchFamily="2" charset="0"/>
            </a:endParaRPr>
          </a:p>
        </p:txBody>
      </p:sp>
    </p:spTree>
    <p:extLst>
      <p:ext uri="{BB962C8B-B14F-4D97-AF65-F5344CB8AC3E}">
        <p14:creationId xmlns:p14="http://schemas.microsoft.com/office/powerpoint/2010/main" val="1851506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grpSp>
        <p:nvGrpSpPr>
          <p:cNvPr id="6" name="object 4"/>
          <p:cNvGrpSpPr/>
          <p:nvPr/>
        </p:nvGrpSpPr>
        <p:grpSpPr>
          <a:xfrm>
            <a:off x="0" y="0"/>
            <a:ext cx="12192000" cy="6832600"/>
            <a:chOff x="0" y="0"/>
            <a:chExt cx="12192000" cy="6832600"/>
          </a:xfrm>
        </p:grpSpPr>
        <p:pic>
          <p:nvPicPr>
            <p:cNvPr id="7" name="object 5"/>
            <p:cNvPicPr/>
            <p:nvPr/>
          </p:nvPicPr>
          <p:blipFill>
            <a:blip r:embed="rId2" cstate="print"/>
            <a:stretch>
              <a:fillRect/>
            </a:stretch>
          </p:blipFill>
          <p:spPr>
            <a:xfrm>
              <a:off x="344423" y="355091"/>
              <a:ext cx="3241548" cy="935735"/>
            </a:xfrm>
            <a:prstGeom prst="rect">
              <a:avLst/>
            </a:prstGeom>
          </p:spPr>
        </p:pic>
        <p:pic>
          <p:nvPicPr>
            <p:cNvPr id="8" name="object 6"/>
            <p:cNvPicPr/>
            <p:nvPr/>
          </p:nvPicPr>
          <p:blipFill>
            <a:blip r:embed="rId3" cstate="print"/>
            <a:stretch>
              <a:fillRect/>
            </a:stretch>
          </p:blipFill>
          <p:spPr>
            <a:xfrm>
              <a:off x="0" y="0"/>
              <a:ext cx="12191999" cy="6832089"/>
            </a:xfrm>
            <a:prstGeom prst="rect">
              <a:avLst/>
            </a:prstGeom>
          </p:spPr>
        </p:pic>
      </p:grpSp>
    </p:spTree>
    <p:extLst>
      <p:ext uri="{BB962C8B-B14F-4D97-AF65-F5344CB8AC3E}">
        <p14:creationId xmlns:p14="http://schemas.microsoft.com/office/powerpoint/2010/main" val="3066717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Sitka Heading" panose="02000505000000020004" pitchFamily="2" charset="0"/>
              </a:rPr>
              <a:t>Applications of Operant Conditioning</a:t>
            </a:r>
            <a:endParaRPr lang="en-US" dirty="0"/>
          </a:p>
        </p:txBody>
      </p:sp>
      <p:sp>
        <p:nvSpPr>
          <p:cNvPr id="5" name="Content Placeholder 4"/>
          <p:cNvSpPr>
            <a:spLocks noGrp="1"/>
          </p:cNvSpPr>
          <p:nvPr>
            <p:ph idx="1"/>
          </p:nvPr>
        </p:nvSpPr>
        <p:spPr/>
        <p:txBody>
          <a:bodyPr>
            <a:normAutofit/>
          </a:bodyPr>
          <a:lstStyle/>
          <a:p>
            <a:pPr marL="241300" marR="5080" indent="-229235">
              <a:lnSpc>
                <a:spcPts val="3030"/>
              </a:lnSpc>
              <a:spcBef>
                <a:spcPts val="475"/>
              </a:spcBef>
              <a:buFont typeface="Arial MT"/>
              <a:buChar char="•"/>
              <a:tabLst>
                <a:tab pos="241935" algn="l"/>
                <a:tab pos="1961514" algn="l"/>
                <a:tab pos="3574415" algn="l"/>
                <a:tab pos="5293360" algn="l"/>
                <a:tab pos="7707630" algn="l"/>
                <a:tab pos="8477885" algn="l"/>
                <a:tab pos="9991090" algn="l"/>
              </a:tabLst>
            </a:pPr>
            <a:r>
              <a:rPr lang="en-US" sz="2400" spc="-5" dirty="0">
                <a:latin typeface="Sitka Banner" panose="02000505000000020004" pitchFamily="2" charset="0"/>
                <a:cs typeface="Comic Sans MS"/>
              </a:rPr>
              <a:t>Reinforcement: The process by which a stimulus increases </a:t>
            </a:r>
            <a:r>
              <a:rPr lang="en-US" sz="2400" spc="-5" dirty="0" smtClean="0">
                <a:latin typeface="Sitka Banner" panose="02000505000000020004" pitchFamily="2" charset="0"/>
                <a:cs typeface="Comic Sans MS"/>
              </a:rPr>
              <a:t>the </a:t>
            </a:r>
            <a:r>
              <a:rPr lang="en-US" sz="2400" dirty="0">
                <a:latin typeface="Sitka Banner" panose="02000505000000020004" pitchFamily="2" charset="0"/>
                <a:cs typeface="Comic Sans MS"/>
              </a:rPr>
              <a:t>probability</a:t>
            </a:r>
            <a:r>
              <a:rPr lang="en-US" sz="2400" spc="-110" dirty="0">
                <a:latin typeface="Sitka Banner" panose="02000505000000020004" pitchFamily="2" charset="0"/>
                <a:cs typeface="Comic Sans MS"/>
              </a:rPr>
              <a:t> </a:t>
            </a:r>
            <a:r>
              <a:rPr lang="en-US" sz="2400" dirty="0">
                <a:latin typeface="Sitka Banner" panose="02000505000000020004" pitchFamily="2" charset="0"/>
                <a:cs typeface="Comic Sans MS"/>
              </a:rPr>
              <a:t>that</a:t>
            </a:r>
            <a:r>
              <a:rPr lang="en-US" sz="2400" spc="-45" dirty="0">
                <a:latin typeface="Sitka Banner" panose="02000505000000020004" pitchFamily="2" charset="0"/>
                <a:cs typeface="Comic Sans MS"/>
              </a:rPr>
              <a:t> </a:t>
            </a:r>
            <a:r>
              <a:rPr lang="en-US" sz="2400" dirty="0">
                <a:latin typeface="Sitka Banner" panose="02000505000000020004" pitchFamily="2" charset="0"/>
                <a:cs typeface="Comic Sans MS"/>
              </a:rPr>
              <a:t>a</a:t>
            </a:r>
            <a:r>
              <a:rPr lang="en-US" sz="2400" spc="-45" dirty="0">
                <a:latin typeface="Sitka Banner" panose="02000505000000020004" pitchFamily="2" charset="0"/>
                <a:cs typeface="Comic Sans MS"/>
              </a:rPr>
              <a:t> </a:t>
            </a:r>
            <a:r>
              <a:rPr lang="en-US" sz="2400" dirty="0">
                <a:latin typeface="Sitka Banner" panose="02000505000000020004" pitchFamily="2" charset="0"/>
                <a:cs typeface="Comic Sans MS"/>
              </a:rPr>
              <a:t>preceding</a:t>
            </a:r>
            <a:r>
              <a:rPr lang="en-US" sz="2400" spc="-65" dirty="0">
                <a:latin typeface="Sitka Banner" panose="02000505000000020004" pitchFamily="2" charset="0"/>
                <a:cs typeface="Comic Sans MS"/>
              </a:rPr>
              <a:t> </a:t>
            </a:r>
            <a:r>
              <a:rPr lang="en-US" sz="2400" dirty="0">
                <a:latin typeface="Sitka Banner" panose="02000505000000020004" pitchFamily="2" charset="0"/>
                <a:cs typeface="Comic Sans MS"/>
              </a:rPr>
              <a:t>behavior</a:t>
            </a:r>
            <a:r>
              <a:rPr lang="en-US" sz="2400" spc="-75" dirty="0">
                <a:latin typeface="Sitka Banner" panose="02000505000000020004" pitchFamily="2" charset="0"/>
                <a:cs typeface="Comic Sans MS"/>
              </a:rPr>
              <a:t> </a:t>
            </a:r>
            <a:r>
              <a:rPr lang="en-US" sz="2400" dirty="0">
                <a:latin typeface="Sitka Banner" panose="02000505000000020004" pitchFamily="2" charset="0"/>
                <a:cs typeface="Comic Sans MS"/>
              </a:rPr>
              <a:t>will</a:t>
            </a:r>
            <a:r>
              <a:rPr lang="en-US" sz="2400" spc="-70" dirty="0">
                <a:latin typeface="Sitka Banner" panose="02000505000000020004" pitchFamily="2" charset="0"/>
                <a:cs typeface="Comic Sans MS"/>
              </a:rPr>
              <a:t> </a:t>
            </a:r>
            <a:r>
              <a:rPr lang="en-US" sz="2400" dirty="0">
                <a:latin typeface="Sitka Banner" panose="02000505000000020004" pitchFamily="2" charset="0"/>
                <a:cs typeface="Comic Sans MS"/>
              </a:rPr>
              <a:t>be</a:t>
            </a:r>
            <a:r>
              <a:rPr lang="en-US" sz="2400" spc="-45" dirty="0">
                <a:latin typeface="Sitka Banner" panose="02000505000000020004" pitchFamily="2" charset="0"/>
                <a:cs typeface="Comic Sans MS"/>
              </a:rPr>
              <a:t> </a:t>
            </a:r>
            <a:r>
              <a:rPr lang="en-US" sz="2400" dirty="0">
                <a:latin typeface="Sitka Banner" panose="02000505000000020004" pitchFamily="2" charset="0"/>
                <a:cs typeface="Comic Sans MS"/>
              </a:rPr>
              <a:t>repeated</a:t>
            </a:r>
            <a:r>
              <a:rPr lang="en-US" sz="2400" spc="-80" dirty="0">
                <a:latin typeface="Sitka Banner" panose="02000505000000020004" pitchFamily="2" charset="0"/>
                <a:cs typeface="Comic Sans MS"/>
              </a:rPr>
              <a:t> </a:t>
            </a:r>
            <a:r>
              <a:rPr lang="en-US" sz="2400" spc="-10" dirty="0">
                <a:latin typeface="Sitka Banner" panose="02000505000000020004" pitchFamily="2" charset="0"/>
                <a:cs typeface="Comic Sans MS"/>
              </a:rPr>
              <a:t>(Feldman</a:t>
            </a:r>
            <a:r>
              <a:rPr lang="en-US" sz="2400" spc="-10" dirty="0" smtClean="0">
                <a:latin typeface="Sitka Banner" panose="02000505000000020004" pitchFamily="2" charset="0"/>
                <a:cs typeface="Comic Sans MS"/>
              </a:rPr>
              <a:t>, 2011).</a:t>
            </a:r>
            <a:endParaRPr lang="en-US" sz="2400" dirty="0">
              <a:latin typeface="Sitka Banner" panose="02000505000000020004" pitchFamily="2" charset="0"/>
              <a:cs typeface="Comic Sans MS"/>
            </a:endParaRPr>
          </a:p>
          <a:p>
            <a:pPr marL="354965" indent="-342265">
              <a:lnSpc>
                <a:spcPct val="100000"/>
              </a:lnSpc>
              <a:spcBef>
                <a:spcPts val="110"/>
              </a:spcBef>
              <a:buFont typeface="Arial MT"/>
              <a:buChar char="•"/>
              <a:tabLst>
                <a:tab pos="354965" algn="l"/>
              </a:tabLst>
            </a:pPr>
            <a:r>
              <a:rPr lang="en-US" sz="2400" b="1" dirty="0">
                <a:latin typeface="Sitka Banner" panose="02000505000000020004" pitchFamily="2" charset="0"/>
                <a:cs typeface="Comic Sans MS"/>
              </a:rPr>
              <a:t>Primary:</a:t>
            </a:r>
            <a:r>
              <a:rPr lang="en-US" sz="2400" b="1" spc="-110" dirty="0">
                <a:latin typeface="Sitka Banner" panose="02000505000000020004" pitchFamily="2" charset="0"/>
                <a:cs typeface="Comic Sans MS"/>
              </a:rPr>
              <a:t> </a:t>
            </a:r>
            <a:r>
              <a:rPr lang="en-US" sz="2400" dirty="0">
                <a:latin typeface="Sitka Banner" panose="02000505000000020004" pitchFamily="2" charset="0"/>
                <a:cs typeface="Comic Sans MS"/>
              </a:rPr>
              <a:t>Food,</a:t>
            </a:r>
            <a:r>
              <a:rPr lang="en-US" sz="2400" spc="-55" dirty="0">
                <a:latin typeface="Sitka Banner" panose="02000505000000020004" pitchFamily="2" charset="0"/>
                <a:cs typeface="Comic Sans MS"/>
              </a:rPr>
              <a:t> </a:t>
            </a:r>
            <a:r>
              <a:rPr lang="en-US" sz="2400" dirty="0">
                <a:latin typeface="Sitka Banner" panose="02000505000000020004" pitchFamily="2" charset="0"/>
                <a:cs typeface="Comic Sans MS"/>
              </a:rPr>
              <a:t>water</a:t>
            </a:r>
            <a:r>
              <a:rPr lang="en-US" sz="2400" spc="-65" dirty="0">
                <a:latin typeface="Sitka Banner" panose="02000505000000020004" pitchFamily="2" charset="0"/>
                <a:cs typeface="Comic Sans MS"/>
              </a:rPr>
              <a:t> </a:t>
            </a:r>
            <a:r>
              <a:rPr lang="en-US" sz="2400" dirty="0">
                <a:latin typeface="Sitka Banner" panose="02000505000000020004" pitchFamily="2" charset="0"/>
                <a:cs typeface="Comic Sans MS"/>
              </a:rPr>
              <a:t>and</a:t>
            </a:r>
            <a:r>
              <a:rPr lang="en-US" sz="2400" spc="-105" dirty="0">
                <a:latin typeface="Sitka Banner" panose="02000505000000020004" pitchFamily="2" charset="0"/>
                <a:cs typeface="Comic Sans MS"/>
              </a:rPr>
              <a:t> </a:t>
            </a:r>
            <a:r>
              <a:rPr lang="en-US" sz="2400" dirty="0">
                <a:latin typeface="Sitka Banner" panose="02000505000000020004" pitchFamily="2" charset="0"/>
                <a:cs typeface="Comic Sans MS"/>
              </a:rPr>
              <a:t>adequate</a:t>
            </a:r>
            <a:r>
              <a:rPr lang="en-US" sz="2400" spc="-45" dirty="0">
                <a:latin typeface="Sitka Banner" panose="02000505000000020004" pitchFamily="2" charset="0"/>
                <a:cs typeface="Comic Sans MS"/>
              </a:rPr>
              <a:t> </a:t>
            </a:r>
            <a:r>
              <a:rPr lang="en-US" sz="2400" spc="-10" dirty="0" smtClean="0">
                <a:latin typeface="Sitka Banner" panose="02000505000000020004" pitchFamily="2" charset="0"/>
                <a:cs typeface="Comic Sans MS"/>
              </a:rPr>
              <a:t>warmth</a:t>
            </a:r>
          </a:p>
          <a:p>
            <a:pPr marL="12700">
              <a:lnSpc>
                <a:spcPts val="2605"/>
              </a:lnSpc>
              <a:spcBef>
                <a:spcPts val="95"/>
              </a:spcBef>
            </a:pPr>
            <a:r>
              <a:rPr lang="en-US" sz="2400" b="1" dirty="0">
                <a:latin typeface="Sitka Banner" panose="02000505000000020004" pitchFamily="2" charset="0"/>
                <a:cs typeface="Comic Sans MS"/>
              </a:rPr>
              <a:t>Secondary:</a:t>
            </a:r>
            <a:r>
              <a:rPr lang="en-US" sz="2400" b="1" spc="-95" dirty="0">
                <a:latin typeface="Sitka Banner" panose="02000505000000020004" pitchFamily="2" charset="0"/>
                <a:cs typeface="Comic Sans MS"/>
              </a:rPr>
              <a:t> </a:t>
            </a:r>
            <a:r>
              <a:rPr lang="en-US" sz="2400" dirty="0">
                <a:latin typeface="Sitka Banner" panose="02000505000000020004" pitchFamily="2" charset="0"/>
                <a:cs typeface="Comic Sans MS"/>
              </a:rPr>
              <a:t>stimulus</a:t>
            </a:r>
            <a:r>
              <a:rPr lang="en-US" sz="2400" spc="-40" dirty="0">
                <a:latin typeface="Sitka Banner" panose="02000505000000020004" pitchFamily="2" charset="0"/>
                <a:cs typeface="Comic Sans MS"/>
              </a:rPr>
              <a:t> </a:t>
            </a:r>
            <a:r>
              <a:rPr lang="en-US" sz="2400" dirty="0">
                <a:latin typeface="Sitka Banner" panose="02000505000000020004" pitchFamily="2" charset="0"/>
                <a:cs typeface="Comic Sans MS"/>
              </a:rPr>
              <a:t>that</a:t>
            </a:r>
            <a:r>
              <a:rPr lang="en-US" sz="2400" spc="-85" dirty="0">
                <a:latin typeface="Sitka Banner" panose="02000505000000020004" pitchFamily="2" charset="0"/>
                <a:cs typeface="Comic Sans MS"/>
              </a:rPr>
              <a:t> </a:t>
            </a:r>
            <a:r>
              <a:rPr lang="en-US" sz="2400" dirty="0">
                <a:latin typeface="Sitka Banner" panose="02000505000000020004" pitchFamily="2" charset="0"/>
                <a:cs typeface="Comic Sans MS"/>
              </a:rPr>
              <a:t>has</a:t>
            </a:r>
            <a:r>
              <a:rPr lang="en-US" sz="2400" spc="-70" dirty="0">
                <a:latin typeface="Sitka Banner" panose="02000505000000020004" pitchFamily="2" charset="0"/>
                <a:cs typeface="Comic Sans MS"/>
              </a:rPr>
              <a:t> </a:t>
            </a:r>
            <a:r>
              <a:rPr lang="en-US" sz="2400" dirty="0">
                <a:latin typeface="Sitka Banner" panose="02000505000000020004" pitchFamily="2" charset="0"/>
                <a:cs typeface="Comic Sans MS"/>
              </a:rPr>
              <a:t>been</a:t>
            </a:r>
            <a:r>
              <a:rPr lang="en-US" sz="2400" spc="-120" dirty="0">
                <a:latin typeface="Sitka Banner" panose="02000505000000020004" pitchFamily="2" charset="0"/>
                <a:cs typeface="Comic Sans MS"/>
              </a:rPr>
              <a:t> </a:t>
            </a:r>
            <a:r>
              <a:rPr lang="en-US" sz="2400" dirty="0">
                <a:latin typeface="Sitka Banner" panose="02000505000000020004" pitchFamily="2" charset="0"/>
                <a:cs typeface="Comic Sans MS"/>
              </a:rPr>
              <a:t>associated</a:t>
            </a:r>
            <a:r>
              <a:rPr lang="en-US" sz="2400" spc="-75" dirty="0">
                <a:latin typeface="Sitka Banner" panose="02000505000000020004" pitchFamily="2" charset="0"/>
                <a:cs typeface="Comic Sans MS"/>
              </a:rPr>
              <a:t> </a:t>
            </a:r>
            <a:r>
              <a:rPr lang="en-US" sz="2400" dirty="0">
                <a:latin typeface="Sitka Banner" panose="02000505000000020004" pitchFamily="2" charset="0"/>
                <a:cs typeface="Comic Sans MS"/>
              </a:rPr>
              <a:t>with</a:t>
            </a:r>
            <a:r>
              <a:rPr lang="en-US" sz="2400" spc="-75" dirty="0">
                <a:latin typeface="Sitka Banner" panose="02000505000000020004" pitchFamily="2" charset="0"/>
                <a:cs typeface="Comic Sans MS"/>
              </a:rPr>
              <a:t> </a:t>
            </a:r>
            <a:r>
              <a:rPr lang="en-US" sz="2400" dirty="0">
                <a:latin typeface="Sitka Banner" panose="02000505000000020004" pitchFamily="2" charset="0"/>
                <a:cs typeface="Comic Sans MS"/>
              </a:rPr>
              <a:t>something</a:t>
            </a:r>
            <a:r>
              <a:rPr lang="en-US" sz="2400" spc="-15" dirty="0">
                <a:latin typeface="Sitka Banner" panose="02000505000000020004" pitchFamily="2" charset="0"/>
                <a:cs typeface="Comic Sans MS"/>
              </a:rPr>
              <a:t> </a:t>
            </a:r>
            <a:r>
              <a:rPr lang="en-US" sz="2400" spc="-20" dirty="0" smtClean="0">
                <a:latin typeface="Sitka Banner" panose="02000505000000020004" pitchFamily="2" charset="0"/>
                <a:cs typeface="Comic Sans MS"/>
              </a:rPr>
              <a:t>that </a:t>
            </a:r>
            <a:r>
              <a:rPr lang="en-US" sz="2400" dirty="0">
                <a:latin typeface="Sitka Banner" panose="02000505000000020004" pitchFamily="2" charset="0"/>
                <a:cs typeface="Comic Sans MS"/>
              </a:rPr>
              <a:t>satisfies</a:t>
            </a:r>
            <a:r>
              <a:rPr lang="en-US" sz="2400" spc="-105" dirty="0">
                <a:latin typeface="Sitka Banner" panose="02000505000000020004" pitchFamily="2" charset="0"/>
                <a:cs typeface="Comic Sans MS"/>
              </a:rPr>
              <a:t> </a:t>
            </a:r>
            <a:r>
              <a:rPr lang="en-US" sz="2400" dirty="0">
                <a:latin typeface="Sitka Banner" panose="02000505000000020004" pitchFamily="2" charset="0"/>
                <a:cs typeface="Comic Sans MS"/>
              </a:rPr>
              <a:t>a</a:t>
            </a:r>
            <a:r>
              <a:rPr lang="en-US" sz="2400" spc="-95" dirty="0">
                <a:latin typeface="Sitka Banner" panose="02000505000000020004" pitchFamily="2" charset="0"/>
                <a:cs typeface="Comic Sans MS"/>
              </a:rPr>
              <a:t> </a:t>
            </a:r>
            <a:r>
              <a:rPr lang="en-US" sz="2400" spc="-20" dirty="0">
                <a:latin typeface="Sitka Banner" panose="02000505000000020004" pitchFamily="2" charset="0"/>
                <a:cs typeface="Comic Sans MS"/>
              </a:rPr>
              <a:t>need</a:t>
            </a:r>
            <a:endParaRPr lang="en-US" sz="2400" dirty="0">
              <a:latin typeface="Sitka Banner" panose="02000505000000020004" pitchFamily="2" charset="0"/>
              <a:cs typeface="Comic Sans MS"/>
            </a:endParaRPr>
          </a:p>
          <a:p>
            <a:pPr marL="469265">
              <a:lnSpc>
                <a:spcPts val="2245"/>
              </a:lnSpc>
              <a:buFont typeface="Arial MT"/>
              <a:buChar char="•"/>
              <a:tabLst>
                <a:tab pos="469265" algn="l"/>
              </a:tabLst>
            </a:pPr>
            <a:r>
              <a:rPr lang="en-US" sz="2400" b="1" dirty="0">
                <a:latin typeface="Sitka Banner" panose="02000505000000020004" pitchFamily="2" charset="0"/>
                <a:cs typeface="Comic Sans MS"/>
              </a:rPr>
              <a:t>Example.</a:t>
            </a:r>
            <a:r>
              <a:rPr lang="en-US" sz="2400" b="1" spc="-195" dirty="0">
                <a:latin typeface="Sitka Banner" panose="02000505000000020004" pitchFamily="2" charset="0"/>
                <a:cs typeface="Comic Sans MS"/>
              </a:rPr>
              <a:t> </a:t>
            </a:r>
            <a:r>
              <a:rPr lang="en-US" sz="2400" spc="-10" dirty="0">
                <a:latin typeface="Sitka Banner" panose="02000505000000020004" pitchFamily="2" charset="0"/>
                <a:cs typeface="Comic Sans MS"/>
              </a:rPr>
              <a:t>Money</a:t>
            </a:r>
            <a:endParaRPr lang="en-US" sz="2400" dirty="0">
              <a:latin typeface="Sitka Banner" panose="02000505000000020004" pitchFamily="2" charset="0"/>
              <a:cs typeface="Comic Sans MS"/>
            </a:endParaRPr>
          </a:p>
          <a:p>
            <a:pPr marL="12700">
              <a:lnSpc>
                <a:spcPts val="2605"/>
              </a:lnSpc>
              <a:spcBef>
                <a:spcPts val="95"/>
              </a:spcBef>
            </a:pPr>
            <a:r>
              <a:rPr lang="en-US" sz="2400" b="1" dirty="0">
                <a:latin typeface="Sitka Banner" panose="02000505000000020004" pitchFamily="2" charset="0"/>
                <a:cs typeface="Comic Sans MS"/>
              </a:rPr>
              <a:t>Positive:</a:t>
            </a:r>
            <a:r>
              <a:rPr lang="en-US" sz="2400" b="1" spc="-80" dirty="0">
                <a:latin typeface="Sitka Banner" panose="02000505000000020004" pitchFamily="2" charset="0"/>
                <a:cs typeface="Comic Sans MS"/>
              </a:rPr>
              <a:t> </a:t>
            </a:r>
            <a:r>
              <a:rPr lang="en-US" sz="2400" dirty="0">
                <a:latin typeface="Sitka Banner" panose="02000505000000020004" pitchFamily="2" charset="0"/>
                <a:cs typeface="Comic Sans MS"/>
              </a:rPr>
              <a:t>when</a:t>
            </a:r>
            <a:r>
              <a:rPr lang="en-US" sz="2400" spc="-100" dirty="0">
                <a:latin typeface="Sitka Banner" panose="02000505000000020004" pitchFamily="2" charset="0"/>
                <a:cs typeface="Comic Sans MS"/>
              </a:rPr>
              <a:t> </a:t>
            </a:r>
            <a:r>
              <a:rPr lang="en-US" sz="2400" dirty="0">
                <a:latin typeface="Sitka Banner" panose="02000505000000020004" pitchFamily="2" charset="0"/>
                <a:cs typeface="Comic Sans MS"/>
              </a:rPr>
              <a:t>presented</a:t>
            </a:r>
            <a:r>
              <a:rPr lang="en-US" sz="2400" spc="-105" dirty="0">
                <a:latin typeface="Sitka Banner" panose="02000505000000020004" pitchFamily="2" charset="0"/>
                <a:cs typeface="Comic Sans MS"/>
              </a:rPr>
              <a:t> </a:t>
            </a:r>
            <a:r>
              <a:rPr lang="en-US" sz="2400" dirty="0">
                <a:latin typeface="Sitka Banner" panose="02000505000000020004" pitchFamily="2" charset="0"/>
                <a:cs typeface="Comic Sans MS"/>
              </a:rPr>
              <a:t>this</a:t>
            </a:r>
            <a:r>
              <a:rPr lang="en-US" sz="2400" spc="-50" dirty="0">
                <a:latin typeface="Sitka Banner" panose="02000505000000020004" pitchFamily="2" charset="0"/>
                <a:cs typeface="Comic Sans MS"/>
              </a:rPr>
              <a:t> </a:t>
            </a:r>
            <a:r>
              <a:rPr lang="en-US" sz="2400" dirty="0">
                <a:latin typeface="Sitka Banner" panose="02000505000000020004" pitchFamily="2" charset="0"/>
                <a:cs typeface="Comic Sans MS"/>
              </a:rPr>
              <a:t>type</a:t>
            </a:r>
            <a:r>
              <a:rPr lang="en-US" sz="2400" spc="-80" dirty="0">
                <a:latin typeface="Sitka Banner" panose="02000505000000020004" pitchFamily="2" charset="0"/>
                <a:cs typeface="Comic Sans MS"/>
              </a:rPr>
              <a:t> </a:t>
            </a:r>
            <a:r>
              <a:rPr lang="en-US" sz="2400" dirty="0">
                <a:latin typeface="Sitka Banner" panose="02000505000000020004" pitchFamily="2" charset="0"/>
                <a:cs typeface="Comic Sans MS"/>
              </a:rPr>
              <a:t>of</a:t>
            </a:r>
            <a:r>
              <a:rPr lang="en-US" sz="2400" spc="-80" dirty="0">
                <a:latin typeface="Sitka Banner" panose="02000505000000020004" pitchFamily="2" charset="0"/>
                <a:cs typeface="Comic Sans MS"/>
              </a:rPr>
              <a:t> </a:t>
            </a:r>
            <a:r>
              <a:rPr lang="en-US" sz="2400" spc="-10" dirty="0">
                <a:latin typeface="Sitka Banner" panose="02000505000000020004" pitchFamily="2" charset="0"/>
                <a:cs typeface="Comic Sans MS"/>
              </a:rPr>
              <a:t>reinforcement</a:t>
            </a:r>
            <a:r>
              <a:rPr lang="en-US" sz="2400" spc="-30" dirty="0">
                <a:latin typeface="Sitka Banner" panose="02000505000000020004" pitchFamily="2" charset="0"/>
                <a:cs typeface="Comic Sans MS"/>
              </a:rPr>
              <a:t> </a:t>
            </a:r>
            <a:r>
              <a:rPr lang="en-US" sz="2400" dirty="0">
                <a:latin typeface="Sitka Banner" panose="02000505000000020004" pitchFamily="2" charset="0"/>
                <a:cs typeface="Comic Sans MS"/>
              </a:rPr>
              <a:t>strengthens</a:t>
            </a:r>
            <a:r>
              <a:rPr lang="en-US" sz="2400" spc="-75" dirty="0">
                <a:latin typeface="Sitka Banner" panose="02000505000000020004" pitchFamily="2" charset="0"/>
                <a:cs typeface="Comic Sans MS"/>
              </a:rPr>
              <a:t> </a:t>
            </a:r>
            <a:r>
              <a:rPr lang="en-US" sz="2400" spc="-50" dirty="0" smtClean="0">
                <a:latin typeface="Sitka Banner" panose="02000505000000020004" pitchFamily="2" charset="0"/>
                <a:cs typeface="Comic Sans MS"/>
              </a:rPr>
              <a:t>a</a:t>
            </a:r>
            <a:r>
              <a:rPr lang="en-US" sz="2400" dirty="0" smtClean="0">
                <a:latin typeface="Sitka Banner" panose="02000505000000020004" pitchFamily="2" charset="0"/>
                <a:cs typeface="Comic Sans MS"/>
              </a:rPr>
              <a:t> </a:t>
            </a:r>
            <a:r>
              <a:rPr lang="en-US" sz="2400" spc="-10" dirty="0">
                <a:latin typeface="Sitka Banner" panose="02000505000000020004" pitchFamily="2" charset="0"/>
                <a:cs typeface="Comic Sans MS"/>
              </a:rPr>
              <a:t>response</a:t>
            </a:r>
            <a:endParaRPr lang="en-US" sz="2400" dirty="0">
              <a:latin typeface="Sitka Banner" panose="02000505000000020004" pitchFamily="2" charset="0"/>
              <a:cs typeface="Comic Sans MS"/>
            </a:endParaRPr>
          </a:p>
          <a:p>
            <a:pPr marL="469265" marR="5080">
              <a:lnSpc>
                <a:spcPct val="96600"/>
              </a:lnSpc>
              <a:spcBef>
                <a:spcPts val="40"/>
              </a:spcBef>
              <a:buFont typeface="Arial MT"/>
              <a:buChar char="•"/>
              <a:tabLst>
                <a:tab pos="469265" algn="l"/>
              </a:tabLst>
            </a:pPr>
            <a:r>
              <a:rPr lang="en-US" sz="2400" b="1" dirty="0">
                <a:latin typeface="Sitka Banner" panose="02000505000000020004" pitchFamily="2" charset="0"/>
                <a:cs typeface="Comic Sans MS"/>
              </a:rPr>
              <a:t>Example.</a:t>
            </a:r>
            <a:r>
              <a:rPr lang="en-US" sz="2400" b="1" spc="-45" dirty="0">
                <a:latin typeface="Sitka Banner" panose="02000505000000020004" pitchFamily="2" charset="0"/>
                <a:cs typeface="Comic Sans MS"/>
              </a:rPr>
              <a:t> </a:t>
            </a:r>
            <a:r>
              <a:rPr lang="en-US" sz="2400" spc="-10" dirty="0">
                <a:latin typeface="Sitka Banner" panose="02000505000000020004" pitchFamily="2" charset="0"/>
                <a:cs typeface="Comic Sans MS"/>
              </a:rPr>
              <a:t>Throughout</a:t>
            </a:r>
            <a:r>
              <a:rPr lang="en-US" sz="2400" spc="-60" dirty="0">
                <a:latin typeface="Sitka Banner" panose="02000505000000020004" pitchFamily="2" charset="0"/>
                <a:cs typeface="Comic Sans MS"/>
              </a:rPr>
              <a:t> </a:t>
            </a:r>
            <a:r>
              <a:rPr lang="en-US" sz="2400" dirty="0">
                <a:latin typeface="Sitka Banner" panose="02000505000000020004" pitchFamily="2" charset="0"/>
                <a:cs typeface="Comic Sans MS"/>
              </a:rPr>
              <a:t>the</a:t>
            </a:r>
            <a:r>
              <a:rPr lang="en-US" sz="2400" spc="-45" dirty="0">
                <a:latin typeface="Sitka Banner" panose="02000505000000020004" pitchFamily="2" charset="0"/>
                <a:cs typeface="Comic Sans MS"/>
              </a:rPr>
              <a:t> </a:t>
            </a:r>
            <a:r>
              <a:rPr lang="en-US" sz="2400" spc="-10" dirty="0">
                <a:latin typeface="Sitka Banner" panose="02000505000000020004" pitchFamily="2" charset="0"/>
                <a:cs typeface="Comic Sans MS"/>
              </a:rPr>
              <a:t>semester,</a:t>
            </a:r>
            <a:r>
              <a:rPr lang="en-US" sz="2400" spc="-85" dirty="0">
                <a:latin typeface="Sitka Banner" panose="02000505000000020004" pitchFamily="2" charset="0"/>
                <a:cs typeface="Comic Sans MS"/>
              </a:rPr>
              <a:t> </a:t>
            </a:r>
            <a:r>
              <a:rPr lang="en-US" sz="2400" dirty="0">
                <a:latin typeface="Sitka Banner" panose="02000505000000020004" pitchFamily="2" charset="0"/>
                <a:cs typeface="Comic Sans MS"/>
              </a:rPr>
              <a:t>the</a:t>
            </a:r>
            <a:r>
              <a:rPr lang="en-US" sz="2400" spc="-50" dirty="0">
                <a:latin typeface="Sitka Banner" panose="02000505000000020004" pitchFamily="2" charset="0"/>
                <a:cs typeface="Comic Sans MS"/>
              </a:rPr>
              <a:t> </a:t>
            </a:r>
            <a:r>
              <a:rPr lang="en-US" sz="2400" spc="-10" dirty="0">
                <a:latin typeface="Sitka Banner" panose="02000505000000020004" pitchFamily="2" charset="0"/>
                <a:cs typeface="Comic Sans MS"/>
              </a:rPr>
              <a:t>professor</a:t>
            </a:r>
            <a:r>
              <a:rPr lang="en-US" sz="2400" spc="-75" dirty="0">
                <a:latin typeface="Sitka Banner" panose="02000505000000020004" pitchFamily="2" charset="0"/>
                <a:cs typeface="Comic Sans MS"/>
              </a:rPr>
              <a:t> </a:t>
            </a:r>
            <a:r>
              <a:rPr lang="en-US" sz="2400" spc="-10" dirty="0">
                <a:latin typeface="Sitka Banner" panose="02000505000000020004" pitchFamily="2" charset="0"/>
                <a:cs typeface="Comic Sans MS"/>
              </a:rPr>
              <a:t>provides </a:t>
            </a:r>
            <a:r>
              <a:rPr lang="en-US" sz="2400" dirty="0">
                <a:latin typeface="Sitka Banner" panose="02000505000000020004" pitchFamily="2" charset="0"/>
                <a:cs typeface="Comic Sans MS"/>
              </a:rPr>
              <a:t>verbal</a:t>
            </a:r>
            <a:r>
              <a:rPr lang="en-US" sz="2400" spc="-85" dirty="0">
                <a:latin typeface="Sitka Banner" panose="02000505000000020004" pitchFamily="2" charset="0"/>
                <a:cs typeface="Comic Sans MS"/>
              </a:rPr>
              <a:t> </a:t>
            </a:r>
            <a:r>
              <a:rPr lang="en-US" sz="2400" dirty="0">
                <a:latin typeface="Sitka Banner" panose="02000505000000020004" pitchFamily="2" charset="0"/>
                <a:cs typeface="Comic Sans MS"/>
              </a:rPr>
              <a:t>feedback</a:t>
            </a:r>
            <a:r>
              <a:rPr lang="en-US" sz="2400" spc="-85" dirty="0">
                <a:latin typeface="Sitka Banner" panose="02000505000000020004" pitchFamily="2" charset="0"/>
                <a:cs typeface="Comic Sans MS"/>
              </a:rPr>
              <a:t> </a:t>
            </a:r>
            <a:r>
              <a:rPr lang="en-US" sz="2400" dirty="0">
                <a:latin typeface="Sitka Banner" panose="02000505000000020004" pitchFamily="2" charset="0"/>
                <a:cs typeface="Comic Sans MS"/>
              </a:rPr>
              <a:t>and</a:t>
            </a:r>
            <a:r>
              <a:rPr lang="en-US" sz="2400" spc="-60" dirty="0">
                <a:latin typeface="Sitka Banner" panose="02000505000000020004" pitchFamily="2" charset="0"/>
                <a:cs typeface="Comic Sans MS"/>
              </a:rPr>
              <a:t> </a:t>
            </a:r>
            <a:r>
              <a:rPr lang="en-US" sz="2400" spc="-10" dirty="0">
                <a:latin typeface="Sitka Banner" panose="02000505000000020004" pitchFamily="2" charset="0"/>
                <a:cs typeface="Comic Sans MS"/>
              </a:rPr>
              <a:t>recognition</a:t>
            </a:r>
            <a:r>
              <a:rPr lang="en-US" sz="2400" spc="-60" dirty="0">
                <a:latin typeface="Sitka Banner" panose="02000505000000020004" pitchFamily="2" charset="0"/>
                <a:cs typeface="Comic Sans MS"/>
              </a:rPr>
              <a:t> </a:t>
            </a:r>
            <a:r>
              <a:rPr lang="en-US" sz="2400" dirty="0">
                <a:latin typeface="Sitka Banner" panose="02000505000000020004" pitchFamily="2" charset="0"/>
                <a:cs typeface="Comic Sans MS"/>
              </a:rPr>
              <a:t>to</a:t>
            </a:r>
            <a:r>
              <a:rPr lang="en-US" sz="2400" spc="-55" dirty="0">
                <a:latin typeface="Sitka Banner" panose="02000505000000020004" pitchFamily="2" charset="0"/>
                <a:cs typeface="Comic Sans MS"/>
              </a:rPr>
              <a:t> </a:t>
            </a:r>
            <a:r>
              <a:rPr lang="en-US" sz="2400" dirty="0">
                <a:latin typeface="Sitka Banner" panose="02000505000000020004" pitchFamily="2" charset="0"/>
                <a:cs typeface="Comic Sans MS"/>
              </a:rPr>
              <a:t>students</a:t>
            </a:r>
            <a:r>
              <a:rPr lang="en-US" sz="2400" spc="-65" dirty="0">
                <a:latin typeface="Sitka Banner" panose="02000505000000020004" pitchFamily="2" charset="0"/>
                <a:cs typeface="Comic Sans MS"/>
              </a:rPr>
              <a:t> </a:t>
            </a:r>
            <a:r>
              <a:rPr lang="en-US" sz="2400" dirty="0">
                <a:latin typeface="Sitka Banner" panose="02000505000000020004" pitchFamily="2" charset="0"/>
                <a:cs typeface="Comic Sans MS"/>
              </a:rPr>
              <a:t>who</a:t>
            </a:r>
            <a:r>
              <a:rPr lang="en-US" sz="2400" spc="-50" dirty="0">
                <a:latin typeface="Sitka Banner" panose="02000505000000020004" pitchFamily="2" charset="0"/>
                <a:cs typeface="Comic Sans MS"/>
              </a:rPr>
              <a:t> </a:t>
            </a:r>
            <a:r>
              <a:rPr lang="en-US" sz="2400" spc="-10" dirty="0">
                <a:latin typeface="Sitka Banner" panose="02000505000000020004" pitchFamily="2" charset="0"/>
                <a:cs typeface="Comic Sans MS"/>
              </a:rPr>
              <a:t>actively participate.</a:t>
            </a:r>
            <a:endParaRPr lang="en-US" sz="2400" dirty="0">
              <a:latin typeface="Sitka Banner" panose="02000505000000020004" pitchFamily="2" charset="0"/>
              <a:cs typeface="Comic Sans MS"/>
            </a:endParaRPr>
          </a:p>
          <a:p>
            <a:pPr marL="227965" marR="6350" indent="-227965">
              <a:lnSpc>
                <a:spcPts val="2245"/>
              </a:lnSpc>
              <a:spcBef>
                <a:spcPts val="95"/>
              </a:spcBef>
              <a:buFont typeface="Arial MT"/>
              <a:buChar char="•"/>
              <a:tabLst>
                <a:tab pos="227965" algn="l"/>
              </a:tabLst>
            </a:pPr>
            <a:r>
              <a:rPr lang="en-US" sz="2400" b="1" dirty="0">
                <a:latin typeface="Sitka Banner" panose="02000505000000020004" pitchFamily="2" charset="0"/>
                <a:cs typeface="Comic Sans MS"/>
              </a:rPr>
              <a:t>Negative:</a:t>
            </a:r>
            <a:r>
              <a:rPr lang="en-US" sz="2400" b="1" spc="-130" dirty="0">
                <a:latin typeface="Sitka Banner" panose="02000505000000020004" pitchFamily="2" charset="0"/>
                <a:cs typeface="Comic Sans MS"/>
              </a:rPr>
              <a:t> </a:t>
            </a:r>
            <a:r>
              <a:rPr lang="en-US" sz="2400" dirty="0">
                <a:latin typeface="Sitka Banner" panose="02000505000000020004" pitchFamily="2" charset="0"/>
                <a:cs typeface="Comic Sans MS"/>
              </a:rPr>
              <a:t>This</a:t>
            </a:r>
            <a:r>
              <a:rPr lang="en-US" sz="2400" spc="-5" dirty="0">
                <a:latin typeface="Sitka Banner" panose="02000505000000020004" pitchFamily="2" charset="0"/>
                <a:cs typeface="Comic Sans MS"/>
              </a:rPr>
              <a:t> </a:t>
            </a:r>
            <a:r>
              <a:rPr lang="en-US" sz="2400" dirty="0">
                <a:latin typeface="Sitka Banner" panose="02000505000000020004" pitchFamily="2" charset="0"/>
                <a:cs typeface="Comic Sans MS"/>
              </a:rPr>
              <a:t>type</a:t>
            </a:r>
            <a:r>
              <a:rPr lang="en-US" sz="2400" spc="-15" dirty="0">
                <a:latin typeface="Sitka Banner" panose="02000505000000020004" pitchFamily="2" charset="0"/>
                <a:cs typeface="Comic Sans MS"/>
              </a:rPr>
              <a:t> </a:t>
            </a:r>
            <a:r>
              <a:rPr lang="en-US" sz="2400" dirty="0">
                <a:latin typeface="Sitka Banner" panose="02000505000000020004" pitchFamily="2" charset="0"/>
                <a:cs typeface="Comic Sans MS"/>
              </a:rPr>
              <a:t>of</a:t>
            </a:r>
            <a:r>
              <a:rPr lang="en-US" sz="2400" spc="-5" dirty="0">
                <a:latin typeface="Sitka Banner" panose="02000505000000020004" pitchFamily="2" charset="0"/>
                <a:cs typeface="Comic Sans MS"/>
              </a:rPr>
              <a:t> </a:t>
            </a:r>
            <a:r>
              <a:rPr lang="en-US" sz="2400" spc="-10" dirty="0">
                <a:latin typeface="Sitka Banner" panose="02000505000000020004" pitchFamily="2" charset="0"/>
                <a:cs typeface="Comic Sans MS"/>
              </a:rPr>
              <a:t>reinforcement</a:t>
            </a:r>
            <a:r>
              <a:rPr lang="en-US" sz="2400" spc="-5" dirty="0">
                <a:latin typeface="Sitka Banner" panose="02000505000000020004" pitchFamily="2" charset="0"/>
                <a:cs typeface="Comic Sans MS"/>
              </a:rPr>
              <a:t> </a:t>
            </a:r>
            <a:r>
              <a:rPr lang="en-US" sz="2400" dirty="0">
                <a:latin typeface="Sitka Banner" panose="02000505000000020004" pitchFamily="2" charset="0"/>
                <a:cs typeface="Comic Sans MS"/>
              </a:rPr>
              <a:t>strengthens</a:t>
            </a:r>
            <a:r>
              <a:rPr lang="en-US" sz="2400" spc="-5" dirty="0">
                <a:latin typeface="Sitka Banner" panose="02000505000000020004" pitchFamily="2" charset="0"/>
                <a:cs typeface="Comic Sans MS"/>
              </a:rPr>
              <a:t> </a:t>
            </a:r>
            <a:r>
              <a:rPr lang="en-US" sz="2400" dirty="0">
                <a:latin typeface="Sitka Banner" panose="02000505000000020004" pitchFamily="2" charset="0"/>
                <a:cs typeface="Comic Sans MS"/>
              </a:rPr>
              <a:t>a</a:t>
            </a:r>
            <a:r>
              <a:rPr lang="en-US" sz="2400" spc="-15" dirty="0">
                <a:latin typeface="Sitka Banner" panose="02000505000000020004" pitchFamily="2" charset="0"/>
                <a:cs typeface="Comic Sans MS"/>
              </a:rPr>
              <a:t> </a:t>
            </a:r>
            <a:r>
              <a:rPr lang="en-US" sz="2400" dirty="0">
                <a:latin typeface="Sitka Banner" panose="02000505000000020004" pitchFamily="2" charset="0"/>
                <a:cs typeface="Comic Sans MS"/>
              </a:rPr>
              <a:t>response</a:t>
            </a:r>
            <a:r>
              <a:rPr lang="en-US" sz="2400" spc="-30" dirty="0">
                <a:latin typeface="Sitka Banner" panose="02000505000000020004" pitchFamily="2" charset="0"/>
                <a:cs typeface="Comic Sans MS"/>
              </a:rPr>
              <a:t> </a:t>
            </a:r>
            <a:r>
              <a:rPr lang="en-US" sz="2400" dirty="0">
                <a:latin typeface="Sitka Banner" panose="02000505000000020004" pitchFamily="2" charset="0"/>
                <a:cs typeface="Comic Sans MS"/>
              </a:rPr>
              <a:t>by</a:t>
            </a:r>
            <a:r>
              <a:rPr lang="en-US" sz="2400" spc="-25" dirty="0">
                <a:latin typeface="Sitka Banner" panose="02000505000000020004" pitchFamily="2" charset="0"/>
                <a:cs typeface="Comic Sans MS"/>
              </a:rPr>
              <a:t> </a:t>
            </a:r>
            <a:r>
              <a:rPr lang="en-US" sz="2400" spc="-25" dirty="0" smtClean="0">
                <a:latin typeface="Sitka Banner" panose="02000505000000020004" pitchFamily="2" charset="0"/>
                <a:cs typeface="Comic Sans MS"/>
              </a:rPr>
              <a:t>its</a:t>
            </a:r>
            <a:r>
              <a:rPr lang="en-US" sz="2400" dirty="0" smtClean="0">
                <a:latin typeface="Sitka Banner" panose="02000505000000020004" pitchFamily="2" charset="0"/>
                <a:cs typeface="Comic Sans MS"/>
              </a:rPr>
              <a:t> absence.</a:t>
            </a:r>
            <a:r>
              <a:rPr lang="en-US" sz="2400" spc="195" dirty="0" smtClean="0">
                <a:latin typeface="Sitka Banner" panose="02000505000000020004" pitchFamily="2" charset="0"/>
                <a:cs typeface="Comic Sans MS"/>
              </a:rPr>
              <a:t> </a:t>
            </a:r>
          </a:p>
          <a:p>
            <a:pPr marL="227965" marR="6350" indent="-227965">
              <a:lnSpc>
                <a:spcPts val="2245"/>
              </a:lnSpc>
              <a:spcBef>
                <a:spcPts val="95"/>
              </a:spcBef>
              <a:buFont typeface="Arial MT"/>
              <a:buChar char="•"/>
              <a:tabLst>
                <a:tab pos="227965" algn="l"/>
              </a:tabLst>
            </a:pPr>
            <a:r>
              <a:rPr lang="en-US" sz="2400" b="1" dirty="0">
                <a:latin typeface="Sitka Banner" panose="02000505000000020004" pitchFamily="2" charset="0"/>
                <a:cs typeface="Comic Sans MS"/>
              </a:rPr>
              <a:t>Example.</a:t>
            </a:r>
            <a:r>
              <a:rPr lang="en-US" sz="2400" b="1" spc="-45" dirty="0">
                <a:latin typeface="Sitka Banner" panose="02000505000000020004" pitchFamily="2" charset="0"/>
                <a:cs typeface="Comic Sans MS"/>
              </a:rPr>
              <a:t> </a:t>
            </a:r>
            <a:r>
              <a:rPr lang="en-US" sz="2400" spc="-10" dirty="0" smtClean="0">
                <a:latin typeface="Sitka Banner" panose="02000505000000020004" pitchFamily="2" charset="0"/>
                <a:cs typeface="Comic Sans MS"/>
              </a:rPr>
              <a:t>Ending class 15 minutes early if students didn’t disturb the class.</a:t>
            </a:r>
            <a:endParaRPr lang="en-US" sz="2400" dirty="0">
              <a:latin typeface="Sitka Banner" panose="02000505000000020004" pitchFamily="2" charset="0"/>
              <a:cs typeface="Comic Sans MS"/>
            </a:endParaRPr>
          </a:p>
          <a:p>
            <a:pPr marL="227965" marR="6350" indent="-227965">
              <a:lnSpc>
                <a:spcPts val="2245"/>
              </a:lnSpc>
              <a:spcBef>
                <a:spcPts val="95"/>
              </a:spcBef>
              <a:buFont typeface="Arial MT"/>
              <a:buChar char="•"/>
              <a:tabLst>
                <a:tab pos="227965" algn="l"/>
              </a:tabLst>
            </a:pPr>
            <a:endParaRPr lang="en-US" sz="2400" dirty="0">
              <a:latin typeface="Sitka Banner" panose="02000505000000020004" pitchFamily="2" charset="0"/>
              <a:cs typeface="Comic Sans MS"/>
            </a:endParaRPr>
          </a:p>
          <a:p>
            <a:pPr marL="241300" marR="5080" indent="-229235">
              <a:lnSpc>
                <a:spcPts val="3030"/>
              </a:lnSpc>
              <a:spcBef>
                <a:spcPts val="475"/>
              </a:spcBef>
              <a:buFont typeface="Arial MT"/>
              <a:buChar char="•"/>
              <a:tabLst>
                <a:tab pos="241935" algn="l"/>
                <a:tab pos="1961514" algn="l"/>
                <a:tab pos="3574415" algn="l"/>
                <a:tab pos="5293360" algn="l"/>
                <a:tab pos="7707630" algn="l"/>
                <a:tab pos="8477885" algn="l"/>
                <a:tab pos="9991090" algn="l"/>
              </a:tabLst>
            </a:pPr>
            <a:endParaRPr lang="en-US" sz="2400" spc="-10" dirty="0" smtClean="0">
              <a:latin typeface="Sitka Banner" panose="02000505000000020004" pitchFamily="2" charset="0"/>
              <a:cs typeface="Comic Sans MS"/>
            </a:endParaRPr>
          </a:p>
          <a:p>
            <a:pPr marL="241300" marR="5080" indent="-229235">
              <a:lnSpc>
                <a:spcPts val="3030"/>
              </a:lnSpc>
              <a:spcBef>
                <a:spcPts val="475"/>
              </a:spcBef>
              <a:buFont typeface="Arial MT"/>
              <a:buChar char="•"/>
              <a:tabLst>
                <a:tab pos="241935" algn="l"/>
                <a:tab pos="1961514" algn="l"/>
                <a:tab pos="3574415" algn="l"/>
                <a:tab pos="5293360" algn="l"/>
                <a:tab pos="7707630" algn="l"/>
                <a:tab pos="8477885" algn="l"/>
                <a:tab pos="9991090" algn="l"/>
              </a:tabLst>
            </a:pPr>
            <a:endParaRPr lang="en-US" sz="2400" dirty="0">
              <a:latin typeface="Sitka Banner" panose="02000505000000020004" pitchFamily="2" charset="0"/>
              <a:cs typeface="Comic Sans MS"/>
            </a:endParaRPr>
          </a:p>
          <a:p>
            <a:pPr marL="241300" marR="5080" indent="-229235">
              <a:lnSpc>
                <a:spcPts val="3030"/>
              </a:lnSpc>
              <a:spcBef>
                <a:spcPts val="475"/>
              </a:spcBef>
              <a:buFont typeface="Arial MT"/>
              <a:buChar char="•"/>
              <a:tabLst>
                <a:tab pos="241935" algn="l"/>
                <a:tab pos="1961514" algn="l"/>
                <a:tab pos="3574415" algn="l"/>
                <a:tab pos="5293360" algn="l"/>
                <a:tab pos="7707630" algn="l"/>
                <a:tab pos="8477885" algn="l"/>
                <a:tab pos="9991090" algn="l"/>
              </a:tabLst>
            </a:pPr>
            <a:endParaRPr lang="en-US" sz="2400" spc="-5" dirty="0">
              <a:latin typeface="Sitka Banner" panose="02000505000000020004" pitchFamily="2" charset="0"/>
              <a:cs typeface="Comic Sans MS"/>
            </a:endParaRPr>
          </a:p>
        </p:txBody>
      </p:sp>
    </p:spTree>
    <p:extLst>
      <p:ext uri="{BB962C8B-B14F-4D97-AF65-F5344CB8AC3E}">
        <p14:creationId xmlns:p14="http://schemas.microsoft.com/office/powerpoint/2010/main" val="3263474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Sitka Heading" panose="02000505000000020004" pitchFamily="2" charset="0"/>
              </a:rPr>
              <a:t>Applications of Operant Conditioning</a:t>
            </a:r>
            <a:endParaRPr lang="en-US" dirty="0"/>
          </a:p>
        </p:txBody>
      </p:sp>
      <p:sp>
        <p:nvSpPr>
          <p:cNvPr id="5" name="Content Placeholder 4"/>
          <p:cNvSpPr>
            <a:spLocks noGrp="1"/>
          </p:cNvSpPr>
          <p:nvPr>
            <p:ph idx="1"/>
          </p:nvPr>
        </p:nvSpPr>
        <p:spPr/>
        <p:txBody>
          <a:bodyPr>
            <a:normAutofit/>
          </a:bodyPr>
          <a:lstStyle/>
          <a:p>
            <a:pPr marL="240029" indent="-227329">
              <a:lnSpc>
                <a:spcPct val="100000"/>
              </a:lnSpc>
              <a:spcBef>
                <a:spcPts val="810"/>
              </a:spcBef>
              <a:buFont typeface="Arial MT"/>
              <a:buChar char="•"/>
              <a:tabLst>
                <a:tab pos="240029" algn="l"/>
              </a:tabLst>
            </a:pPr>
            <a:r>
              <a:rPr lang="en-US" sz="2400" dirty="0">
                <a:latin typeface="Sitka Banner" panose="02000505000000020004" pitchFamily="2" charset="0"/>
                <a:cs typeface="Comic Sans MS"/>
              </a:rPr>
              <a:t>Education</a:t>
            </a:r>
            <a:r>
              <a:rPr lang="en-US" sz="2400" spc="-180" dirty="0">
                <a:latin typeface="Sitka Banner" panose="02000505000000020004" pitchFamily="2" charset="0"/>
                <a:cs typeface="Comic Sans MS"/>
              </a:rPr>
              <a:t> </a:t>
            </a:r>
            <a:r>
              <a:rPr lang="en-US" sz="2400" spc="-10" dirty="0">
                <a:latin typeface="Sitka Banner" panose="02000505000000020004" pitchFamily="2" charset="0"/>
                <a:cs typeface="Comic Sans MS"/>
              </a:rPr>
              <a:t>System</a:t>
            </a:r>
            <a:endParaRPr lang="en-US" sz="2400" dirty="0">
              <a:latin typeface="Sitka Banner" panose="02000505000000020004" pitchFamily="2" charset="0"/>
              <a:cs typeface="Comic Sans MS"/>
            </a:endParaRPr>
          </a:p>
          <a:p>
            <a:pPr marL="240029" indent="-227329">
              <a:lnSpc>
                <a:spcPct val="100000"/>
              </a:lnSpc>
              <a:spcBef>
                <a:spcPts val="710"/>
              </a:spcBef>
              <a:buFont typeface="Arial MT"/>
              <a:buChar char="•"/>
              <a:tabLst>
                <a:tab pos="240029" algn="l"/>
              </a:tabLst>
            </a:pPr>
            <a:r>
              <a:rPr lang="en-US" sz="2400" dirty="0">
                <a:latin typeface="Sitka Banner" panose="02000505000000020004" pitchFamily="2" charset="0"/>
                <a:cs typeface="Comic Sans MS"/>
              </a:rPr>
              <a:t>Gaming</a:t>
            </a:r>
            <a:r>
              <a:rPr lang="en-US" sz="2400" spc="-105" dirty="0">
                <a:latin typeface="Sitka Banner" panose="02000505000000020004" pitchFamily="2" charset="0"/>
                <a:cs typeface="Comic Sans MS"/>
              </a:rPr>
              <a:t> </a:t>
            </a:r>
            <a:r>
              <a:rPr lang="en-US" sz="2400" spc="-20" dirty="0">
                <a:latin typeface="Sitka Banner" panose="02000505000000020004" pitchFamily="2" charset="0"/>
                <a:cs typeface="Comic Sans MS"/>
              </a:rPr>
              <a:t>Etc</a:t>
            </a:r>
            <a:r>
              <a:rPr lang="en-US" sz="2400" spc="-20" dirty="0" smtClean="0">
                <a:latin typeface="Sitka Banner" panose="02000505000000020004" pitchFamily="2" charset="0"/>
                <a:cs typeface="Comic Sans MS"/>
              </a:rPr>
              <a:t>.</a:t>
            </a:r>
            <a:endParaRPr lang="en-US" sz="2400" b="1" dirty="0" smtClean="0">
              <a:latin typeface="Sitka Banner" panose="02000505000000020004" pitchFamily="2" charset="0"/>
              <a:cs typeface="Comic Sans MS"/>
            </a:endParaRPr>
          </a:p>
          <a:p>
            <a:pPr marL="12700" indent="0">
              <a:lnSpc>
                <a:spcPct val="100000"/>
              </a:lnSpc>
              <a:spcBef>
                <a:spcPts val="710"/>
              </a:spcBef>
              <a:buNone/>
              <a:tabLst>
                <a:tab pos="240029" algn="l"/>
              </a:tabLst>
            </a:pPr>
            <a:r>
              <a:rPr lang="en-US" sz="2400" b="1" dirty="0" smtClean="0">
                <a:latin typeface="Sitka Banner" panose="02000505000000020004" pitchFamily="2" charset="0"/>
                <a:cs typeface="Comic Sans MS"/>
              </a:rPr>
              <a:t>Operant</a:t>
            </a:r>
            <a:r>
              <a:rPr lang="en-US" sz="2400" b="1" spc="-125" dirty="0" smtClean="0">
                <a:latin typeface="Sitka Banner" panose="02000505000000020004" pitchFamily="2" charset="0"/>
                <a:cs typeface="Comic Sans MS"/>
              </a:rPr>
              <a:t>  </a:t>
            </a:r>
            <a:r>
              <a:rPr lang="en-US" sz="2400" b="1" dirty="0">
                <a:latin typeface="Sitka Banner" panose="02000505000000020004" pitchFamily="2" charset="0"/>
                <a:cs typeface="Comic Sans MS"/>
              </a:rPr>
              <a:t>Conditioning</a:t>
            </a:r>
            <a:r>
              <a:rPr lang="en-US" sz="2400" b="1" spc="-120" dirty="0">
                <a:latin typeface="Sitka Banner" panose="02000505000000020004" pitchFamily="2" charset="0"/>
                <a:cs typeface="Comic Sans MS"/>
              </a:rPr>
              <a:t> </a:t>
            </a:r>
            <a:r>
              <a:rPr lang="en-US" sz="2400" b="1" spc="-120" dirty="0" smtClean="0">
                <a:latin typeface="Sitka Banner" panose="02000505000000020004" pitchFamily="2" charset="0"/>
                <a:cs typeface="Comic Sans MS"/>
              </a:rPr>
              <a:t>is </a:t>
            </a:r>
            <a:r>
              <a:rPr lang="en-US" sz="2400" b="1" dirty="0" smtClean="0">
                <a:latin typeface="Sitka Banner" panose="02000505000000020004" pitchFamily="2" charset="0"/>
                <a:cs typeface="Comic Sans MS"/>
              </a:rPr>
              <a:t>used</a:t>
            </a:r>
            <a:r>
              <a:rPr lang="en-US" sz="2400" b="1" spc="-120" dirty="0" smtClean="0">
                <a:latin typeface="Sitka Banner" panose="02000505000000020004" pitchFamily="2" charset="0"/>
                <a:cs typeface="Comic Sans MS"/>
              </a:rPr>
              <a:t> </a:t>
            </a:r>
            <a:r>
              <a:rPr lang="en-US" sz="2400" b="1" dirty="0">
                <a:latin typeface="Sitka Banner" panose="02000505000000020004" pitchFamily="2" charset="0"/>
                <a:cs typeface="Comic Sans MS"/>
              </a:rPr>
              <a:t>in</a:t>
            </a:r>
            <a:r>
              <a:rPr lang="en-US" sz="2400" b="1" spc="-125" dirty="0">
                <a:latin typeface="Sitka Banner" panose="02000505000000020004" pitchFamily="2" charset="0"/>
                <a:cs typeface="Comic Sans MS"/>
              </a:rPr>
              <a:t>  </a:t>
            </a:r>
            <a:r>
              <a:rPr lang="en-US" sz="2400" b="1" dirty="0">
                <a:latin typeface="Sitka Banner" panose="02000505000000020004" pitchFamily="2" charset="0"/>
                <a:cs typeface="Comic Sans MS"/>
              </a:rPr>
              <a:t>enhancing</a:t>
            </a:r>
            <a:r>
              <a:rPr lang="en-US" sz="2400" b="1" spc="-125" dirty="0">
                <a:latin typeface="Sitka Banner" panose="02000505000000020004" pitchFamily="2" charset="0"/>
                <a:cs typeface="Comic Sans MS"/>
              </a:rPr>
              <a:t>  </a:t>
            </a:r>
            <a:r>
              <a:rPr lang="en-US" sz="2400" b="1" dirty="0">
                <a:latin typeface="Sitka Banner" panose="02000505000000020004" pitchFamily="2" charset="0"/>
                <a:cs typeface="Comic Sans MS"/>
              </a:rPr>
              <a:t>decision</a:t>
            </a:r>
            <a:r>
              <a:rPr lang="en-US" sz="2400" b="1" spc="-120" dirty="0">
                <a:latin typeface="Sitka Banner" panose="02000505000000020004" pitchFamily="2" charset="0"/>
                <a:cs typeface="Comic Sans MS"/>
              </a:rPr>
              <a:t>  </a:t>
            </a:r>
            <a:r>
              <a:rPr lang="en-US" sz="2400" b="1" dirty="0">
                <a:latin typeface="Sitka Banner" panose="02000505000000020004" pitchFamily="2" charset="0"/>
                <a:cs typeface="Comic Sans MS"/>
              </a:rPr>
              <a:t>making</a:t>
            </a:r>
            <a:r>
              <a:rPr lang="en-US" sz="2400" b="1" spc="-130" dirty="0">
                <a:latin typeface="Sitka Banner" panose="02000505000000020004" pitchFamily="2" charset="0"/>
                <a:cs typeface="Comic Sans MS"/>
              </a:rPr>
              <a:t>  </a:t>
            </a:r>
            <a:r>
              <a:rPr lang="en-US" sz="2400" b="1" dirty="0" smtClean="0">
                <a:latin typeface="Sitka Banner" panose="02000505000000020004" pitchFamily="2" charset="0"/>
                <a:cs typeface="Comic Sans MS"/>
              </a:rPr>
              <a:t>power.</a:t>
            </a:r>
            <a:r>
              <a:rPr lang="en-US" sz="2400" b="1" spc="-120" dirty="0" smtClean="0">
                <a:latin typeface="Sitka Banner" panose="02000505000000020004" pitchFamily="2" charset="0"/>
                <a:cs typeface="Comic Sans MS"/>
              </a:rPr>
              <a:t> </a:t>
            </a:r>
            <a:r>
              <a:rPr lang="en-US" sz="2400" spc="-10" dirty="0">
                <a:latin typeface="Sitka Banner" panose="02000505000000020004" pitchFamily="2" charset="0"/>
                <a:cs typeface="Comic Sans MS"/>
              </a:rPr>
              <a:t>Operant </a:t>
            </a:r>
            <a:r>
              <a:rPr lang="en-US" sz="2400" dirty="0">
                <a:latin typeface="Sitka Banner" panose="02000505000000020004" pitchFamily="2" charset="0"/>
                <a:cs typeface="Comic Sans MS"/>
              </a:rPr>
              <a:t>conditioning</a:t>
            </a:r>
            <a:r>
              <a:rPr lang="en-US" sz="2400" spc="300" dirty="0">
                <a:latin typeface="Sitka Banner" panose="02000505000000020004" pitchFamily="2" charset="0"/>
                <a:cs typeface="Comic Sans MS"/>
              </a:rPr>
              <a:t> </a:t>
            </a:r>
            <a:r>
              <a:rPr lang="en-US" sz="2400" dirty="0">
                <a:latin typeface="Sitka Banner" panose="02000505000000020004" pitchFamily="2" charset="0"/>
                <a:cs typeface="Comic Sans MS"/>
              </a:rPr>
              <a:t>techniques</a:t>
            </a:r>
            <a:r>
              <a:rPr lang="en-US" sz="2400" spc="300" dirty="0">
                <a:latin typeface="Sitka Banner" panose="02000505000000020004" pitchFamily="2" charset="0"/>
                <a:cs typeface="Comic Sans MS"/>
              </a:rPr>
              <a:t> </a:t>
            </a:r>
            <a:r>
              <a:rPr lang="en-US" sz="2400" dirty="0">
                <a:latin typeface="Sitka Banner" panose="02000505000000020004" pitchFamily="2" charset="0"/>
                <a:cs typeface="Comic Sans MS"/>
              </a:rPr>
              <a:t>can</a:t>
            </a:r>
            <a:r>
              <a:rPr lang="en-US" sz="2400" spc="290" dirty="0">
                <a:latin typeface="Sitka Banner" panose="02000505000000020004" pitchFamily="2" charset="0"/>
                <a:cs typeface="Comic Sans MS"/>
              </a:rPr>
              <a:t> </a:t>
            </a:r>
            <a:r>
              <a:rPr lang="en-US" sz="2400" dirty="0">
                <a:latin typeface="Sitka Banner" panose="02000505000000020004" pitchFamily="2" charset="0"/>
                <a:cs typeface="Comic Sans MS"/>
              </a:rPr>
              <a:t>be</a:t>
            </a:r>
            <a:r>
              <a:rPr lang="en-US" sz="2400" spc="295" dirty="0">
                <a:latin typeface="Sitka Banner" panose="02000505000000020004" pitchFamily="2" charset="0"/>
                <a:cs typeface="Comic Sans MS"/>
              </a:rPr>
              <a:t> </a:t>
            </a:r>
            <a:r>
              <a:rPr lang="en-US" sz="2400" dirty="0">
                <a:latin typeface="Sitka Banner" panose="02000505000000020004" pitchFamily="2" charset="0"/>
                <a:cs typeface="Comic Sans MS"/>
              </a:rPr>
              <a:t>integrated</a:t>
            </a:r>
            <a:r>
              <a:rPr lang="en-US" sz="2400" spc="295" dirty="0">
                <a:latin typeface="Sitka Banner" panose="02000505000000020004" pitchFamily="2" charset="0"/>
                <a:cs typeface="Comic Sans MS"/>
              </a:rPr>
              <a:t> </a:t>
            </a:r>
            <a:r>
              <a:rPr lang="en-US" sz="2400" dirty="0">
                <a:latin typeface="Sitka Banner" panose="02000505000000020004" pitchFamily="2" charset="0"/>
                <a:cs typeface="Comic Sans MS"/>
              </a:rPr>
              <a:t>into</a:t>
            </a:r>
            <a:r>
              <a:rPr lang="en-US" sz="2400" spc="305" dirty="0">
                <a:latin typeface="Sitka Banner" panose="02000505000000020004" pitchFamily="2" charset="0"/>
                <a:cs typeface="Comic Sans MS"/>
              </a:rPr>
              <a:t> </a:t>
            </a:r>
            <a:r>
              <a:rPr lang="en-US" sz="2400" dirty="0">
                <a:latin typeface="Sitka Banner" panose="02000505000000020004" pitchFamily="2" charset="0"/>
                <a:cs typeface="Comic Sans MS"/>
              </a:rPr>
              <a:t>the</a:t>
            </a:r>
            <a:r>
              <a:rPr lang="en-US" sz="2400" spc="290" dirty="0">
                <a:latin typeface="Sitka Banner" panose="02000505000000020004" pitchFamily="2" charset="0"/>
                <a:cs typeface="Comic Sans MS"/>
              </a:rPr>
              <a:t> </a:t>
            </a:r>
            <a:r>
              <a:rPr lang="en-US" sz="2400" dirty="0">
                <a:latin typeface="Sitka Banner" panose="02000505000000020004" pitchFamily="2" charset="0"/>
                <a:cs typeface="Comic Sans MS"/>
              </a:rPr>
              <a:t>treatment</a:t>
            </a:r>
            <a:r>
              <a:rPr lang="en-US" sz="2400" spc="310" dirty="0">
                <a:latin typeface="Sitka Banner" panose="02000505000000020004" pitchFamily="2" charset="0"/>
                <a:cs typeface="Comic Sans MS"/>
              </a:rPr>
              <a:t> </a:t>
            </a:r>
            <a:r>
              <a:rPr lang="en-US" sz="2400" dirty="0">
                <a:latin typeface="Sitka Banner" panose="02000505000000020004" pitchFamily="2" charset="0"/>
                <a:cs typeface="Comic Sans MS"/>
              </a:rPr>
              <a:t>to</a:t>
            </a:r>
            <a:r>
              <a:rPr lang="en-US" sz="2400" spc="295" dirty="0">
                <a:latin typeface="Sitka Banner" panose="02000505000000020004" pitchFamily="2" charset="0"/>
                <a:cs typeface="Comic Sans MS"/>
              </a:rPr>
              <a:t> </a:t>
            </a:r>
            <a:r>
              <a:rPr lang="en-US" sz="2400" spc="-10" dirty="0">
                <a:latin typeface="Sitka Banner" panose="02000505000000020004" pitchFamily="2" charset="0"/>
                <a:cs typeface="Comic Sans MS"/>
              </a:rPr>
              <a:t>reinforce </a:t>
            </a:r>
            <a:r>
              <a:rPr lang="en-US" sz="2400" dirty="0">
                <a:latin typeface="Sitka Banner" panose="02000505000000020004" pitchFamily="2" charset="0"/>
                <a:cs typeface="Comic Sans MS"/>
              </a:rPr>
              <a:t>positive</a:t>
            </a:r>
            <a:r>
              <a:rPr lang="en-US" sz="2400" spc="300" dirty="0">
                <a:latin typeface="Sitka Banner" panose="02000505000000020004" pitchFamily="2" charset="0"/>
                <a:cs typeface="Comic Sans MS"/>
              </a:rPr>
              <a:t> </a:t>
            </a:r>
            <a:r>
              <a:rPr lang="en-US" sz="2400" spc="-10" dirty="0">
                <a:latin typeface="Sitka Banner" panose="02000505000000020004" pitchFamily="2" charset="0"/>
                <a:cs typeface="Comic Sans MS"/>
              </a:rPr>
              <a:t>decision-</a:t>
            </a:r>
            <a:r>
              <a:rPr lang="en-US" sz="2400" dirty="0">
                <a:latin typeface="Sitka Banner" panose="02000505000000020004" pitchFamily="2" charset="0"/>
                <a:cs typeface="Comic Sans MS"/>
              </a:rPr>
              <a:t>making</a:t>
            </a:r>
            <a:r>
              <a:rPr lang="en-US" sz="2400" spc="300" dirty="0">
                <a:latin typeface="Sitka Banner" panose="02000505000000020004" pitchFamily="2" charset="0"/>
                <a:cs typeface="Comic Sans MS"/>
              </a:rPr>
              <a:t> </a:t>
            </a:r>
            <a:r>
              <a:rPr lang="en-US" sz="2400" dirty="0">
                <a:latin typeface="Sitka Banner" panose="02000505000000020004" pitchFamily="2" charset="0"/>
                <a:cs typeface="Comic Sans MS"/>
              </a:rPr>
              <a:t>behaviors.</a:t>
            </a:r>
            <a:r>
              <a:rPr lang="en-US" sz="2400" spc="300" dirty="0">
                <a:latin typeface="Sitka Banner" panose="02000505000000020004" pitchFamily="2" charset="0"/>
                <a:cs typeface="Comic Sans MS"/>
              </a:rPr>
              <a:t> </a:t>
            </a:r>
            <a:r>
              <a:rPr lang="en-US" sz="2400" dirty="0">
                <a:latin typeface="Sitka Banner" panose="02000505000000020004" pitchFamily="2" charset="0"/>
                <a:cs typeface="Comic Sans MS"/>
              </a:rPr>
              <a:t>Individuals</a:t>
            </a:r>
            <a:r>
              <a:rPr lang="en-US" sz="2400" spc="305" dirty="0">
                <a:latin typeface="Sitka Banner" panose="02000505000000020004" pitchFamily="2" charset="0"/>
                <a:cs typeface="Comic Sans MS"/>
              </a:rPr>
              <a:t> </a:t>
            </a:r>
            <a:r>
              <a:rPr lang="en-US" sz="2400" dirty="0">
                <a:latin typeface="Sitka Banner" panose="02000505000000020004" pitchFamily="2" charset="0"/>
                <a:cs typeface="Comic Sans MS"/>
              </a:rPr>
              <a:t>can</a:t>
            </a:r>
            <a:r>
              <a:rPr lang="en-US" sz="2400" spc="300" dirty="0">
                <a:latin typeface="Sitka Banner" panose="02000505000000020004" pitchFamily="2" charset="0"/>
                <a:cs typeface="Comic Sans MS"/>
              </a:rPr>
              <a:t> </a:t>
            </a:r>
            <a:r>
              <a:rPr lang="en-US" sz="2400" dirty="0">
                <a:latin typeface="Sitka Banner" panose="02000505000000020004" pitchFamily="2" charset="0"/>
                <a:cs typeface="Comic Sans MS"/>
              </a:rPr>
              <a:t>be</a:t>
            </a:r>
            <a:r>
              <a:rPr lang="en-US" sz="2400" spc="290" dirty="0">
                <a:latin typeface="Sitka Banner" panose="02000505000000020004" pitchFamily="2" charset="0"/>
                <a:cs typeface="Comic Sans MS"/>
              </a:rPr>
              <a:t> </a:t>
            </a:r>
            <a:r>
              <a:rPr lang="en-US" sz="2400" dirty="0">
                <a:latin typeface="Sitka Banner" panose="02000505000000020004" pitchFamily="2" charset="0"/>
                <a:cs typeface="Comic Sans MS"/>
              </a:rPr>
              <a:t>rewarded</a:t>
            </a:r>
            <a:r>
              <a:rPr lang="en-US" sz="2400" spc="300" dirty="0">
                <a:latin typeface="Sitka Banner" panose="02000505000000020004" pitchFamily="2" charset="0"/>
                <a:cs typeface="Comic Sans MS"/>
              </a:rPr>
              <a:t> </a:t>
            </a:r>
            <a:r>
              <a:rPr lang="en-US" sz="2400" dirty="0">
                <a:latin typeface="Sitka Banner" panose="02000505000000020004" pitchFamily="2" charset="0"/>
                <a:cs typeface="Comic Sans MS"/>
              </a:rPr>
              <a:t>or</a:t>
            </a:r>
            <a:r>
              <a:rPr lang="en-US" sz="2400" spc="300" dirty="0">
                <a:latin typeface="Sitka Banner" panose="02000505000000020004" pitchFamily="2" charset="0"/>
                <a:cs typeface="Comic Sans MS"/>
              </a:rPr>
              <a:t> </a:t>
            </a:r>
            <a:r>
              <a:rPr lang="en-US" sz="2400" spc="-10" dirty="0">
                <a:latin typeface="Sitka Banner" panose="02000505000000020004" pitchFamily="2" charset="0"/>
                <a:cs typeface="Comic Sans MS"/>
              </a:rPr>
              <a:t>praised </a:t>
            </a:r>
            <a:r>
              <a:rPr lang="en-US" sz="2400" dirty="0">
                <a:latin typeface="Sitka Banner" panose="02000505000000020004" pitchFamily="2" charset="0"/>
                <a:cs typeface="Comic Sans MS"/>
              </a:rPr>
              <a:t>for</a:t>
            </a:r>
            <a:r>
              <a:rPr lang="en-US" sz="2400" spc="-25" dirty="0">
                <a:latin typeface="Sitka Banner" panose="02000505000000020004" pitchFamily="2" charset="0"/>
                <a:cs typeface="Comic Sans MS"/>
              </a:rPr>
              <a:t> </a:t>
            </a:r>
            <a:r>
              <a:rPr lang="en-US" sz="2400" dirty="0">
                <a:latin typeface="Sitka Banner" panose="02000505000000020004" pitchFamily="2" charset="0"/>
                <a:cs typeface="Comic Sans MS"/>
              </a:rPr>
              <a:t>making</a:t>
            </a:r>
            <a:r>
              <a:rPr lang="en-US" sz="2400" spc="-40" dirty="0">
                <a:latin typeface="Sitka Banner" panose="02000505000000020004" pitchFamily="2" charset="0"/>
                <a:cs typeface="Comic Sans MS"/>
              </a:rPr>
              <a:t> </a:t>
            </a:r>
            <a:r>
              <a:rPr lang="en-US" sz="2400" dirty="0">
                <a:latin typeface="Sitka Banner" panose="02000505000000020004" pitchFamily="2" charset="0"/>
                <a:cs typeface="Comic Sans MS"/>
              </a:rPr>
              <a:t>good</a:t>
            </a:r>
            <a:r>
              <a:rPr lang="en-US" sz="2400" spc="-35" dirty="0">
                <a:latin typeface="Sitka Banner" panose="02000505000000020004" pitchFamily="2" charset="0"/>
                <a:cs typeface="Comic Sans MS"/>
              </a:rPr>
              <a:t> </a:t>
            </a:r>
            <a:r>
              <a:rPr lang="en-US" sz="2400" dirty="0">
                <a:latin typeface="Sitka Banner" panose="02000505000000020004" pitchFamily="2" charset="0"/>
                <a:cs typeface="Comic Sans MS"/>
              </a:rPr>
              <a:t>decisions</a:t>
            </a:r>
            <a:r>
              <a:rPr lang="en-US" sz="2400" spc="-20" dirty="0">
                <a:latin typeface="Sitka Banner" panose="02000505000000020004" pitchFamily="2" charset="0"/>
                <a:cs typeface="Comic Sans MS"/>
              </a:rPr>
              <a:t> </a:t>
            </a:r>
            <a:r>
              <a:rPr lang="en-US" sz="2400" dirty="0">
                <a:latin typeface="Sitka Banner" panose="02000505000000020004" pitchFamily="2" charset="0"/>
                <a:cs typeface="Comic Sans MS"/>
              </a:rPr>
              <a:t>and</a:t>
            </a:r>
            <a:r>
              <a:rPr lang="en-US" sz="2400" spc="-40" dirty="0">
                <a:latin typeface="Sitka Banner" panose="02000505000000020004" pitchFamily="2" charset="0"/>
                <a:cs typeface="Comic Sans MS"/>
              </a:rPr>
              <a:t> </a:t>
            </a:r>
            <a:r>
              <a:rPr lang="en-US" sz="2400" dirty="0">
                <a:latin typeface="Sitka Banner" panose="02000505000000020004" pitchFamily="2" charset="0"/>
                <a:cs typeface="Comic Sans MS"/>
              </a:rPr>
              <a:t>discouraged</a:t>
            </a:r>
            <a:r>
              <a:rPr lang="en-US" sz="2400" spc="-30" dirty="0">
                <a:latin typeface="Sitka Banner" panose="02000505000000020004" pitchFamily="2" charset="0"/>
                <a:cs typeface="Comic Sans MS"/>
              </a:rPr>
              <a:t> </a:t>
            </a:r>
            <a:r>
              <a:rPr lang="en-US" sz="2400" dirty="0">
                <a:latin typeface="Sitka Banner" panose="02000505000000020004" pitchFamily="2" charset="0"/>
                <a:cs typeface="Comic Sans MS"/>
              </a:rPr>
              <a:t>from</a:t>
            </a:r>
            <a:r>
              <a:rPr lang="en-US" sz="2400" spc="-25" dirty="0">
                <a:latin typeface="Sitka Banner" panose="02000505000000020004" pitchFamily="2" charset="0"/>
                <a:cs typeface="Comic Sans MS"/>
              </a:rPr>
              <a:t> </a:t>
            </a:r>
            <a:r>
              <a:rPr lang="en-US" sz="2400" dirty="0">
                <a:latin typeface="Sitka Banner" panose="02000505000000020004" pitchFamily="2" charset="0"/>
                <a:cs typeface="Comic Sans MS"/>
              </a:rPr>
              <a:t>repeating</a:t>
            </a:r>
            <a:r>
              <a:rPr lang="en-US" sz="2400" spc="-45" dirty="0">
                <a:latin typeface="Sitka Banner" panose="02000505000000020004" pitchFamily="2" charset="0"/>
                <a:cs typeface="Comic Sans MS"/>
              </a:rPr>
              <a:t> </a:t>
            </a:r>
            <a:r>
              <a:rPr lang="en-US" sz="2400" dirty="0">
                <a:latin typeface="Sitka Banner" panose="02000505000000020004" pitchFamily="2" charset="0"/>
                <a:cs typeface="Comic Sans MS"/>
              </a:rPr>
              <a:t>poor</a:t>
            </a:r>
            <a:r>
              <a:rPr lang="en-US" sz="2400" spc="-15" dirty="0">
                <a:latin typeface="Sitka Banner" panose="02000505000000020004" pitchFamily="2" charset="0"/>
                <a:cs typeface="Comic Sans MS"/>
              </a:rPr>
              <a:t> </a:t>
            </a:r>
            <a:r>
              <a:rPr lang="en-US" sz="2400" spc="-10" dirty="0">
                <a:latin typeface="Sitka Banner" panose="02000505000000020004" pitchFamily="2" charset="0"/>
                <a:cs typeface="Comic Sans MS"/>
              </a:rPr>
              <a:t>choices.</a:t>
            </a:r>
            <a:endParaRPr lang="en-US" sz="2400" dirty="0">
              <a:latin typeface="Sitka Banner" panose="02000505000000020004" pitchFamily="2" charset="0"/>
              <a:cs typeface="Comic Sans MS"/>
            </a:endParaRPr>
          </a:p>
          <a:p>
            <a:pPr marL="240029" indent="-227329">
              <a:lnSpc>
                <a:spcPct val="100000"/>
              </a:lnSpc>
              <a:spcBef>
                <a:spcPts val="710"/>
              </a:spcBef>
              <a:buFont typeface="Arial MT"/>
              <a:buChar char="•"/>
              <a:tabLst>
                <a:tab pos="240029" algn="l"/>
              </a:tabLst>
            </a:pPr>
            <a:endParaRPr lang="en-US" sz="2400" dirty="0">
              <a:latin typeface="Sitka Banner" panose="02000505000000020004" pitchFamily="2" charset="0"/>
              <a:cs typeface="Comic Sans MS"/>
            </a:endParaRPr>
          </a:p>
        </p:txBody>
      </p:sp>
      <p:pic>
        <p:nvPicPr>
          <p:cNvPr id="6" name="object 7"/>
          <p:cNvPicPr/>
          <p:nvPr/>
        </p:nvPicPr>
        <p:blipFill>
          <a:blip r:embed="rId2" cstate="print"/>
          <a:stretch>
            <a:fillRect/>
          </a:stretch>
        </p:blipFill>
        <p:spPr>
          <a:xfrm>
            <a:off x="929640" y="4711343"/>
            <a:ext cx="3589524" cy="1600557"/>
          </a:xfrm>
          <a:prstGeom prst="rect">
            <a:avLst/>
          </a:prstGeom>
        </p:spPr>
      </p:pic>
      <p:pic>
        <p:nvPicPr>
          <p:cNvPr id="7" name="object 8"/>
          <p:cNvPicPr/>
          <p:nvPr/>
        </p:nvPicPr>
        <p:blipFill>
          <a:blip r:embed="rId3" cstate="print"/>
          <a:stretch>
            <a:fillRect/>
          </a:stretch>
        </p:blipFill>
        <p:spPr>
          <a:xfrm>
            <a:off x="5918563" y="4666884"/>
            <a:ext cx="3552302" cy="1645016"/>
          </a:xfrm>
          <a:prstGeom prst="rect">
            <a:avLst/>
          </a:prstGeom>
        </p:spPr>
      </p:pic>
    </p:spTree>
    <p:extLst>
      <p:ext uri="{BB962C8B-B14F-4D97-AF65-F5344CB8AC3E}">
        <p14:creationId xmlns:p14="http://schemas.microsoft.com/office/powerpoint/2010/main" val="2925138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241300" marR="5080" indent="-229235">
              <a:spcBef>
                <a:spcPts val="434"/>
              </a:spcBef>
              <a:buFont typeface="Arial MT"/>
              <a:buChar char="•"/>
              <a:tabLst>
                <a:tab pos="241935" algn="l"/>
              </a:tabLst>
            </a:pPr>
            <a:r>
              <a:rPr lang="en-US" spc="-5" dirty="0" smtClean="0">
                <a:latin typeface="Sitka Banner" panose="02000505000000020004" pitchFamily="2" charset="0"/>
                <a:cs typeface="Comic Sans MS"/>
              </a:rPr>
              <a:t>Non-associative learning</a:t>
            </a:r>
            <a:r>
              <a:rPr lang="en-US" spc="52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involves </a:t>
            </a:r>
            <a:r>
              <a:rPr lang="en-US" dirty="0" smtClean="0">
                <a:latin typeface="Sitka Banner" panose="02000505000000020004" pitchFamily="2" charset="0"/>
                <a:cs typeface="Comic Sans MS"/>
              </a:rPr>
              <a:t>changes</a:t>
            </a:r>
            <a:r>
              <a:rPr lang="en-US" spc="525" dirty="0" smtClean="0">
                <a:latin typeface="Sitka Banner" panose="02000505000000020004" pitchFamily="2" charset="0"/>
                <a:cs typeface="Comic Sans MS"/>
              </a:rPr>
              <a:t> </a:t>
            </a:r>
            <a:r>
              <a:rPr lang="en-US" dirty="0" smtClean="0">
                <a:latin typeface="Sitka Banner" panose="02000505000000020004" pitchFamily="2" charset="0"/>
                <a:cs typeface="Comic Sans MS"/>
              </a:rPr>
              <a:t>in</a:t>
            </a:r>
            <a:r>
              <a:rPr lang="en-US" spc="525" dirty="0">
                <a:latin typeface="Sitka Banner" panose="02000505000000020004" pitchFamily="2" charset="0"/>
                <a:cs typeface="Comic Sans MS"/>
              </a:rPr>
              <a:t> </a:t>
            </a:r>
            <a:r>
              <a:rPr lang="en-US" spc="-5" dirty="0" smtClean="0">
                <a:latin typeface="Sitka Banner" panose="02000505000000020004" pitchFamily="2" charset="0"/>
                <a:cs typeface="Comic Sans MS"/>
              </a:rPr>
              <a:t>the</a:t>
            </a:r>
            <a:r>
              <a:rPr lang="en-US" spc="530" dirty="0" smtClean="0">
                <a:latin typeface="Sitka Banner" panose="02000505000000020004" pitchFamily="2" charset="0"/>
                <a:cs typeface="Comic Sans MS"/>
              </a:rPr>
              <a:t> </a:t>
            </a:r>
            <a:r>
              <a:rPr lang="en-US" spc="-5" dirty="0">
                <a:latin typeface="Sitka Banner" panose="02000505000000020004" pitchFamily="2" charset="0"/>
                <a:cs typeface="Comic Sans MS"/>
              </a:rPr>
              <a:t>magnitude </a:t>
            </a:r>
            <a:r>
              <a:rPr lang="en-US" spc="-825" dirty="0">
                <a:latin typeface="Sitka Banner" panose="02000505000000020004" pitchFamily="2" charset="0"/>
                <a:cs typeface="Comic Sans MS"/>
              </a:rPr>
              <a:t> </a:t>
            </a:r>
            <a:r>
              <a:rPr lang="en-US" dirty="0">
                <a:latin typeface="Sitka Banner" panose="02000505000000020004" pitchFamily="2" charset="0"/>
                <a:cs typeface="Comic Sans MS"/>
              </a:rPr>
              <a:t>of </a:t>
            </a:r>
            <a:r>
              <a:rPr lang="en-US" spc="-5" dirty="0">
                <a:latin typeface="Sitka Banner" panose="02000505000000020004" pitchFamily="2" charset="0"/>
                <a:cs typeface="Comic Sans MS"/>
              </a:rPr>
              <a:t>responses to a </a:t>
            </a:r>
            <a:r>
              <a:rPr lang="en-US" spc="-10" dirty="0">
                <a:latin typeface="Sitka Banner" panose="02000505000000020004" pitchFamily="2" charset="0"/>
                <a:cs typeface="Comic Sans MS"/>
              </a:rPr>
              <a:t>single </a:t>
            </a:r>
            <a:r>
              <a:rPr lang="en-US" spc="-5" dirty="0">
                <a:latin typeface="Sitka Banner" panose="02000505000000020004" pitchFamily="2" charset="0"/>
                <a:cs typeface="Comic Sans MS"/>
              </a:rPr>
              <a:t>stimulus rather </a:t>
            </a:r>
            <a:r>
              <a:rPr lang="en-US" spc="-10" dirty="0">
                <a:latin typeface="Sitka Banner" panose="02000505000000020004" pitchFamily="2" charset="0"/>
                <a:cs typeface="Comic Sans MS"/>
              </a:rPr>
              <a:t>than </a:t>
            </a:r>
            <a:r>
              <a:rPr lang="en-US" spc="-5" dirty="0">
                <a:latin typeface="Sitka Banner" panose="02000505000000020004" pitchFamily="2" charset="0"/>
                <a:cs typeface="Comic Sans MS"/>
              </a:rPr>
              <a:t>the formation </a:t>
            </a:r>
            <a:r>
              <a:rPr lang="en-US" dirty="0">
                <a:latin typeface="Sitka Banner" panose="02000505000000020004" pitchFamily="2" charset="0"/>
                <a:cs typeface="Comic Sans MS"/>
              </a:rPr>
              <a:t> of</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connections</a:t>
            </a:r>
            <a:r>
              <a:rPr lang="en-US" spc="20" dirty="0">
                <a:latin typeface="Sitka Banner" panose="02000505000000020004" pitchFamily="2" charset="0"/>
                <a:cs typeface="Comic Sans MS"/>
              </a:rPr>
              <a:t> </a:t>
            </a:r>
            <a:r>
              <a:rPr lang="en-US" spc="-5" dirty="0">
                <a:latin typeface="Sitka Banner" panose="02000505000000020004" pitchFamily="2" charset="0"/>
                <a:cs typeface="Comic Sans MS"/>
              </a:rPr>
              <a:t>between</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stimuli</a:t>
            </a:r>
            <a:r>
              <a:rPr lang="en-US" spc="-5" dirty="0" smtClean="0">
                <a:latin typeface="Sitka Banner" panose="02000505000000020004" pitchFamily="2" charset="0"/>
                <a:cs typeface="Comic Sans MS"/>
              </a:rPr>
              <a:t>.</a:t>
            </a:r>
          </a:p>
          <a:p>
            <a:pPr marL="241300" marR="5080" indent="-229235">
              <a:spcBef>
                <a:spcPts val="434"/>
              </a:spcBef>
              <a:buFont typeface="Arial MT"/>
              <a:buChar char="•"/>
              <a:tabLst>
                <a:tab pos="241935" algn="l"/>
              </a:tabLst>
            </a:pPr>
            <a:r>
              <a:rPr lang="en-US" dirty="0">
                <a:latin typeface="Sitka Banner" panose="02000505000000020004" pitchFamily="2" charset="0"/>
              </a:rPr>
              <a:t>Non-associative learning is a type of learning that occurs without the association of two stimuli. It is a simple form of learning that is common to all animals.</a:t>
            </a:r>
            <a:endParaRPr lang="en-US" dirty="0">
              <a:latin typeface="Sitka Banner" panose="02000505000000020004" pitchFamily="2" charset="0"/>
              <a:cs typeface="Comic Sans MS"/>
            </a:endParaRPr>
          </a:p>
          <a:p>
            <a:pPr marL="241300" indent="-229235">
              <a:lnSpc>
                <a:spcPct val="100000"/>
              </a:lnSpc>
              <a:spcBef>
                <a:spcPts val="670"/>
              </a:spcBef>
              <a:buFont typeface="Arial MT"/>
              <a:buChar char="•"/>
              <a:tabLst>
                <a:tab pos="241935" algn="l"/>
              </a:tabLst>
            </a:pPr>
            <a:r>
              <a:rPr lang="en-US" spc="-10" dirty="0">
                <a:latin typeface="Sitka Banner" panose="02000505000000020004" pitchFamily="2" charset="0"/>
                <a:cs typeface="Comic Sans MS"/>
              </a:rPr>
              <a:t>Two</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important</a:t>
            </a:r>
            <a:r>
              <a:rPr lang="en-US" spc="45" dirty="0">
                <a:latin typeface="Sitka Banner" panose="02000505000000020004" pitchFamily="2" charset="0"/>
                <a:cs typeface="Comic Sans MS"/>
              </a:rPr>
              <a:t> </a:t>
            </a:r>
            <a:r>
              <a:rPr lang="en-US" spc="-5" dirty="0">
                <a:latin typeface="Sitka Banner" panose="02000505000000020004" pitchFamily="2" charset="0"/>
                <a:cs typeface="Comic Sans MS"/>
              </a:rPr>
              <a:t>types</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of</a:t>
            </a:r>
            <a:r>
              <a:rPr lang="en-US" dirty="0">
                <a:latin typeface="Sitka Banner" panose="02000505000000020004" pitchFamily="2" charset="0"/>
                <a:cs typeface="Comic Sans MS"/>
              </a:rPr>
              <a:t> </a:t>
            </a:r>
            <a:r>
              <a:rPr lang="en-US" spc="-5" dirty="0" smtClean="0">
                <a:latin typeface="Sitka Banner" panose="02000505000000020004" pitchFamily="2" charset="0"/>
                <a:cs typeface="Comic Sans MS"/>
              </a:rPr>
              <a:t>non-associative</a:t>
            </a:r>
            <a:r>
              <a:rPr lang="en-US" spc="65" dirty="0" smtClean="0">
                <a:latin typeface="Sitka Banner" panose="02000505000000020004" pitchFamily="2" charset="0"/>
                <a:cs typeface="Comic Sans MS"/>
              </a:rPr>
              <a:t> </a:t>
            </a:r>
            <a:r>
              <a:rPr lang="en-US" spc="-5" dirty="0">
                <a:latin typeface="Sitka Banner" panose="02000505000000020004" pitchFamily="2" charset="0"/>
                <a:cs typeface="Comic Sans MS"/>
              </a:rPr>
              <a:t>learning</a:t>
            </a:r>
            <a:r>
              <a:rPr lang="en-US" spc="15" dirty="0">
                <a:latin typeface="Sitka Banner" panose="02000505000000020004" pitchFamily="2" charset="0"/>
                <a:cs typeface="Comic Sans MS"/>
              </a:rPr>
              <a:t> </a:t>
            </a:r>
            <a:r>
              <a:rPr lang="en-US" spc="-5" dirty="0" smtClean="0">
                <a:latin typeface="Sitka Banner" panose="02000505000000020004" pitchFamily="2" charset="0"/>
                <a:cs typeface="Comic Sans MS"/>
              </a:rPr>
              <a:t>are:</a:t>
            </a:r>
            <a:endParaRPr lang="en-US" dirty="0">
              <a:latin typeface="Sitka Banner" panose="02000505000000020004" pitchFamily="2" charset="0"/>
              <a:cs typeface="Comic Sans MS"/>
            </a:endParaRPr>
          </a:p>
          <a:p>
            <a:pPr marL="698500" lvl="1" indent="-229235">
              <a:lnSpc>
                <a:spcPct val="100000"/>
              </a:lnSpc>
              <a:spcBef>
                <a:spcPts val="660"/>
              </a:spcBef>
              <a:buFont typeface="Arial MT"/>
              <a:buChar char="•"/>
              <a:tabLst>
                <a:tab pos="241935" algn="l"/>
              </a:tabLst>
            </a:pPr>
            <a:r>
              <a:rPr lang="en-US" sz="2800" spc="-10" dirty="0">
                <a:latin typeface="Sitka Banner" panose="02000505000000020004" pitchFamily="2" charset="0"/>
                <a:cs typeface="Comic Sans MS"/>
              </a:rPr>
              <a:t>Habituation</a:t>
            </a:r>
            <a:endParaRPr lang="en-US" sz="2800" dirty="0">
              <a:latin typeface="Sitka Banner" panose="02000505000000020004" pitchFamily="2" charset="0"/>
              <a:cs typeface="Comic Sans MS"/>
            </a:endParaRPr>
          </a:p>
          <a:p>
            <a:pPr marL="698500" lvl="1" indent="-229235">
              <a:lnSpc>
                <a:spcPct val="100000"/>
              </a:lnSpc>
              <a:spcBef>
                <a:spcPts val="660"/>
              </a:spcBef>
              <a:buFont typeface="Arial MT"/>
              <a:buChar char="•"/>
              <a:tabLst>
                <a:tab pos="241935" algn="l"/>
              </a:tabLst>
            </a:pPr>
            <a:r>
              <a:rPr lang="en-US" sz="2800" spc="-5" dirty="0">
                <a:latin typeface="Sitka Banner" panose="02000505000000020004" pitchFamily="2" charset="0"/>
                <a:cs typeface="Comic Sans MS"/>
              </a:rPr>
              <a:t>Sensitization</a:t>
            </a:r>
            <a:endParaRPr lang="en-US" sz="2800" dirty="0">
              <a:latin typeface="Sitka Banner" panose="02000505000000020004" pitchFamily="2" charset="0"/>
              <a:cs typeface="Comic Sans MS"/>
            </a:endParaRPr>
          </a:p>
        </p:txBody>
      </p:sp>
    </p:spTree>
    <p:extLst>
      <p:ext uri="{BB962C8B-B14F-4D97-AF65-F5344CB8AC3E}">
        <p14:creationId xmlns:p14="http://schemas.microsoft.com/office/powerpoint/2010/main" val="3946407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241300" marR="5080" indent="-229235">
              <a:spcBef>
                <a:spcPts val="434"/>
              </a:spcBef>
              <a:buFont typeface="Arial MT"/>
              <a:buChar char="•"/>
              <a:tabLst>
                <a:tab pos="241935" algn="l"/>
              </a:tabLst>
            </a:pPr>
            <a:r>
              <a:rPr lang="en-US" spc="-5" dirty="0">
                <a:latin typeface="Sitka Banner" panose="02000505000000020004" pitchFamily="2" charset="0"/>
                <a:cs typeface="Comic Sans MS"/>
              </a:rPr>
              <a:t>Habituation reduces our reactions to repeated </a:t>
            </a:r>
            <a:r>
              <a:rPr lang="en-US" dirty="0" smtClean="0">
                <a:latin typeface="Sitka Banner" panose="02000505000000020004" pitchFamily="2" charset="0"/>
                <a:cs typeface="Comic Sans MS"/>
              </a:rPr>
              <a:t>experiences</a:t>
            </a:r>
            <a:r>
              <a:rPr lang="en-US" spc="5" dirty="0" smtClean="0">
                <a:latin typeface="Sitka Banner" panose="02000505000000020004" pitchFamily="2" charset="0"/>
                <a:cs typeface="Comic Sans MS"/>
              </a:rPr>
              <a:t> </a:t>
            </a:r>
            <a:r>
              <a:rPr lang="en-US" spc="-10" dirty="0">
                <a:latin typeface="Sitka Banner" panose="02000505000000020004" pitchFamily="2" charset="0"/>
                <a:cs typeface="Comic Sans MS"/>
              </a:rPr>
              <a:t>that</a:t>
            </a:r>
            <a:r>
              <a:rPr lang="en-US" spc="-5" dirty="0">
                <a:latin typeface="Sitka Banner" panose="02000505000000020004" pitchFamily="2" charset="0"/>
                <a:cs typeface="Comic Sans MS"/>
              </a:rPr>
              <a:t> have</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already</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been</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evaluated</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and</a:t>
            </a:r>
            <a:r>
              <a:rPr lang="en-US" dirty="0">
                <a:latin typeface="Sitka Banner" panose="02000505000000020004" pitchFamily="2" charset="0"/>
                <a:cs typeface="Comic Sans MS"/>
              </a:rPr>
              <a:t> </a:t>
            </a:r>
            <a:r>
              <a:rPr lang="en-US" spc="-5" dirty="0" smtClean="0">
                <a:latin typeface="Sitka Banner" panose="02000505000000020004" pitchFamily="2" charset="0"/>
                <a:cs typeface="Comic Sans MS"/>
              </a:rPr>
              <a:t>found to </a:t>
            </a:r>
            <a:r>
              <a:rPr lang="en-US" spc="-10" dirty="0" smtClean="0">
                <a:latin typeface="Sitka Banner" panose="02000505000000020004" pitchFamily="2" charset="0"/>
                <a:cs typeface="Comic Sans MS"/>
              </a:rPr>
              <a:t>be unchanging</a:t>
            </a:r>
            <a:r>
              <a:rPr lang="en-US" spc="5" dirty="0" smtClean="0">
                <a:latin typeface="Sitka Banner" panose="02000505000000020004" pitchFamily="2" charset="0"/>
                <a:cs typeface="Comic Sans MS"/>
              </a:rPr>
              <a:t> </a:t>
            </a:r>
            <a:r>
              <a:rPr lang="en-US" spc="-5" dirty="0">
                <a:latin typeface="Sitka Banner" panose="02000505000000020004" pitchFamily="2" charset="0"/>
                <a:cs typeface="Comic Sans MS"/>
              </a:rPr>
              <a:t>and</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harmless.</a:t>
            </a:r>
            <a:endParaRPr lang="en-US" dirty="0">
              <a:latin typeface="Sitka Banner" panose="02000505000000020004" pitchFamily="2" charset="0"/>
              <a:cs typeface="Comic Sans MS"/>
            </a:endParaRPr>
          </a:p>
          <a:p>
            <a:pPr marL="12065" indent="0">
              <a:lnSpc>
                <a:spcPct val="100000"/>
              </a:lnSpc>
              <a:spcBef>
                <a:spcPts val="670"/>
              </a:spcBef>
              <a:buNone/>
              <a:tabLst>
                <a:tab pos="241935" algn="l"/>
              </a:tabLst>
            </a:pPr>
            <a:r>
              <a:rPr lang="en-US" spc="-5" dirty="0" smtClean="0">
                <a:latin typeface="Sitka Banner" panose="02000505000000020004" pitchFamily="2" charset="0"/>
                <a:cs typeface="Comic Sans MS"/>
              </a:rPr>
              <a:t>Example:</a:t>
            </a:r>
            <a:endParaRPr lang="en-US" dirty="0">
              <a:latin typeface="Sitka Banner" panose="02000505000000020004" pitchFamily="2" charset="0"/>
              <a:cs typeface="Comic Sans MS"/>
            </a:endParaRPr>
          </a:p>
          <a:p>
            <a:pPr marL="241300" marR="6350" indent="-229235">
              <a:lnSpc>
                <a:spcPts val="3020"/>
              </a:lnSpc>
              <a:spcBef>
                <a:spcPts val="1045"/>
              </a:spcBef>
              <a:buFont typeface="Arial MT"/>
              <a:buChar char="•"/>
              <a:tabLst>
                <a:tab pos="241935" algn="l"/>
              </a:tabLst>
            </a:pPr>
            <a:r>
              <a:rPr lang="en-US" spc="-5" dirty="0" smtClean="0">
                <a:latin typeface="Sitka Banner" panose="02000505000000020004" pitchFamily="2" charset="0"/>
                <a:cs typeface="Comic Sans MS"/>
              </a:rPr>
              <a:t>You</a:t>
            </a:r>
            <a:r>
              <a:rPr lang="en-US" spc="500" dirty="0">
                <a:latin typeface="Sitka Banner" panose="02000505000000020004" pitchFamily="2" charset="0"/>
                <a:cs typeface="Comic Sans MS"/>
              </a:rPr>
              <a:t> </a:t>
            </a:r>
            <a:r>
              <a:rPr lang="en-US" spc="-5" dirty="0" smtClean="0">
                <a:latin typeface="Sitka Banner" panose="02000505000000020004" pitchFamily="2" charset="0"/>
                <a:cs typeface="Comic Sans MS"/>
              </a:rPr>
              <a:t>might</a:t>
            </a:r>
            <a:r>
              <a:rPr lang="en-US" spc="520"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sleep better </a:t>
            </a:r>
            <a:r>
              <a:rPr lang="en-US" dirty="0" smtClean="0">
                <a:latin typeface="Sitka Banner" panose="02000505000000020004" pitchFamily="2" charset="0"/>
                <a:cs typeface="Comic Sans MS"/>
              </a:rPr>
              <a:t>the</a:t>
            </a:r>
            <a:r>
              <a:rPr lang="en-US" spc="520" dirty="0" smtClean="0">
                <a:latin typeface="Sitka Banner" panose="02000505000000020004" pitchFamily="2" charset="0"/>
                <a:cs typeface="Comic Sans MS"/>
              </a:rPr>
              <a:t> </a:t>
            </a:r>
            <a:r>
              <a:rPr lang="en-US" spc="-5" dirty="0">
                <a:latin typeface="Sitka Banner" panose="02000505000000020004" pitchFamily="2" charset="0"/>
                <a:cs typeface="Comic Sans MS"/>
              </a:rPr>
              <a:t>second</a:t>
            </a:r>
            <a:r>
              <a:rPr lang="en-US" spc="520" dirty="0">
                <a:latin typeface="Sitka Banner" panose="02000505000000020004" pitchFamily="2" charset="0"/>
                <a:cs typeface="Comic Sans MS"/>
              </a:rPr>
              <a:t> </a:t>
            </a:r>
            <a:r>
              <a:rPr lang="en-US" spc="-10" dirty="0">
                <a:latin typeface="Sitka Banner" panose="02000505000000020004" pitchFamily="2" charset="0"/>
                <a:cs typeface="Comic Sans MS"/>
              </a:rPr>
              <a:t>night</a:t>
            </a:r>
            <a:r>
              <a:rPr lang="en-US" spc="535" dirty="0">
                <a:latin typeface="Sitka Banner" panose="02000505000000020004" pitchFamily="2" charset="0"/>
                <a:cs typeface="Comic Sans MS"/>
              </a:rPr>
              <a:t> </a:t>
            </a:r>
            <a:r>
              <a:rPr lang="en-US" spc="-10" dirty="0" smtClean="0">
                <a:latin typeface="Sitka Banner" panose="02000505000000020004" pitchFamily="2" charset="0"/>
                <a:cs typeface="Comic Sans MS"/>
              </a:rPr>
              <a:t>than </a:t>
            </a:r>
            <a:r>
              <a:rPr lang="en-US" spc="-5" dirty="0" smtClean="0">
                <a:latin typeface="Sitka Banner" panose="02000505000000020004" pitchFamily="2" charset="0"/>
                <a:cs typeface="Comic Sans MS"/>
              </a:rPr>
              <a:t>the</a:t>
            </a:r>
            <a:r>
              <a:rPr lang="en-US" spc="515" dirty="0" smtClean="0">
                <a:latin typeface="Sitka Banner" panose="02000505000000020004" pitchFamily="2" charset="0"/>
                <a:cs typeface="Comic Sans MS"/>
              </a:rPr>
              <a:t> </a:t>
            </a:r>
            <a:r>
              <a:rPr lang="en-US" spc="-5" dirty="0">
                <a:latin typeface="Sitka Banner" panose="02000505000000020004" pitchFamily="2" charset="0"/>
                <a:cs typeface="Comic Sans MS"/>
              </a:rPr>
              <a:t>first</a:t>
            </a:r>
            <a:r>
              <a:rPr lang="en-US" spc="525" dirty="0">
                <a:latin typeface="Sitka Banner" panose="02000505000000020004" pitchFamily="2" charset="0"/>
                <a:cs typeface="Comic Sans MS"/>
              </a:rPr>
              <a:t> </a:t>
            </a:r>
            <a:r>
              <a:rPr lang="en-US" spc="-10" dirty="0">
                <a:latin typeface="Sitka Banner" panose="02000505000000020004" pitchFamily="2" charset="0"/>
                <a:cs typeface="Comic Sans MS"/>
              </a:rPr>
              <a:t>in </a:t>
            </a:r>
            <a:r>
              <a:rPr lang="en-US" spc="-825" dirty="0">
                <a:latin typeface="Sitka Banner" panose="02000505000000020004" pitchFamily="2" charset="0"/>
                <a:cs typeface="Comic Sans MS"/>
              </a:rPr>
              <a:t> </a:t>
            </a:r>
            <a:r>
              <a:rPr lang="en-US" spc="-5" dirty="0">
                <a:latin typeface="Sitka Banner" panose="02000505000000020004" pitchFamily="2" charset="0"/>
                <a:cs typeface="Comic Sans MS"/>
              </a:rPr>
              <a:t>the same hotel </a:t>
            </a:r>
            <a:r>
              <a:rPr lang="en-US" spc="-10" dirty="0">
                <a:latin typeface="Sitka Banner" panose="02000505000000020004" pitchFamily="2" charset="0"/>
                <a:cs typeface="Comic Sans MS"/>
              </a:rPr>
              <a:t>because </a:t>
            </a:r>
            <a:r>
              <a:rPr lang="en-US" dirty="0">
                <a:latin typeface="Sitka Banner" panose="02000505000000020004" pitchFamily="2" charset="0"/>
                <a:cs typeface="Comic Sans MS"/>
              </a:rPr>
              <a:t>you </a:t>
            </a:r>
            <a:r>
              <a:rPr lang="en-US" spc="-5" dirty="0">
                <a:latin typeface="Sitka Banner" panose="02000505000000020004" pitchFamily="2" charset="0"/>
                <a:cs typeface="Comic Sans MS"/>
              </a:rPr>
              <a:t>have adjusted to the </a:t>
            </a:r>
            <a:r>
              <a:rPr lang="en-US" spc="-10" dirty="0">
                <a:latin typeface="Sitka Banner" panose="02000505000000020004" pitchFamily="2" charset="0"/>
                <a:cs typeface="Comic Sans MS"/>
              </a:rPr>
              <a:t>unfamiliar </a:t>
            </a:r>
            <a:r>
              <a:rPr lang="en-US" spc="-5" dirty="0" smtClean="0">
                <a:latin typeface="Sitka Banner" panose="02000505000000020004" pitchFamily="2" charset="0"/>
                <a:cs typeface="Comic Sans MS"/>
              </a:rPr>
              <a:t>noises</a:t>
            </a:r>
            <a:r>
              <a:rPr lang="en-US" spc="5" dirty="0" smtClean="0">
                <a:latin typeface="Sitka Banner" panose="02000505000000020004" pitchFamily="2" charset="0"/>
                <a:cs typeface="Comic Sans MS"/>
              </a:rPr>
              <a:t> </a:t>
            </a:r>
            <a:r>
              <a:rPr lang="en-US" spc="-5" dirty="0">
                <a:latin typeface="Sitka Banner" panose="02000505000000020004" pitchFamily="2" charset="0"/>
                <a:cs typeface="Comic Sans MS"/>
              </a:rPr>
              <a:t>in</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that</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environment</a:t>
            </a:r>
            <a:r>
              <a:rPr lang="en-US" spc="-5" dirty="0" smtClean="0">
                <a:latin typeface="Sitka Banner" panose="02000505000000020004" pitchFamily="2" charset="0"/>
                <a:cs typeface="Comic Sans MS"/>
              </a:rPr>
              <a:t>.</a:t>
            </a:r>
          </a:p>
          <a:p>
            <a:pPr marL="241300" marR="6350" indent="-229235">
              <a:lnSpc>
                <a:spcPts val="3020"/>
              </a:lnSpc>
              <a:spcBef>
                <a:spcPts val="1045"/>
              </a:spcBef>
              <a:buFont typeface="Arial MT"/>
              <a:buChar char="•"/>
              <a:tabLst>
                <a:tab pos="241935" algn="l"/>
              </a:tabLst>
            </a:pPr>
            <a:r>
              <a:rPr lang="en-US" dirty="0">
                <a:latin typeface="Sitka Banner" panose="02000505000000020004" pitchFamily="2" charset="0"/>
              </a:rPr>
              <a:t>Imagine living near a busy train track. When the trains first start passing by, the noise is highly disruptive, and you may wake up every time. However, with time, you become accustomed to the noise, and it no longer disrupts your sleep.</a:t>
            </a:r>
            <a:endParaRPr lang="en-US" dirty="0">
              <a:latin typeface="Sitka Banner" panose="02000505000000020004" pitchFamily="2" charset="0"/>
              <a:cs typeface="Comic Sans MS"/>
            </a:endParaRPr>
          </a:p>
        </p:txBody>
      </p:sp>
    </p:spTree>
    <p:extLst>
      <p:ext uri="{BB962C8B-B14F-4D97-AF65-F5344CB8AC3E}">
        <p14:creationId xmlns:p14="http://schemas.microsoft.com/office/powerpoint/2010/main" val="2858139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576943" y="832847"/>
            <a:ext cx="10515600" cy="4351338"/>
          </a:xfrm>
        </p:spPr>
        <p:txBody>
          <a:bodyPr>
            <a:noAutofit/>
          </a:bodyPr>
          <a:lstStyle/>
          <a:p>
            <a:pPr marL="241300" marR="5080" indent="-229235">
              <a:spcBef>
                <a:spcPts val="434"/>
              </a:spcBef>
              <a:buFont typeface="Arial MT"/>
              <a:buChar char="•"/>
              <a:tabLst>
                <a:tab pos="241935" algn="l"/>
              </a:tabLst>
            </a:pPr>
            <a:r>
              <a:rPr lang="en-US" spc="-5" dirty="0" smtClean="0">
                <a:latin typeface="Sitka Banner" panose="02000505000000020004" pitchFamily="2" charset="0"/>
                <a:cs typeface="Comic Sans MS"/>
              </a:rPr>
              <a:t>Sensitization increases </a:t>
            </a:r>
            <a:r>
              <a:rPr lang="en-US" dirty="0" smtClean="0">
                <a:latin typeface="Sitka Banner" panose="02000505000000020004" pitchFamily="2" charset="0"/>
                <a:cs typeface="Comic Sans MS"/>
              </a:rPr>
              <a:t>our </a:t>
            </a:r>
            <a:r>
              <a:rPr lang="en-US" spc="-5" dirty="0" smtClean="0">
                <a:latin typeface="Sitka Banner" panose="02000505000000020004" pitchFamily="2" charset="0"/>
                <a:cs typeface="Comic Sans MS"/>
              </a:rPr>
              <a:t>reactions to a range </a:t>
            </a:r>
            <a:r>
              <a:rPr lang="en-US" spc="5" dirty="0" smtClean="0">
                <a:latin typeface="Sitka Banner" panose="02000505000000020004" pitchFamily="2" charset="0"/>
                <a:cs typeface="Comic Sans MS"/>
              </a:rPr>
              <a:t>of </a:t>
            </a:r>
            <a:r>
              <a:rPr lang="en-US" spc="-5" dirty="0" smtClean="0">
                <a:latin typeface="Sitka Banner" panose="02000505000000020004" pitchFamily="2" charset="0"/>
                <a:cs typeface="Comic Sans MS"/>
              </a:rPr>
              <a:t>stimuli </a:t>
            </a:r>
            <a:r>
              <a:rPr lang="en-US" dirty="0" smtClean="0">
                <a:latin typeface="Sitka Banner" panose="02000505000000020004" pitchFamily="2" charset="0"/>
                <a:cs typeface="Comic Sans MS"/>
              </a:rPr>
              <a:t> </a:t>
            </a:r>
            <a:r>
              <a:rPr lang="en-US" spc="-10" dirty="0" smtClean="0">
                <a:latin typeface="Sitka Banner" panose="02000505000000020004" pitchFamily="2" charset="0"/>
                <a:cs typeface="Comic Sans MS"/>
              </a:rPr>
              <a:t>following</a:t>
            </a:r>
            <a:r>
              <a:rPr lang="en-US" spc="-5" dirty="0" smtClean="0">
                <a:latin typeface="Sitka Banner" panose="02000505000000020004" pitchFamily="2" charset="0"/>
                <a:cs typeface="Comic Sans MS"/>
              </a:rPr>
              <a:t> exposure</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to</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one</a:t>
            </a:r>
            <a:r>
              <a:rPr lang="en-US" dirty="0" smtClean="0">
                <a:latin typeface="Sitka Banner" panose="02000505000000020004" pitchFamily="2" charset="0"/>
                <a:cs typeface="Comic Sans MS"/>
              </a:rPr>
              <a:t> strong</a:t>
            </a:r>
            <a:r>
              <a:rPr lang="en-US" spc="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stimulus.</a:t>
            </a:r>
            <a:r>
              <a:rPr lang="en-US" dirty="0" smtClean="0">
                <a:latin typeface="Sitka Banner" panose="02000505000000020004" pitchFamily="2" charset="0"/>
                <a:cs typeface="Comic Sans MS"/>
              </a:rPr>
              <a:t> </a:t>
            </a:r>
            <a:r>
              <a:rPr lang="en-US" spc="-10" dirty="0" smtClean="0">
                <a:latin typeface="Sitka Banner" panose="02000505000000020004" pitchFamily="2" charset="0"/>
                <a:cs typeface="Comic Sans MS"/>
              </a:rPr>
              <a:t>Following</a:t>
            </a:r>
            <a:r>
              <a:rPr lang="en-US" spc="-5" dirty="0" smtClean="0">
                <a:latin typeface="Sitka Banner" panose="02000505000000020004" pitchFamily="2" charset="0"/>
                <a:cs typeface="Comic Sans MS"/>
              </a:rPr>
              <a:t> </a:t>
            </a:r>
            <a:r>
              <a:rPr lang="en-US" spc="-10" dirty="0" smtClean="0">
                <a:latin typeface="Sitka Banner" panose="02000505000000020004" pitchFamily="2" charset="0"/>
                <a:cs typeface="Comic Sans MS"/>
              </a:rPr>
              <a:t>an </a:t>
            </a:r>
            <a:r>
              <a:rPr lang="en-US" spc="-5" dirty="0" smtClean="0">
                <a:latin typeface="Sitka Banner" panose="02000505000000020004" pitchFamily="2" charset="0"/>
                <a:cs typeface="Comic Sans MS"/>
              </a:rPr>
              <a:t>earthquake,</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people</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experience</a:t>
            </a:r>
            <a:r>
              <a:rPr lang="en-US" dirty="0" smtClean="0">
                <a:latin typeface="Sitka Banner" panose="02000505000000020004" pitchFamily="2" charset="0"/>
                <a:cs typeface="Comic Sans MS"/>
              </a:rPr>
              <a:t> exaggerated</a:t>
            </a:r>
            <a:r>
              <a:rPr lang="en-US" spc="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responses</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to</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movement,</a:t>
            </a:r>
            <a:r>
              <a:rPr lang="en-US" spc="10"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light,</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or</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noise.</a:t>
            </a:r>
          </a:p>
          <a:p>
            <a:pPr marL="241300" marR="5080" indent="-229235">
              <a:spcBef>
                <a:spcPts val="434"/>
              </a:spcBef>
              <a:buFont typeface="Arial MT"/>
              <a:buChar char="•"/>
              <a:tabLst>
                <a:tab pos="241935" algn="l"/>
              </a:tabLst>
            </a:pPr>
            <a:endParaRPr lang="en-US" spc="-5" dirty="0" smtClean="0">
              <a:latin typeface="Sitka Banner" panose="02000505000000020004" pitchFamily="2" charset="0"/>
              <a:cs typeface="Comic Sans MS"/>
            </a:endParaRPr>
          </a:p>
          <a:p>
            <a:pPr marL="241300" marR="5080" indent="-229235">
              <a:spcBef>
                <a:spcPts val="434"/>
              </a:spcBef>
              <a:buFont typeface="Arial MT"/>
              <a:buChar char="•"/>
              <a:tabLst>
                <a:tab pos="241935" algn="l"/>
              </a:tabLst>
            </a:pPr>
            <a:r>
              <a:rPr lang="en-US" dirty="0" smtClean="0">
                <a:latin typeface="Sitka Banner" panose="02000505000000020004" pitchFamily="2" charset="0"/>
              </a:rPr>
              <a:t>Sensitization is an increase in the response to a repeated stimulus over time. For example, if you are bitten by a dog, you may become more afraid of dogs in general. This increased fear is a result of sensitization.</a:t>
            </a:r>
            <a:endParaRPr lang="en-US" dirty="0" smtClean="0">
              <a:latin typeface="Sitka Banner" panose="02000505000000020004" pitchFamily="2" charset="0"/>
              <a:cs typeface="Comic Sans MS"/>
            </a:endParaRPr>
          </a:p>
          <a:p>
            <a:pPr marL="12065" indent="0">
              <a:lnSpc>
                <a:spcPct val="100000"/>
              </a:lnSpc>
              <a:spcBef>
                <a:spcPts val="670"/>
              </a:spcBef>
              <a:buNone/>
              <a:tabLst>
                <a:tab pos="241935" algn="l"/>
              </a:tabLst>
            </a:pPr>
            <a:endParaRPr lang="en-US" spc="-5" dirty="0" smtClean="0">
              <a:latin typeface="Sitka Banner" panose="02000505000000020004" pitchFamily="2" charset="0"/>
              <a:cs typeface="Comic Sans MS"/>
            </a:endParaRPr>
          </a:p>
          <a:p>
            <a:pPr marL="12065" indent="0">
              <a:lnSpc>
                <a:spcPct val="100000"/>
              </a:lnSpc>
              <a:spcBef>
                <a:spcPts val="670"/>
              </a:spcBef>
              <a:buNone/>
              <a:tabLst>
                <a:tab pos="241935" algn="l"/>
              </a:tabLst>
            </a:pPr>
            <a:r>
              <a:rPr lang="en-US" spc="-5" dirty="0" smtClean="0">
                <a:latin typeface="Sitka Banner" panose="02000505000000020004" pitchFamily="2" charset="0"/>
                <a:cs typeface="Comic Sans MS"/>
              </a:rPr>
              <a:t>Example:</a:t>
            </a:r>
            <a:endParaRPr lang="en-US" dirty="0" smtClean="0">
              <a:latin typeface="Sitka Banner" panose="02000505000000020004" pitchFamily="2" charset="0"/>
              <a:cs typeface="Comic Sans MS"/>
            </a:endParaRPr>
          </a:p>
          <a:p>
            <a:pPr marL="241300" marR="5080" indent="-229235">
              <a:buFont typeface="Arial MT"/>
              <a:buChar char="•"/>
              <a:tabLst>
                <a:tab pos="241935" algn="l"/>
              </a:tabLst>
            </a:pPr>
            <a:r>
              <a:rPr lang="en-US" spc="-5" dirty="0" smtClean="0">
                <a:latin typeface="Sitka Banner" panose="02000505000000020004" pitchFamily="2" charset="0"/>
                <a:cs typeface="Comic Sans MS"/>
              </a:rPr>
              <a:t>If you </a:t>
            </a:r>
            <a:r>
              <a:rPr lang="en-US" dirty="0" smtClean="0">
                <a:latin typeface="Sitka Banner" panose="02000505000000020004" pitchFamily="2" charset="0"/>
                <a:cs typeface="Comic Sans MS"/>
              </a:rPr>
              <a:t>are </a:t>
            </a:r>
            <a:r>
              <a:rPr lang="en-US" spc="-5" dirty="0" smtClean="0">
                <a:latin typeface="Sitka Banner" panose="02000505000000020004" pitchFamily="2" charset="0"/>
                <a:cs typeface="Comic Sans MS"/>
              </a:rPr>
              <a:t>awakened by a loud crash, even if you figure out it’s </a:t>
            </a:r>
            <a:r>
              <a:rPr lang="en-US" spc="-10" dirty="0" smtClean="0">
                <a:latin typeface="Sitka Banner" panose="02000505000000020004" pitchFamily="2" charset="0"/>
                <a:cs typeface="Comic Sans MS"/>
              </a:rPr>
              <a:t>just</a:t>
            </a:r>
            <a:r>
              <a:rPr lang="en-US" spc="-5" dirty="0" smtClean="0">
                <a:latin typeface="Sitka Banner" panose="02000505000000020004" pitchFamily="2" charset="0"/>
                <a:cs typeface="Comic Sans MS"/>
              </a:rPr>
              <a:t> your roommate</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coming home late at night, it might </a:t>
            </a:r>
            <a:r>
              <a:rPr lang="en-US" spc="-82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be harder to </a:t>
            </a:r>
            <a:r>
              <a:rPr lang="en-US" dirty="0" smtClean="0">
                <a:latin typeface="Sitka Banner" panose="02000505000000020004" pitchFamily="2" charset="0"/>
                <a:cs typeface="Comic Sans MS"/>
              </a:rPr>
              <a:t>get </a:t>
            </a:r>
            <a:r>
              <a:rPr lang="en-US" spc="-5" dirty="0" smtClean="0">
                <a:latin typeface="Sitka Banner" panose="02000505000000020004" pitchFamily="2" charset="0"/>
                <a:cs typeface="Comic Sans MS"/>
              </a:rPr>
              <a:t>back to sleep because </a:t>
            </a:r>
            <a:r>
              <a:rPr lang="en-US" spc="5" dirty="0" smtClean="0">
                <a:latin typeface="Sitka Banner" panose="02000505000000020004" pitchFamily="2" charset="0"/>
                <a:cs typeface="Comic Sans MS"/>
              </a:rPr>
              <a:t>of </a:t>
            </a:r>
            <a:r>
              <a:rPr lang="en-US" spc="-5" dirty="0" smtClean="0">
                <a:latin typeface="Sitka Banner" panose="02000505000000020004" pitchFamily="2" charset="0"/>
                <a:cs typeface="Comic Sans MS"/>
              </a:rPr>
              <a:t>your </a:t>
            </a:r>
            <a:r>
              <a:rPr lang="en-US" dirty="0" smtClean="0">
                <a:latin typeface="Sitka Banner" panose="02000505000000020004" pitchFamily="2" charset="0"/>
                <a:cs typeface="Comic Sans MS"/>
              </a:rPr>
              <a:t>suddenly </a:t>
            </a:r>
            <a:r>
              <a:rPr lang="en-US" spc="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increased</a:t>
            </a:r>
            <a:r>
              <a:rPr lang="en-US" spc="785" dirty="0" smtClean="0">
                <a:latin typeface="Sitka Banner" panose="02000505000000020004" pitchFamily="2" charset="0"/>
                <a:cs typeface="Comic Sans MS"/>
              </a:rPr>
              <a:t> </a:t>
            </a:r>
            <a:r>
              <a:rPr lang="en-US" dirty="0" smtClean="0">
                <a:latin typeface="Sitka Banner" panose="02000505000000020004" pitchFamily="2" charset="0"/>
                <a:cs typeface="Comic Sans MS"/>
              </a:rPr>
              <a:t>state</a:t>
            </a:r>
            <a:r>
              <a:rPr lang="en-US" spc="795" dirty="0" smtClean="0">
                <a:latin typeface="Sitka Banner" panose="02000505000000020004" pitchFamily="2" charset="0"/>
                <a:cs typeface="Comic Sans MS"/>
              </a:rPr>
              <a:t> </a:t>
            </a:r>
            <a:r>
              <a:rPr lang="en-US" dirty="0" smtClean="0">
                <a:latin typeface="Sitka Banner" panose="02000505000000020004" pitchFamily="2" charset="0"/>
                <a:cs typeface="Comic Sans MS"/>
              </a:rPr>
              <a:t>of</a:t>
            </a:r>
            <a:r>
              <a:rPr lang="en-US" spc="780"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arousal.</a:t>
            </a:r>
            <a:r>
              <a:rPr lang="en-US" spc="785" dirty="0" smtClean="0">
                <a:latin typeface="Sitka Banner" panose="02000505000000020004" pitchFamily="2" charset="0"/>
                <a:cs typeface="Comic Sans MS"/>
              </a:rPr>
              <a:t> </a:t>
            </a:r>
            <a:r>
              <a:rPr lang="en-US" dirty="0" smtClean="0">
                <a:latin typeface="Sitka Banner" panose="02000505000000020004" pitchFamily="2" charset="0"/>
                <a:cs typeface="Comic Sans MS"/>
              </a:rPr>
              <a:t>Every</a:t>
            </a:r>
            <a:r>
              <a:rPr lang="en-US" spc="790"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little</a:t>
            </a:r>
            <a:r>
              <a:rPr lang="en-US" spc="79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sound </a:t>
            </a:r>
            <a:r>
              <a:rPr lang="en-US" spc="-10" dirty="0" smtClean="0">
                <a:latin typeface="Sitka Banner" panose="02000505000000020004" pitchFamily="2" charset="0"/>
                <a:cs typeface="Comic Sans MS"/>
              </a:rPr>
              <a:t>now </a:t>
            </a:r>
            <a:r>
              <a:rPr lang="en-US" spc="-5" dirty="0" smtClean="0">
                <a:latin typeface="Sitka Banner" panose="02000505000000020004" pitchFamily="2" charset="0"/>
                <a:cs typeface="Comic Sans MS"/>
              </a:rPr>
              <a:t>seems </a:t>
            </a:r>
            <a:r>
              <a:rPr lang="en-US" spc="-82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magnified.</a:t>
            </a:r>
            <a:endParaRPr lang="en-US" dirty="0">
              <a:latin typeface="Sitka Banner" panose="02000505000000020004" pitchFamily="2" charset="0"/>
              <a:cs typeface="Comic Sans MS"/>
            </a:endParaRPr>
          </a:p>
        </p:txBody>
      </p:sp>
    </p:spTree>
    <p:extLst>
      <p:ext uri="{BB962C8B-B14F-4D97-AF65-F5344CB8AC3E}">
        <p14:creationId xmlns:p14="http://schemas.microsoft.com/office/powerpoint/2010/main" val="3376494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latin typeface="Sitka Banner" panose="02000505000000020004" pitchFamily="2" charset="0"/>
              </a:rPr>
              <a:t>In sensitization, the organism is simply exposed to a stimulus repeatedly. Over time, the organism becomes more sensitive to the stimulus, even though the stimulus itself has not changed. This is likely due to changes in the organism's nervous system.</a:t>
            </a:r>
          </a:p>
          <a:p>
            <a:r>
              <a:rPr lang="en-US" dirty="0">
                <a:latin typeface="Sitka Banner" panose="02000505000000020004" pitchFamily="2" charset="0"/>
              </a:rPr>
              <a:t>For example, if a rat is exposed to a loud noise repeatedly, it will become more sensitive to the noise. This means that the rat will startle more easily in response to the noise. However, the rat does not need to learn to associate the noise with a particular response. The rat simply becomes more sensitive to the noise in general.</a:t>
            </a:r>
          </a:p>
        </p:txBody>
      </p:sp>
    </p:spTree>
    <p:extLst>
      <p:ext uri="{BB962C8B-B14F-4D97-AF65-F5344CB8AC3E}">
        <p14:creationId xmlns:p14="http://schemas.microsoft.com/office/powerpoint/2010/main" val="1001179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511629" y="480151"/>
            <a:ext cx="10515600" cy="4351338"/>
          </a:xfrm>
        </p:spPr>
        <p:txBody>
          <a:bodyPr>
            <a:noAutofit/>
          </a:bodyPr>
          <a:lstStyle/>
          <a:p>
            <a:r>
              <a:rPr lang="en-US" sz="2600" dirty="0" smtClean="0">
                <a:latin typeface="Sitka Banner" panose="02000505000000020004" pitchFamily="2" charset="0"/>
              </a:rPr>
              <a:t>Non-associative </a:t>
            </a:r>
            <a:r>
              <a:rPr lang="en-US" sz="2600" dirty="0">
                <a:latin typeface="Sitka Banner" panose="02000505000000020004" pitchFamily="2" charset="0"/>
              </a:rPr>
              <a:t>learning is important because it allows animals to adapt to their environment. For example, habituation allows animals to ignore irrelevant stimuli and focus on important stimuli. Sensitization allows animals to learn to avoid dangerous stimuli.</a:t>
            </a:r>
          </a:p>
          <a:p>
            <a:r>
              <a:rPr lang="en-US" sz="2600" dirty="0" smtClean="0">
                <a:latin typeface="Sitka Banner" panose="02000505000000020004" pitchFamily="2" charset="0"/>
              </a:rPr>
              <a:t>Examples </a:t>
            </a:r>
            <a:r>
              <a:rPr lang="en-US" sz="2600" dirty="0">
                <a:latin typeface="Sitka Banner" panose="02000505000000020004" pitchFamily="2" charset="0"/>
              </a:rPr>
              <a:t>of non-associative learning in everyday life:</a:t>
            </a:r>
          </a:p>
          <a:p>
            <a:r>
              <a:rPr lang="en-US" sz="2600" dirty="0">
                <a:latin typeface="Sitka Banner" panose="02000505000000020004" pitchFamily="2" charset="0"/>
              </a:rPr>
              <a:t>A baby cries when they hear a loud noise, but over time, they become habituated to the noise and stop crying.</a:t>
            </a:r>
          </a:p>
          <a:p>
            <a:r>
              <a:rPr lang="en-US" sz="2600" dirty="0">
                <a:latin typeface="Sitka Banner" panose="02000505000000020004" pitchFamily="2" charset="0"/>
              </a:rPr>
              <a:t>A dog barks at the sound of the doorbell, but over time, they become habituated to the sound and stop barking.</a:t>
            </a:r>
          </a:p>
          <a:p>
            <a:r>
              <a:rPr lang="en-US" sz="2600" dirty="0">
                <a:latin typeface="Sitka Banner" panose="02000505000000020004" pitchFamily="2" charset="0"/>
              </a:rPr>
              <a:t>A child is afraid of the dark, but over time, they become habituated to the dark and are no longer afraid.</a:t>
            </a:r>
          </a:p>
          <a:p>
            <a:r>
              <a:rPr lang="en-US" sz="2600" dirty="0">
                <a:latin typeface="Sitka Banner" panose="02000505000000020004" pitchFamily="2" charset="0"/>
              </a:rPr>
              <a:t>A person develops an allergy to peanuts after eating them several times. This is an example of sensitization.</a:t>
            </a:r>
          </a:p>
          <a:p>
            <a:r>
              <a:rPr lang="en-US" sz="2600" dirty="0">
                <a:latin typeface="Sitka Banner" panose="02000505000000020004" pitchFamily="2" charset="0"/>
              </a:rPr>
              <a:t>A person becomes more anxious after giving a presentation at work. This is an example of sensitization.</a:t>
            </a:r>
          </a:p>
        </p:txBody>
      </p:sp>
    </p:spTree>
    <p:extLst>
      <p:ext uri="{BB962C8B-B14F-4D97-AF65-F5344CB8AC3E}">
        <p14:creationId xmlns:p14="http://schemas.microsoft.com/office/powerpoint/2010/main" val="651401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pPr marL="241300" marR="5080" indent="-229235">
              <a:lnSpc>
                <a:spcPts val="3030"/>
              </a:lnSpc>
              <a:spcBef>
                <a:spcPts val="475"/>
              </a:spcBef>
              <a:buFont typeface="Arial MT"/>
              <a:buChar char="•"/>
              <a:tabLst>
                <a:tab pos="241935" algn="l"/>
                <a:tab pos="1961514" algn="l"/>
                <a:tab pos="3574415" algn="l"/>
                <a:tab pos="5293360" algn="l"/>
                <a:tab pos="7707630" algn="l"/>
                <a:tab pos="8477885" algn="l"/>
                <a:tab pos="9991090" algn="l"/>
              </a:tabLst>
            </a:pPr>
            <a:r>
              <a:rPr lang="en-US" spc="-5" dirty="0" smtClean="0">
                <a:latin typeface="Sitka Banner" panose="02000505000000020004" pitchFamily="2" charset="0"/>
                <a:cs typeface="Comic Sans MS"/>
              </a:rPr>
              <a:t>Cogni</a:t>
            </a:r>
            <a:r>
              <a:rPr lang="en-US" dirty="0" smtClean="0">
                <a:latin typeface="Sitka Banner" panose="02000505000000020004" pitchFamily="2" charset="0"/>
                <a:cs typeface="Comic Sans MS"/>
              </a:rPr>
              <a:t>t</a:t>
            </a:r>
            <a:r>
              <a:rPr lang="en-US" spc="-5" dirty="0" smtClean="0">
                <a:latin typeface="Sitka Banner" panose="02000505000000020004" pitchFamily="2" charset="0"/>
                <a:cs typeface="Comic Sans MS"/>
              </a:rPr>
              <a:t>i</a:t>
            </a:r>
            <a:r>
              <a:rPr lang="en-US" spc="-10" dirty="0" smtClean="0">
                <a:latin typeface="Sitka Banner" panose="02000505000000020004" pitchFamily="2" charset="0"/>
                <a:cs typeface="Comic Sans MS"/>
              </a:rPr>
              <a:t>v</a:t>
            </a:r>
            <a:r>
              <a:rPr lang="en-US" spc="-5" dirty="0" smtClean="0">
                <a:latin typeface="Sitka Banner" panose="02000505000000020004" pitchFamily="2" charset="0"/>
                <a:cs typeface="Comic Sans MS"/>
              </a:rPr>
              <a:t>e</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Learni</a:t>
            </a:r>
            <a:r>
              <a:rPr lang="en-US" spc="5" dirty="0" smtClean="0">
                <a:latin typeface="Sitka Banner" panose="02000505000000020004" pitchFamily="2" charset="0"/>
                <a:cs typeface="Comic Sans MS"/>
              </a:rPr>
              <a:t>n</a:t>
            </a:r>
            <a:r>
              <a:rPr lang="en-US" spc="-5" dirty="0" smtClean="0">
                <a:latin typeface="Sitka Banner" panose="02000505000000020004" pitchFamily="2" charset="0"/>
                <a:cs typeface="Comic Sans MS"/>
              </a:rPr>
              <a:t>g</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Cogni</a:t>
            </a:r>
            <a:r>
              <a:rPr lang="en-US" dirty="0" smtClean="0">
                <a:latin typeface="Sitka Banner" panose="02000505000000020004" pitchFamily="2" charset="0"/>
                <a:cs typeface="Comic Sans MS"/>
              </a:rPr>
              <a:t>t</a:t>
            </a:r>
            <a:r>
              <a:rPr lang="en-US" spc="-5" dirty="0" smtClean="0">
                <a:latin typeface="Sitka Banner" panose="02000505000000020004" pitchFamily="2" charset="0"/>
                <a:cs typeface="Comic Sans MS"/>
              </a:rPr>
              <a:t>i</a:t>
            </a:r>
            <a:r>
              <a:rPr lang="en-US" spc="-10" dirty="0" smtClean="0">
                <a:latin typeface="Sitka Banner" panose="02000505000000020004" pitchFamily="2" charset="0"/>
                <a:cs typeface="Comic Sans MS"/>
              </a:rPr>
              <a:t>v</a:t>
            </a:r>
            <a:r>
              <a:rPr lang="en-US" spc="-5" dirty="0" smtClean="0">
                <a:latin typeface="Sitka Banner" panose="02000505000000020004" pitchFamily="2" charset="0"/>
                <a:cs typeface="Comic Sans MS"/>
              </a:rPr>
              <a:t>e</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P</a:t>
            </a:r>
            <a:r>
              <a:rPr lang="en-US" dirty="0" smtClean="0">
                <a:latin typeface="Sitka Banner" panose="02000505000000020004" pitchFamily="2" charset="0"/>
                <a:cs typeface="Comic Sans MS"/>
              </a:rPr>
              <a:t>s</a:t>
            </a:r>
            <a:r>
              <a:rPr lang="en-US" spc="-5" dirty="0" smtClean="0">
                <a:latin typeface="Sitka Banner" panose="02000505000000020004" pitchFamily="2" charset="0"/>
                <a:cs typeface="Comic Sans MS"/>
              </a:rPr>
              <a:t>ycholo</a:t>
            </a:r>
            <a:r>
              <a:rPr lang="en-US" dirty="0" smtClean="0">
                <a:latin typeface="Sitka Banner" panose="02000505000000020004" pitchFamily="2" charset="0"/>
                <a:cs typeface="Comic Sans MS"/>
              </a:rPr>
              <a:t>g</a:t>
            </a:r>
            <a:r>
              <a:rPr lang="en-US" spc="-10" dirty="0" smtClean="0">
                <a:latin typeface="Sitka Banner" panose="02000505000000020004" pitchFamily="2" charset="0"/>
                <a:cs typeface="Comic Sans MS"/>
              </a:rPr>
              <a:t>i</a:t>
            </a:r>
            <a:r>
              <a:rPr lang="en-US" spc="-20" dirty="0" smtClean="0">
                <a:latin typeface="Sitka Banner" panose="02000505000000020004" pitchFamily="2" charset="0"/>
                <a:cs typeface="Comic Sans MS"/>
              </a:rPr>
              <a:t>s</a:t>
            </a:r>
            <a:r>
              <a:rPr lang="en-US" spc="-10" dirty="0" smtClean="0">
                <a:latin typeface="Sitka Banner" panose="02000505000000020004" pitchFamily="2" charset="0"/>
                <a:cs typeface="Comic Sans MS"/>
              </a:rPr>
              <a:t>t</a:t>
            </a:r>
            <a:r>
              <a:rPr lang="en-US" spc="-5" dirty="0" smtClean="0">
                <a:latin typeface="Sitka Banner" panose="02000505000000020004" pitchFamily="2" charset="0"/>
                <a:cs typeface="Comic Sans MS"/>
              </a:rPr>
              <a:t>s</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see</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lea</a:t>
            </a:r>
            <a:r>
              <a:rPr lang="en-US" dirty="0" smtClean="0">
                <a:latin typeface="Sitka Banner" panose="02000505000000020004" pitchFamily="2" charset="0"/>
                <a:cs typeface="Comic Sans MS"/>
              </a:rPr>
              <a:t>r</a:t>
            </a:r>
            <a:r>
              <a:rPr lang="en-US" spc="-10" dirty="0" smtClean="0">
                <a:latin typeface="Sitka Banner" panose="02000505000000020004" pitchFamily="2" charset="0"/>
                <a:cs typeface="Comic Sans MS"/>
              </a:rPr>
              <a:t>nin</a:t>
            </a:r>
            <a:r>
              <a:rPr lang="en-US" spc="-5" dirty="0" smtClean="0">
                <a:latin typeface="Sitka Banner" panose="02000505000000020004" pitchFamily="2" charset="0"/>
                <a:cs typeface="Comic Sans MS"/>
              </a:rPr>
              <a:t>g</a:t>
            </a:r>
            <a:r>
              <a:rPr lang="en-US" dirty="0" smtClean="0">
                <a:latin typeface="Sitka Banner" panose="02000505000000020004" pitchFamily="2" charset="0"/>
                <a:cs typeface="Comic Sans MS"/>
              </a:rPr>
              <a:t> </a:t>
            </a:r>
            <a:r>
              <a:rPr lang="en-US" spc="-10" dirty="0" smtClean="0">
                <a:latin typeface="Sitka Banner" panose="02000505000000020004" pitchFamily="2" charset="0"/>
                <a:cs typeface="Comic Sans MS"/>
              </a:rPr>
              <a:t>as </a:t>
            </a:r>
            <a:r>
              <a:rPr lang="en-US" spc="-5" dirty="0">
                <a:latin typeface="Sitka Banner" panose="02000505000000020004" pitchFamily="2" charset="0"/>
                <a:cs typeface="Comic Sans MS"/>
              </a:rPr>
              <a:t>purposeful,</a:t>
            </a:r>
            <a:r>
              <a:rPr lang="en-US" spc="-10" dirty="0">
                <a:latin typeface="Sitka Banner" panose="02000505000000020004" pitchFamily="2" charset="0"/>
                <a:cs typeface="Comic Sans MS"/>
              </a:rPr>
              <a:t> not</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mechanical.</a:t>
            </a:r>
            <a:endParaRPr lang="en-US" dirty="0">
              <a:latin typeface="Sitka Banner" panose="02000505000000020004" pitchFamily="2" charset="0"/>
              <a:cs typeface="Comic Sans MS"/>
            </a:endParaRPr>
          </a:p>
          <a:p>
            <a:pPr marL="241300" marR="5080" indent="-229235">
              <a:lnSpc>
                <a:spcPts val="3020"/>
              </a:lnSpc>
              <a:spcBef>
                <a:spcPts val="1005"/>
              </a:spcBef>
              <a:buFont typeface="Arial MT"/>
              <a:buChar char="•"/>
              <a:tabLst>
                <a:tab pos="241935" algn="l"/>
              </a:tabLst>
            </a:pPr>
            <a:r>
              <a:rPr lang="en-US" spc="-5" dirty="0">
                <a:latin typeface="Sitka Banner" panose="02000505000000020004" pitchFamily="2" charset="0"/>
                <a:cs typeface="Comic Sans MS"/>
              </a:rPr>
              <a:t>People</a:t>
            </a:r>
            <a:r>
              <a:rPr lang="en-US" spc="145" dirty="0">
                <a:latin typeface="Sitka Banner" panose="02000505000000020004" pitchFamily="2" charset="0"/>
                <a:cs typeface="Comic Sans MS"/>
              </a:rPr>
              <a:t> </a:t>
            </a:r>
            <a:r>
              <a:rPr lang="en-US" spc="-5" dirty="0">
                <a:latin typeface="Sitka Banner" panose="02000505000000020004" pitchFamily="2" charset="0"/>
                <a:cs typeface="Comic Sans MS"/>
              </a:rPr>
              <a:t>and</a:t>
            </a:r>
            <a:r>
              <a:rPr lang="en-US" spc="140" dirty="0">
                <a:latin typeface="Sitka Banner" panose="02000505000000020004" pitchFamily="2" charset="0"/>
                <a:cs typeface="Comic Sans MS"/>
              </a:rPr>
              <a:t> </a:t>
            </a:r>
            <a:r>
              <a:rPr lang="en-US" spc="-5" dirty="0">
                <a:latin typeface="Sitka Banner" panose="02000505000000020004" pitchFamily="2" charset="0"/>
                <a:cs typeface="Comic Sans MS"/>
              </a:rPr>
              <a:t>animals</a:t>
            </a:r>
            <a:r>
              <a:rPr lang="en-US" spc="145" dirty="0">
                <a:latin typeface="Sitka Banner" panose="02000505000000020004" pitchFamily="2" charset="0"/>
                <a:cs typeface="Comic Sans MS"/>
              </a:rPr>
              <a:t> </a:t>
            </a:r>
            <a:r>
              <a:rPr lang="en-US" spc="-5" dirty="0">
                <a:latin typeface="Sitka Banner" panose="02000505000000020004" pitchFamily="2" charset="0"/>
                <a:cs typeface="Comic Sans MS"/>
              </a:rPr>
              <a:t>can</a:t>
            </a:r>
            <a:r>
              <a:rPr lang="en-US" spc="140" dirty="0">
                <a:latin typeface="Sitka Banner" panose="02000505000000020004" pitchFamily="2" charset="0"/>
                <a:cs typeface="Comic Sans MS"/>
              </a:rPr>
              <a:t> </a:t>
            </a:r>
            <a:r>
              <a:rPr lang="en-US" spc="-5" dirty="0">
                <a:latin typeface="Sitka Banner" panose="02000505000000020004" pitchFamily="2" charset="0"/>
                <a:cs typeface="Comic Sans MS"/>
              </a:rPr>
              <a:t>learn</a:t>
            </a:r>
            <a:r>
              <a:rPr lang="en-US" spc="140" dirty="0">
                <a:latin typeface="Sitka Banner" panose="02000505000000020004" pitchFamily="2" charset="0"/>
                <a:cs typeface="Comic Sans MS"/>
              </a:rPr>
              <a:t> </a:t>
            </a:r>
            <a:r>
              <a:rPr lang="en-US" spc="-5" dirty="0">
                <a:latin typeface="Sitka Banner" panose="02000505000000020004" pitchFamily="2" charset="0"/>
                <a:cs typeface="Comic Sans MS"/>
              </a:rPr>
              <a:t>by</a:t>
            </a:r>
            <a:r>
              <a:rPr lang="en-US" spc="135" dirty="0">
                <a:latin typeface="Sitka Banner" panose="02000505000000020004" pitchFamily="2" charset="0"/>
                <a:cs typeface="Comic Sans MS"/>
              </a:rPr>
              <a:t> </a:t>
            </a:r>
            <a:r>
              <a:rPr lang="en-US" spc="-10" dirty="0">
                <a:latin typeface="Sitka Banner" panose="02000505000000020004" pitchFamily="2" charset="0"/>
                <a:cs typeface="Comic Sans MS"/>
              </a:rPr>
              <a:t>thinking</a:t>
            </a:r>
            <a:r>
              <a:rPr lang="en-US" spc="155" dirty="0">
                <a:latin typeface="Sitka Banner" panose="02000505000000020004" pitchFamily="2" charset="0"/>
                <a:cs typeface="Comic Sans MS"/>
              </a:rPr>
              <a:t> </a:t>
            </a:r>
            <a:r>
              <a:rPr lang="en-US" spc="-5" dirty="0">
                <a:latin typeface="Sitka Banner" panose="02000505000000020004" pitchFamily="2" charset="0"/>
                <a:cs typeface="Comic Sans MS"/>
              </a:rPr>
              <a:t>about</a:t>
            </a:r>
            <a:r>
              <a:rPr lang="en-US" spc="140" dirty="0">
                <a:latin typeface="Sitka Banner" panose="02000505000000020004" pitchFamily="2" charset="0"/>
                <a:cs typeface="Comic Sans MS"/>
              </a:rPr>
              <a:t> </a:t>
            </a:r>
            <a:r>
              <a:rPr lang="en-US" spc="-5" dirty="0">
                <a:latin typeface="Sitka Banner" panose="02000505000000020004" pitchFamily="2" charset="0"/>
                <a:cs typeface="Comic Sans MS"/>
              </a:rPr>
              <a:t>something,</a:t>
            </a:r>
            <a:r>
              <a:rPr lang="en-US" spc="145" dirty="0">
                <a:latin typeface="Sitka Banner" panose="02000505000000020004" pitchFamily="2" charset="0"/>
                <a:cs typeface="Comic Sans MS"/>
              </a:rPr>
              <a:t> </a:t>
            </a:r>
            <a:r>
              <a:rPr lang="en-US" dirty="0">
                <a:latin typeface="Sitka Banner" panose="02000505000000020004" pitchFamily="2" charset="0"/>
                <a:cs typeface="Comic Sans MS"/>
              </a:rPr>
              <a:t>or </a:t>
            </a:r>
            <a:r>
              <a:rPr lang="en-US" spc="-819" dirty="0">
                <a:latin typeface="Sitka Banner" panose="02000505000000020004" pitchFamily="2" charset="0"/>
                <a:cs typeface="Comic Sans MS"/>
              </a:rPr>
              <a:t> </a:t>
            </a:r>
            <a:r>
              <a:rPr lang="en-US" spc="-5" dirty="0">
                <a:latin typeface="Sitka Banner" panose="02000505000000020004" pitchFamily="2" charset="0"/>
                <a:cs typeface="Comic Sans MS"/>
              </a:rPr>
              <a:t>by</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watching</a:t>
            </a:r>
            <a:r>
              <a:rPr lang="en-US" spc="20" dirty="0">
                <a:latin typeface="Sitka Banner" panose="02000505000000020004" pitchFamily="2" charset="0"/>
                <a:cs typeface="Comic Sans MS"/>
              </a:rPr>
              <a:t> </a:t>
            </a:r>
            <a:r>
              <a:rPr lang="en-US" spc="-5" dirty="0">
                <a:latin typeface="Sitka Banner" panose="02000505000000020004" pitchFamily="2" charset="0"/>
                <a:cs typeface="Comic Sans MS"/>
              </a:rPr>
              <a:t>others.</a:t>
            </a:r>
            <a:endParaRPr lang="en-US" dirty="0">
              <a:latin typeface="Sitka Banner" panose="02000505000000020004" pitchFamily="2" charset="0"/>
              <a:cs typeface="Comic Sans MS"/>
            </a:endParaRPr>
          </a:p>
          <a:p>
            <a:pPr marL="241300" indent="-229235">
              <a:lnSpc>
                <a:spcPct val="100000"/>
              </a:lnSpc>
              <a:spcBef>
                <a:spcPts val="620"/>
              </a:spcBef>
              <a:buFont typeface="Arial MT"/>
              <a:buChar char="•"/>
              <a:tabLst>
                <a:tab pos="241935" algn="l"/>
              </a:tabLst>
            </a:pPr>
            <a:r>
              <a:rPr lang="en-US" spc="-10" dirty="0">
                <a:latin typeface="Sitka Banner" panose="02000505000000020004" pitchFamily="2" charset="0"/>
                <a:cs typeface="Comic Sans MS"/>
              </a:rPr>
              <a:t>Two</a:t>
            </a:r>
            <a:r>
              <a:rPr lang="en-US" spc="10" dirty="0">
                <a:latin typeface="Sitka Banner" panose="02000505000000020004" pitchFamily="2" charset="0"/>
                <a:cs typeface="Comic Sans MS"/>
              </a:rPr>
              <a:t> </a:t>
            </a:r>
            <a:r>
              <a:rPr lang="en-US" spc="-10" dirty="0">
                <a:latin typeface="Sitka Banner" panose="02000505000000020004" pitchFamily="2" charset="0"/>
                <a:cs typeface="Comic Sans MS"/>
              </a:rPr>
              <a:t>kinds</a:t>
            </a:r>
            <a:r>
              <a:rPr lang="en-US" spc="25" dirty="0">
                <a:latin typeface="Sitka Banner" panose="02000505000000020004" pitchFamily="2" charset="0"/>
                <a:cs typeface="Comic Sans MS"/>
              </a:rPr>
              <a:t> </a:t>
            </a:r>
            <a:r>
              <a:rPr lang="en-US" dirty="0">
                <a:latin typeface="Sitka Banner" panose="02000505000000020004" pitchFamily="2" charset="0"/>
                <a:cs typeface="Comic Sans MS"/>
              </a:rPr>
              <a:t>of </a:t>
            </a:r>
            <a:r>
              <a:rPr lang="en-US" spc="-5" dirty="0">
                <a:latin typeface="Sitka Banner" panose="02000505000000020004" pitchFamily="2" charset="0"/>
                <a:cs typeface="Comic Sans MS"/>
              </a:rPr>
              <a:t>learning</a:t>
            </a:r>
            <a:r>
              <a:rPr lang="en-US" spc="25" dirty="0">
                <a:latin typeface="Sitka Banner" panose="02000505000000020004" pitchFamily="2" charset="0"/>
                <a:cs typeface="Comic Sans MS"/>
              </a:rPr>
              <a:t> </a:t>
            </a:r>
            <a:r>
              <a:rPr lang="en-US" spc="-10" dirty="0">
                <a:latin typeface="Sitka Banner" panose="02000505000000020004" pitchFamily="2" charset="0"/>
                <a:cs typeface="Comic Sans MS"/>
              </a:rPr>
              <a:t>that</a:t>
            </a:r>
            <a:r>
              <a:rPr lang="en-US" spc="25" dirty="0">
                <a:latin typeface="Sitka Banner" panose="02000505000000020004" pitchFamily="2" charset="0"/>
                <a:cs typeface="Comic Sans MS"/>
              </a:rPr>
              <a:t> </a:t>
            </a:r>
            <a:r>
              <a:rPr lang="en-US" spc="-10" dirty="0">
                <a:latin typeface="Sitka Banner" panose="02000505000000020004" pitchFamily="2" charset="0"/>
                <a:cs typeface="Comic Sans MS"/>
              </a:rPr>
              <a:t>involve</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cognitive</a:t>
            </a:r>
            <a:r>
              <a:rPr lang="en-US" spc="35" dirty="0">
                <a:latin typeface="Sitka Banner" panose="02000505000000020004" pitchFamily="2" charset="0"/>
                <a:cs typeface="Comic Sans MS"/>
              </a:rPr>
              <a:t> </a:t>
            </a:r>
            <a:r>
              <a:rPr lang="en-US" spc="-10" dirty="0">
                <a:latin typeface="Sitka Banner" panose="02000505000000020004" pitchFamily="2" charset="0"/>
                <a:cs typeface="Comic Sans MS"/>
              </a:rPr>
              <a:t>factors</a:t>
            </a:r>
            <a:r>
              <a:rPr lang="en-US" spc="35" dirty="0">
                <a:latin typeface="Sitka Banner" panose="02000505000000020004" pitchFamily="2" charset="0"/>
                <a:cs typeface="Comic Sans MS"/>
              </a:rPr>
              <a:t> </a:t>
            </a:r>
            <a:r>
              <a:rPr lang="en-US" spc="-5" dirty="0">
                <a:latin typeface="Sitka Banner" panose="02000505000000020004" pitchFamily="2" charset="0"/>
                <a:cs typeface="Comic Sans MS"/>
              </a:rPr>
              <a:t>are:</a:t>
            </a:r>
            <a:endParaRPr lang="en-US" dirty="0">
              <a:latin typeface="Sitka Banner" panose="02000505000000020004" pitchFamily="2" charset="0"/>
              <a:cs typeface="Comic Sans MS"/>
            </a:endParaRPr>
          </a:p>
          <a:p>
            <a:pPr marL="1162050" lvl="1" indent="-457834">
              <a:lnSpc>
                <a:spcPct val="100000"/>
              </a:lnSpc>
              <a:spcBef>
                <a:spcPts val="310"/>
              </a:spcBef>
              <a:buClr>
                <a:srgbClr val="000000"/>
              </a:buClr>
              <a:buAutoNum type="arabicPeriod"/>
              <a:tabLst>
                <a:tab pos="1161415" algn="l"/>
                <a:tab pos="1162685" algn="l"/>
              </a:tabLst>
            </a:pPr>
            <a:r>
              <a:rPr lang="en-US" sz="2800" spc="-5" dirty="0" smtClean="0">
                <a:latin typeface="Sitka Banner" panose="02000505000000020004" pitchFamily="2" charset="0"/>
                <a:cs typeface="Comic Sans MS"/>
              </a:rPr>
              <a:t>Latent</a:t>
            </a:r>
            <a:r>
              <a:rPr lang="en-US" sz="2800" spc="-50" dirty="0" smtClean="0">
                <a:latin typeface="Sitka Banner" panose="02000505000000020004" pitchFamily="2" charset="0"/>
                <a:cs typeface="Comic Sans MS"/>
              </a:rPr>
              <a:t> </a:t>
            </a:r>
            <a:r>
              <a:rPr lang="en-US" sz="2800" spc="-5" dirty="0" smtClean="0">
                <a:latin typeface="Sitka Banner" panose="02000505000000020004" pitchFamily="2" charset="0"/>
                <a:cs typeface="Comic Sans MS"/>
              </a:rPr>
              <a:t>Learning</a:t>
            </a:r>
            <a:endParaRPr lang="en-US" sz="2800" dirty="0" smtClean="0">
              <a:latin typeface="Sitka Banner" panose="02000505000000020004" pitchFamily="2" charset="0"/>
              <a:cs typeface="Comic Sans MS"/>
            </a:endParaRPr>
          </a:p>
          <a:p>
            <a:pPr marL="1162050" lvl="1" indent="-457834">
              <a:lnSpc>
                <a:spcPct val="100000"/>
              </a:lnSpc>
              <a:spcBef>
                <a:spcPts val="250"/>
              </a:spcBef>
              <a:buAutoNum type="arabicPeriod"/>
              <a:tabLst>
                <a:tab pos="1161415" algn="l"/>
                <a:tab pos="1162685" algn="l"/>
              </a:tabLst>
            </a:pPr>
            <a:r>
              <a:rPr lang="en-US" sz="2800" spc="-5" dirty="0" smtClean="0">
                <a:latin typeface="Sitka Banner" panose="02000505000000020004" pitchFamily="2" charset="0"/>
                <a:cs typeface="Comic Sans MS"/>
              </a:rPr>
              <a:t>Observational</a:t>
            </a:r>
            <a:r>
              <a:rPr lang="en-US" sz="2800" spc="-25" dirty="0" smtClean="0">
                <a:latin typeface="Sitka Banner" panose="02000505000000020004" pitchFamily="2" charset="0"/>
                <a:cs typeface="Comic Sans MS"/>
              </a:rPr>
              <a:t> </a:t>
            </a:r>
            <a:r>
              <a:rPr lang="en-US" sz="2800" spc="-5" dirty="0" smtClean="0">
                <a:latin typeface="Sitka Banner" panose="02000505000000020004" pitchFamily="2" charset="0"/>
                <a:cs typeface="Comic Sans MS"/>
              </a:rPr>
              <a:t>Learning</a:t>
            </a:r>
            <a:endParaRPr lang="en-US" sz="2800" dirty="0">
              <a:latin typeface="Sitka Banner" panose="02000505000000020004" pitchFamily="2" charset="0"/>
              <a:cs typeface="Comic Sans MS"/>
            </a:endParaRPr>
          </a:p>
        </p:txBody>
      </p:sp>
    </p:spTree>
    <p:extLst>
      <p:ext uri="{BB962C8B-B14F-4D97-AF65-F5344CB8AC3E}">
        <p14:creationId xmlns:p14="http://schemas.microsoft.com/office/powerpoint/2010/main" val="3787124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668383" y="976540"/>
            <a:ext cx="10515600" cy="4351338"/>
          </a:xfrm>
        </p:spPr>
        <p:txBody>
          <a:bodyPr>
            <a:normAutofit fontScale="92500" lnSpcReduction="20000"/>
          </a:bodyPr>
          <a:lstStyle/>
          <a:p>
            <a:pPr marL="0" indent="0">
              <a:lnSpc>
                <a:spcPct val="100000"/>
              </a:lnSpc>
              <a:spcBef>
                <a:spcPts val="775"/>
              </a:spcBef>
              <a:buNone/>
            </a:pPr>
            <a:r>
              <a:rPr lang="en-US" spc="-5" dirty="0">
                <a:latin typeface="Sitka Banner" panose="02000505000000020004" pitchFamily="2" charset="0"/>
                <a:cs typeface="Comic Sans MS"/>
              </a:rPr>
              <a:t>1</a:t>
            </a:r>
            <a:r>
              <a:rPr lang="en-US" spc="-5" dirty="0" smtClean="0">
                <a:latin typeface="Sitka Banner" panose="02000505000000020004" pitchFamily="2" charset="0"/>
                <a:cs typeface="Comic Sans MS"/>
              </a:rPr>
              <a:t>. Latent</a:t>
            </a:r>
            <a:r>
              <a:rPr lang="en-US" spc="-15" dirty="0" smtClean="0">
                <a:latin typeface="Sitka Banner" panose="02000505000000020004" pitchFamily="2" charset="0"/>
                <a:cs typeface="Comic Sans MS"/>
              </a:rPr>
              <a:t> </a:t>
            </a:r>
            <a:r>
              <a:rPr lang="en-US" spc="-5" dirty="0">
                <a:latin typeface="Sitka Banner" panose="02000505000000020004" pitchFamily="2" charset="0"/>
                <a:cs typeface="Comic Sans MS"/>
              </a:rPr>
              <a:t>Learning</a:t>
            </a:r>
            <a:endParaRPr lang="en-US" dirty="0">
              <a:latin typeface="Sitka Banner" panose="02000505000000020004" pitchFamily="2" charset="0"/>
              <a:cs typeface="Comic Sans MS"/>
            </a:endParaRPr>
          </a:p>
          <a:p>
            <a:pPr marL="241300" indent="-229235">
              <a:lnSpc>
                <a:spcPct val="100000"/>
              </a:lnSpc>
              <a:spcBef>
                <a:spcPts val="675"/>
              </a:spcBef>
              <a:buFont typeface="Arial MT"/>
              <a:buChar char="•"/>
              <a:tabLst>
                <a:tab pos="241935" algn="l"/>
              </a:tabLst>
            </a:pPr>
            <a:r>
              <a:rPr lang="en-US" spc="-5" dirty="0">
                <a:latin typeface="Sitka Banner" panose="02000505000000020004" pitchFamily="2" charset="0"/>
                <a:cs typeface="Comic Sans MS"/>
              </a:rPr>
              <a:t>Learning</a:t>
            </a:r>
            <a:r>
              <a:rPr lang="en-US" spc="25" dirty="0">
                <a:latin typeface="Sitka Banner" panose="02000505000000020004" pitchFamily="2" charset="0"/>
                <a:cs typeface="Comic Sans MS"/>
              </a:rPr>
              <a:t> </a:t>
            </a:r>
            <a:r>
              <a:rPr lang="en-US" spc="-10" dirty="0">
                <a:latin typeface="Sitka Banner" panose="02000505000000020004" pitchFamily="2" charset="0"/>
                <a:cs typeface="Comic Sans MS"/>
              </a:rPr>
              <a:t>that</a:t>
            </a:r>
            <a:r>
              <a:rPr lang="en-US" spc="10" dirty="0">
                <a:latin typeface="Sitka Banner" panose="02000505000000020004" pitchFamily="2" charset="0"/>
                <a:cs typeface="Comic Sans MS"/>
              </a:rPr>
              <a:t> </a:t>
            </a:r>
            <a:r>
              <a:rPr lang="en-US" spc="-10" dirty="0">
                <a:latin typeface="Sitka Banner" panose="02000505000000020004" pitchFamily="2" charset="0"/>
                <a:cs typeface="Comic Sans MS"/>
              </a:rPr>
              <a:t>remains</a:t>
            </a:r>
            <a:r>
              <a:rPr lang="en-US" spc="30" dirty="0">
                <a:latin typeface="Sitka Banner" panose="02000505000000020004" pitchFamily="2" charset="0"/>
                <a:cs typeface="Comic Sans MS"/>
              </a:rPr>
              <a:t> </a:t>
            </a:r>
            <a:r>
              <a:rPr lang="en-US" spc="-5" dirty="0">
                <a:latin typeface="Sitka Banner" panose="02000505000000020004" pitchFamily="2" charset="0"/>
                <a:cs typeface="Comic Sans MS"/>
              </a:rPr>
              <a:t>hidden</a:t>
            </a:r>
            <a:r>
              <a:rPr lang="en-US" spc="15" dirty="0">
                <a:latin typeface="Sitka Banner" panose="02000505000000020004" pitchFamily="2" charset="0"/>
                <a:cs typeface="Comic Sans MS"/>
              </a:rPr>
              <a:t> </a:t>
            </a:r>
            <a:r>
              <a:rPr lang="en-US" spc="-10" dirty="0">
                <a:latin typeface="Sitka Banner" panose="02000505000000020004" pitchFamily="2" charset="0"/>
                <a:cs typeface="Comic Sans MS"/>
              </a:rPr>
              <a:t>until</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needed.</a:t>
            </a:r>
            <a:endParaRPr lang="en-US" dirty="0">
              <a:latin typeface="Sitka Banner" panose="02000505000000020004" pitchFamily="2" charset="0"/>
              <a:cs typeface="Comic Sans MS"/>
            </a:endParaRPr>
          </a:p>
          <a:p>
            <a:pPr marL="241300" indent="-229235">
              <a:lnSpc>
                <a:spcPct val="100000"/>
              </a:lnSpc>
              <a:spcBef>
                <a:spcPts val="660"/>
              </a:spcBef>
              <a:buFont typeface="Arial MT"/>
              <a:buChar char="•"/>
              <a:tabLst>
                <a:tab pos="241935" algn="l"/>
              </a:tabLst>
            </a:pPr>
            <a:r>
              <a:rPr lang="en-US" spc="-5" dirty="0">
                <a:latin typeface="Sitka Banner" panose="02000505000000020004" pitchFamily="2" charset="0"/>
                <a:cs typeface="Comic Sans MS"/>
              </a:rPr>
              <a:t>Creating</a:t>
            </a:r>
            <a:r>
              <a:rPr lang="en-US" spc="40" dirty="0">
                <a:latin typeface="Sitka Banner" panose="02000505000000020004" pitchFamily="2" charset="0"/>
                <a:cs typeface="Comic Sans MS"/>
              </a:rPr>
              <a:t> </a:t>
            </a:r>
            <a:r>
              <a:rPr lang="en-US" spc="-5" dirty="0">
                <a:latin typeface="Sitka Banner" panose="02000505000000020004" pitchFamily="2" charset="0"/>
                <a:cs typeface="Comic Sans MS"/>
              </a:rPr>
              <a:t>mental</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pictures</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or</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cognitive</a:t>
            </a:r>
            <a:r>
              <a:rPr lang="en-US" spc="20" dirty="0">
                <a:latin typeface="Sitka Banner" panose="02000505000000020004" pitchFamily="2" charset="0"/>
                <a:cs typeface="Comic Sans MS"/>
              </a:rPr>
              <a:t> </a:t>
            </a:r>
            <a:r>
              <a:rPr lang="en-US" spc="-5" dirty="0" smtClean="0">
                <a:latin typeface="Sitka Banner" panose="02000505000000020004" pitchFamily="2" charset="0"/>
                <a:cs typeface="Comic Sans MS"/>
              </a:rPr>
              <a:t>maps.</a:t>
            </a:r>
          </a:p>
          <a:p>
            <a:pPr marL="241300" indent="-229235">
              <a:lnSpc>
                <a:spcPct val="100000"/>
              </a:lnSpc>
              <a:spcBef>
                <a:spcPts val="660"/>
              </a:spcBef>
              <a:buFont typeface="Arial MT"/>
              <a:buChar char="•"/>
              <a:tabLst>
                <a:tab pos="241935" algn="l"/>
              </a:tabLst>
            </a:pPr>
            <a:r>
              <a:rPr lang="en-US" dirty="0">
                <a:latin typeface="Sitka Banner" panose="02000505000000020004" pitchFamily="2" charset="0"/>
              </a:rPr>
              <a:t>Latent learning is a type of learning that occurs without reinforcement and is not immediately apparent. It is a type of cognitive learning, because it requires the learner to understand the relationship between stimuli and events.</a:t>
            </a:r>
            <a:endParaRPr lang="en-US" dirty="0">
              <a:latin typeface="Sitka Banner" panose="02000505000000020004" pitchFamily="2" charset="0"/>
              <a:cs typeface="Comic Sans MS"/>
            </a:endParaRPr>
          </a:p>
          <a:p>
            <a:pPr marL="241300" indent="-229235">
              <a:lnSpc>
                <a:spcPct val="100000"/>
              </a:lnSpc>
              <a:spcBef>
                <a:spcPts val="660"/>
              </a:spcBef>
              <a:buFont typeface="Arial MT"/>
              <a:buChar char="•"/>
              <a:tabLst>
                <a:tab pos="241935" algn="l"/>
              </a:tabLst>
            </a:pPr>
            <a:r>
              <a:rPr lang="en-US" sz="2800" spc="-5" dirty="0" smtClean="0">
                <a:latin typeface="Sitka Banner" panose="02000505000000020004" pitchFamily="2" charset="0"/>
                <a:cs typeface="Comic Sans MS"/>
              </a:rPr>
              <a:t>On</a:t>
            </a:r>
            <a:r>
              <a:rPr lang="en-US" sz="2800" spc="-10" dirty="0" smtClean="0">
                <a:latin typeface="Sitka Banner" panose="02000505000000020004" pitchFamily="2" charset="0"/>
                <a:cs typeface="Comic Sans MS"/>
              </a:rPr>
              <a:t> </a:t>
            </a:r>
            <a:r>
              <a:rPr lang="en-US" sz="2800" dirty="0">
                <a:latin typeface="Sitka Banner" panose="02000505000000020004" pitchFamily="2" charset="0"/>
                <a:cs typeface="Comic Sans MS"/>
              </a:rPr>
              <a:t>a</a:t>
            </a:r>
            <a:r>
              <a:rPr lang="en-US" sz="2800" spc="-20" dirty="0">
                <a:latin typeface="Sitka Banner" panose="02000505000000020004" pitchFamily="2" charset="0"/>
                <a:cs typeface="Comic Sans MS"/>
              </a:rPr>
              <a:t> </a:t>
            </a:r>
            <a:r>
              <a:rPr lang="en-US" sz="2800" dirty="0">
                <a:latin typeface="Sitka Banner" panose="02000505000000020004" pitchFamily="2" charset="0"/>
                <a:cs typeface="Comic Sans MS"/>
              </a:rPr>
              <a:t>piece of</a:t>
            </a:r>
            <a:r>
              <a:rPr lang="en-US" sz="2800" spc="-5" dirty="0">
                <a:latin typeface="Sitka Banner" panose="02000505000000020004" pitchFamily="2" charset="0"/>
                <a:cs typeface="Comic Sans MS"/>
              </a:rPr>
              <a:t> </a:t>
            </a:r>
            <a:r>
              <a:rPr lang="en-US" sz="2800" dirty="0">
                <a:latin typeface="Sitka Banner" panose="02000505000000020004" pitchFamily="2" charset="0"/>
                <a:cs typeface="Comic Sans MS"/>
              </a:rPr>
              <a:t>paper </a:t>
            </a:r>
            <a:r>
              <a:rPr lang="en-US" sz="2800" spc="-10" dirty="0">
                <a:latin typeface="Sitka Banner" panose="02000505000000020004" pitchFamily="2" charset="0"/>
                <a:cs typeface="Comic Sans MS"/>
              </a:rPr>
              <a:t>draw </a:t>
            </a:r>
            <a:r>
              <a:rPr lang="en-US" sz="2800" spc="-5" dirty="0">
                <a:latin typeface="Sitka Banner" panose="02000505000000020004" pitchFamily="2" charset="0"/>
                <a:cs typeface="Comic Sans MS"/>
              </a:rPr>
              <a:t>the</a:t>
            </a:r>
            <a:r>
              <a:rPr lang="en-US" sz="2800" spc="-15" dirty="0">
                <a:latin typeface="Sitka Banner" panose="02000505000000020004" pitchFamily="2" charset="0"/>
                <a:cs typeface="Comic Sans MS"/>
              </a:rPr>
              <a:t> </a:t>
            </a:r>
            <a:r>
              <a:rPr lang="en-US" sz="2800" spc="-5" dirty="0">
                <a:latin typeface="Sitka Banner" panose="02000505000000020004" pitchFamily="2" charset="0"/>
                <a:cs typeface="Comic Sans MS"/>
              </a:rPr>
              <a:t>layout </a:t>
            </a:r>
            <a:r>
              <a:rPr lang="en-US" sz="2800" dirty="0">
                <a:latin typeface="Sitka Banner" panose="02000505000000020004" pitchFamily="2" charset="0"/>
                <a:cs typeface="Comic Sans MS"/>
              </a:rPr>
              <a:t>of</a:t>
            </a:r>
            <a:r>
              <a:rPr lang="en-US" sz="2800" spc="-15" dirty="0">
                <a:latin typeface="Sitka Banner" panose="02000505000000020004" pitchFamily="2" charset="0"/>
                <a:cs typeface="Comic Sans MS"/>
              </a:rPr>
              <a:t> </a:t>
            </a:r>
            <a:r>
              <a:rPr lang="en-US" sz="2800" dirty="0">
                <a:latin typeface="Sitka Banner" panose="02000505000000020004" pitchFamily="2" charset="0"/>
                <a:cs typeface="Comic Sans MS"/>
              </a:rPr>
              <a:t>one</a:t>
            </a:r>
            <a:r>
              <a:rPr lang="en-US" sz="2800" spc="5" dirty="0">
                <a:latin typeface="Sitka Banner" panose="02000505000000020004" pitchFamily="2" charset="0"/>
                <a:cs typeface="Comic Sans MS"/>
              </a:rPr>
              <a:t> </a:t>
            </a:r>
            <a:r>
              <a:rPr lang="en-US" sz="2800" dirty="0">
                <a:latin typeface="Sitka Banner" panose="02000505000000020004" pitchFamily="2" charset="0"/>
                <a:cs typeface="Comic Sans MS"/>
              </a:rPr>
              <a:t>of</a:t>
            </a:r>
            <a:r>
              <a:rPr lang="en-US" sz="2800" spc="-15" dirty="0">
                <a:latin typeface="Sitka Banner" panose="02000505000000020004" pitchFamily="2" charset="0"/>
                <a:cs typeface="Comic Sans MS"/>
              </a:rPr>
              <a:t> </a:t>
            </a:r>
            <a:r>
              <a:rPr lang="en-US" sz="2800" spc="-5" dirty="0">
                <a:latin typeface="Sitka Banner" panose="02000505000000020004" pitchFamily="2" charset="0"/>
                <a:cs typeface="Comic Sans MS"/>
              </a:rPr>
              <a:t>the</a:t>
            </a:r>
            <a:r>
              <a:rPr lang="en-US" sz="2800" spc="-15" dirty="0">
                <a:latin typeface="Sitka Banner" panose="02000505000000020004" pitchFamily="2" charset="0"/>
                <a:cs typeface="Comic Sans MS"/>
              </a:rPr>
              <a:t> </a:t>
            </a:r>
            <a:r>
              <a:rPr lang="en-US" sz="2800" spc="-5" dirty="0">
                <a:latin typeface="Sitka Banner" panose="02000505000000020004" pitchFamily="2" charset="0"/>
                <a:cs typeface="Comic Sans MS"/>
              </a:rPr>
              <a:t>following:</a:t>
            </a:r>
            <a:endParaRPr lang="en-US" sz="2800" dirty="0">
              <a:latin typeface="Sitka Banner" panose="02000505000000020004" pitchFamily="2" charset="0"/>
              <a:cs typeface="Comic Sans MS"/>
            </a:endParaRPr>
          </a:p>
          <a:p>
            <a:pPr marL="1155700" lvl="2" indent="-229235">
              <a:lnSpc>
                <a:spcPct val="100000"/>
              </a:lnSpc>
              <a:spcBef>
                <a:spcPts val="280"/>
              </a:spcBef>
              <a:buClr>
                <a:srgbClr val="8496AF"/>
              </a:buClr>
              <a:buFont typeface="Arial MT"/>
              <a:buChar char="•"/>
              <a:tabLst>
                <a:tab pos="1155700" algn="l"/>
                <a:tab pos="1156335" algn="l"/>
              </a:tabLst>
            </a:pPr>
            <a:r>
              <a:rPr lang="en-US" sz="2800" dirty="0">
                <a:latin typeface="Sitka Banner" panose="02000505000000020004" pitchFamily="2" charset="0"/>
                <a:cs typeface="Comic Sans MS"/>
              </a:rPr>
              <a:t>McDonalds</a:t>
            </a:r>
          </a:p>
          <a:p>
            <a:pPr marL="1155700" lvl="2" indent="-229235">
              <a:lnSpc>
                <a:spcPct val="100000"/>
              </a:lnSpc>
              <a:spcBef>
                <a:spcPts val="265"/>
              </a:spcBef>
              <a:buClr>
                <a:srgbClr val="8496AF"/>
              </a:buClr>
              <a:buFont typeface="Arial MT"/>
              <a:buChar char="•"/>
              <a:tabLst>
                <a:tab pos="1155700" algn="l"/>
                <a:tab pos="1156335" algn="l"/>
              </a:tabLst>
            </a:pPr>
            <a:r>
              <a:rPr lang="en-US" sz="2800" spc="-5" dirty="0">
                <a:latin typeface="Sitka Banner" panose="02000505000000020004" pitchFamily="2" charset="0"/>
                <a:cs typeface="Comic Sans MS"/>
              </a:rPr>
              <a:t>Subway</a:t>
            </a:r>
            <a:endParaRPr lang="en-US" sz="2800" dirty="0">
              <a:latin typeface="Sitka Banner" panose="02000505000000020004" pitchFamily="2" charset="0"/>
              <a:cs typeface="Comic Sans MS"/>
            </a:endParaRPr>
          </a:p>
          <a:p>
            <a:pPr marL="1155700" lvl="2" indent="-229235">
              <a:lnSpc>
                <a:spcPct val="100000"/>
              </a:lnSpc>
              <a:spcBef>
                <a:spcPts val="265"/>
              </a:spcBef>
              <a:buClr>
                <a:srgbClr val="8496AF"/>
              </a:buClr>
              <a:buFont typeface="Arial MT"/>
              <a:buChar char="•"/>
              <a:tabLst>
                <a:tab pos="1155700" algn="l"/>
                <a:tab pos="1156335" algn="l"/>
              </a:tabLst>
            </a:pPr>
            <a:r>
              <a:rPr lang="en-US" sz="2800" spc="-5" dirty="0">
                <a:latin typeface="Sitka Banner" panose="02000505000000020004" pitchFamily="2" charset="0"/>
                <a:cs typeface="Comic Sans MS"/>
              </a:rPr>
              <a:t>Hostel</a:t>
            </a:r>
            <a:r>
              <a:rPr lang="en-US" sz="2800" spc="-40" dirty="0">
                <a:latin typeface="Sitka Banner" panose="02000505000000020004" pitchFamily="2" charset="0"/>
                <a:cs typeface="Comic Sans MS"/>
              </a:rPr>
              <a:t> </a:t>
            </a:r>
            <a:r>
              <a:rPr lang="en-US" sz="2800" dirty="0">
                <a:latin typeface="Sitka Banner" panose="02000505000000020004" pitchFamily="2" charset="0"/>
                <a:cs typeface="Comic Sans MS"/>
              </a:rPr>
              <a:t>to</a:t>
            </a:r>
            <a:r>
              <a:rPr lang="en-US" sz="2800" spc="-35" dirty="0">
                <a:latin typeface="Sitka Banner" panose="02000505000000020004" pitchFamily="2" charset="0"/>
                <a:cs typeface="Comic Sans MS"/>
              </a:rPr>
              <a:t> </a:t>
            </a:r>
            <a:r>
              <a:rPr lang="en-US" sz="2800" dirty="0">
                <a:latin typeface="Sitka Banner" panose="02000505000000020004" pitchFamily="2" charset="0"/>
                <a:cs typeface="Comic Sans MS"/>
              </a:rPr>
              <a:t>Classroom</a:t>
            </a:r>
          </a:p>
          <a:p>
            <a:pPr marL="1155700" lvl="2" indent="-229235">
              <a:lnSpc>
                <a:spcPct val="100000"/>
              </a:lnSpc>
              <a:spcBef>
                <a:spcPts val="254"/>
              </a:spcBef>
              <a:buClr>
                <a:srgbClr val="8496AF"/>
              </a:buClr>
              <a:buFont typeface="Arial MT"/>
              <a:buChar char="•"/>
              <a:tabLst>
                <a:tab pos="1155700" algn="l"/>
                <a:tab pos="1156335" algn="l"/>
              </a:tabLst>
            </a:pPr>
            <a:r>
              <a:rPr lang="en-US" sz="2800" spc="-5" dirty="0">
                <a:latin typeface="Sitka Banner" panose="02000505000000020004" pitchFamily="2" charset="0"/>
                <a:cs typeface="Comic Sans MS"/>
              </a:rPr>
              <a:t>Your</a:t>
            </a:r>
            <a:r>
              <a:rPr lang="en-US" sz="2800" spc="-50" dirty="0">
                <a:latin typeface="Sitka Banner" panose="02000505000000020004" pitchFamily="2" charset="0"/>
                <a:cs typeface="Comic Sans MS"/>
              </a:rPr>
              <a:t> </a:t>
            </a:r>
            <a:r>
              <a:rPr lang="en-US" sz="2800" spc="-5" dirty="0">
                <a:latin typeface="Sitka Banner" panose="02000505000000020004" pitchFamily="2" charset="0"/>
                <a:cs typeface="Comic Sans MS"/>
              </a:rPr>
              <a:t>Home</a:t>
            </a:r>
            <a:endParaRPr lang="en-US" sz="2800" dirty="0">
              <a:latin typeface="Sitka Banner" panose="02000505000000020004" pitchFamily="2" charset="0"/>
              <a:cs typeface="Comic Sans MS"/>
            </a:endParaRPr>
          </a:p>
        </p:txBody>
      </p:sp>
      <p:pic>
        <p:nvPicPr>
          <p:cNvPr id="6" name="object 6"/>
          <p:cNvPicPr/>
          <p:nvPr/>
        </p:nvPicPr>
        <p:blipFill>
          <a:blip r:embed="rId2" cstate="print"/>
          <a:stretch>
            <a:fillRect/>
          </a:stretch>
        </p:blipFill>
        <p:spPr>
          <a:xfrm>
            <a:off x="9052560" y="4048842"/>
            <a:ext cx="2891028" cy="2558072"/>
          </a:xfrm>
          <a:prstGeom prst="rect">
            <a:avLst/>
          </a:prstGeom>
        </p:spPr>
      </p:pic>
    </p:spTree>
    <p:extLst>
      <p:ext uri="{BB962C8B-B14F-4D97-AF65-F5344CB8AC3E}">
        <p14:creationId xmlns:p14="http://schemas.microsoft.com/office/powerpoint/2010/main" val="1773461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0" indent="0">
              <a:lnSpc>
                <a:spcPct val="100000"/>
              </a:lnSpc>
              <a:spcBef>
                <a:spcPts val="810"/>
              </a:spcBef>
            </a:pPr>
            <a:r>
              <a:rPr lang="en-US" dirty="0" smtClean="0">
                <a:latin typeface="Sitka Heading" panose="02000505000000020004" pitchFamily="2" charset="0"/>
                <a:cs typeface="Comic Sans MS"/>
              </a:rPr>
              <a:t>Definition</a:t>
            </a:r>
            <a:endParaRPr lang="en-US" dirty="0">
              <a:latin typeface="Sitka Heading" panose="02000505000000020004" pitchFamily="2" charset="0"/>
              <a:cs typeface="Comic Sans MS"/>
            </a:endParaRPr>
          </a:p>
        </p:txBody>
      </p:sp>
      <p:sp>
        <p:nvSpPr>
          <p:cNvPr id="5" name="Content Placeholder 4"/>
          <p:cNvSpPr>
            <a:spLocks noGrp="1"/>
          </p:cNvSpPr>
          <p:nvPr>
            <p:ph idx="1"/>
          </p:nvPr>
        </p:nvSpPr>
        <p:spPr/>
        <p:txBody>
          <a:bodyPr>
            <a:normAutofit/>
          </a:bodyPr>
          <a:lstStyle/>
          <a:p>
            <a:pPr marL="241300" marR="5715" indent="-229235">
              <a:lnSpc>
                <a:spcPct val="89600"/>
              </a:lnSpc>
              <a:spcBef>
                <a:spcPts val="1015"/>
              </a:spcBef>
              <a:buFont typeface="Arial MT"/>
              <a:buChar char="•"/>
              <a:tabLst>
                <a:tab pos="241935" algn="l"/>
              </a:tabLst>
            </a:pPr>
            <a:r>
              <a:rPr lang="en-US" spc="-5" dirty="0" smtClean="0">
                <a:latin typeface="Sitka Banner" panose="02000505000000020004" pitchFamily="2" charset="0"/>
                <a:cs typeface="Comic Sans MS"/>
              </a:rPr>
              <a:t>Psychologists</a:t>
            </a:r>
            <a:r>
              <a:rPr lang="en-US" dirty="0" smtClean="0">
                <a:latin typeface="Sitka Banner" panose="02000505000000020004" pitchFamily="2" charset="0"/>
                <a:cs typeface="Comic Sans MS"/>
              </a:rPr>
              <a:t> </a:t>
            </a:r>
            <a:r>
              <a:rPr lang="en-US" spc="-5" dirty="0">
                <a:latin typeface="Sitka Banner" panose="02000505000000020004" pitchFamily="2" charset="0"/>
                <a:cs typeface="Comic Sans MS"/>
              </a:rPr>
              <a:t>define</a:t>
            </a:r>
            <a:r>
              <a:rPr lang="en-US" dirty="0">
                <a:latin typeface="Sitka Banner" panose="02000505000000020004" pitchFamily="2" charset="0"/>
                <a:cs typeface="Comic Sans MS"/>
              </a:rPr>
              <a:t> learning</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as</a:t>
            </a:r>
            <a:r>
              <a:rPr lang="en-US" dirty="0">
                <a:latin typeface="Sitka Banner" panose="02000505000000020004" pitchFamily="2" charset="0"/>
                <a:cs typeface="Comic Sans MS"/>
              </a:rPr>
              <a:t> a</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relatively</a:t>
            </a:r>
            <a:r>
              <a:rPr lang="en-US" spc="-5" dirty="0">
                <a:latin typeface="Sitka Banner" panose="02000505000000020004" pitchFamily="2" charset="0"/>
                <a:cs typeface="Comic Sans MS"/>
              </a:rPr>
              <a:t> permanent</a:t>
            </a:r>
            <a:r>
              <a:rPr lang="en-US" dirty="0">
                <a:latin typeface="Sitka Banner" panose="02000505000000020004" pitchFamily="2" charset="0"/>
                <a:cs typeface="Comic Sans MS"/>
              </a:rPr>
              <a:t> change</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in </a:t>
            </a:r>
            <a:r>
              <a:rPr lang="en-US" dirty="0">
                <a:latin typeface="Sitka Banner" panose="02000505000000020004" pitchFamily="2" charset="0"/>
                <a:cs typeface="Comic Sans MS"/>
              </a:rPr>
              <a:t> behavior </a:t>
            </a:r>
            <a:r>
              <a:rPr lang="en-US" spc="-5" dirty="0">
                <a:latin typeface="Sitka Banner" panose="02000505000000020004" pitchFamily="2" charset="0"/>
                <a:cs typeface="Comic Sans MS"/>
              </a:rPr>
              <a:t>(or in </a:t>
            </a:r>
            <a:r>
              <a:rPr lang="en-US" spc="-10" dirty="0">
                <a:latin typeface="Sitka Banner" panose="02000505000000020004" pitchFamily="2" charset="0"/>
                <a:cs typeface="Comic Sans MS"/>
              </a:rPr>
              <a:t>the </a:t>
            </a:r>
            <a:r>
              <a:rPr lang="en-US" spc="-5" dirty="0">
                <a:latin typeface="Sitka Banner" panose="02000505000000020004" pitchFamily="2" charset="0"/>
                <a:cs typeface="Comic Sans MS"/>
              </a:rPr>
              <a:t>capacity for </a:t>
            </a:r>
            <a:r>
              <a:rPr lang="en-US" spc="-10" dirty="0">
                <a:latin typeface="Sitka Banner" panose="02000505000000020004" pitchFamily="2" charset="0"/>
                <a:cs typeface="Comic Sans MS"/>
              </a:rPr>
              <a:t>behavior) </a:t>
            </a:r>
            <a:r>
              <a:rPr lang="en-US" spc="-5" dirty="0">
                <a:latin typeface="Sitka Banner" panose="02000505000000020004" pitchFamily="2" charset="0"/>
                <a:cs typeface="Comic Sans MS"/>
              </a:rPr>
              <a:t>due to experience. </a:t>
            </a:r>
            <a:r>
              <a:rPr lang="en-US" dirty="0">
                <a:latin typeface="Sitka Banner" panose="02000505000000020004" pitchFamily="2" charset="0"/>
                <a:cs typeface="Comic Sans MS"/>
              </a:rPr>
              <a:t>The </a:t>
            </a:r>
            <a:r>
              <a:rPr lang="en-US" spc="-10" dirty="0" smtClean="0">
                <a:latin typeface="Sitka Banner" panose="02000505000000020004" pitchFamily="2" charset="0"/>
                <a:cs typeface="Comic Sans MS"/>
              </a:rPr>
              <a:t>core</a:t>
            </a:r>
            <a:r>
              <a:rPr lang="en-US" spc="-5" dirty="0" smtClean="0">
                <a:latin typeface="Sitka Banner" panose="02000505000000020004" pitchFamily="2" charset="0"/>
                <a:cs typeface="Comic Sans MS"/>
              </a:rPr>
              <a:t> </a:t>
            </a:r>
            <a:r>
              <a:rPr lang="en-US" spc="-5" dirty="0">
                <a:latin typeface="Sitka Banner" panose="02000505000000020004" pitchFamily="2" charset="0"/>
                <a:cs typeface="Comic Sans MS"/>
              </a:rPr>
              <a:t>of</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this</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definition</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is the</a:t>
            </a:r>
            <a:r>
              <a:rPr lang="en-US" spc="-15" dirty="0">
                <a:latin typeface="Sitka Banner" panose="02000505000000020004" pitchFamily="2" charset="0"/>
                <a:cs typeface="Comic Sans MS"/>
              </a:rPr>
              <a:t> </a:t>
            </a:r>
            <a:r>
              <a:rPr lang="en-US" dirty="0">
                <a:latin typeface="Sitka Banner" panose="02000505000000020004" pitchFamily="2" charset="0"/>
                <a:cs typeface="Comic Sans MS"/>
              </a:rPr>
              <a:t>phrase</a:t>
            </a:r>
            <a:r>
              <a:rPr lang="en-US" spc="-30" dirty="0">
                <a:latin typeface="Sitka Banner" panose="02000505000000020004" pitchFamily="2" charset="0"/>
                <a:cs typeface="Comic Sans MS"/>
              </a:rPr>
              <a:t> </a:t>
            </a:r>
            <a:r>
              <a:rPr lang="en-US" b="1" dirty="0">
                <a:latin typeface="Sitka Banner" panose="02000505000000020004" pitchFamily="2" charset="0"/>
                <a:cs typeface="Comic Sans MS"/>
              </a:rPr>
              <a:t>change</a:t>
            </a:r>
            <a:r>
              <a:rPr lang="en-US" b="1" spc="-5" dirty="0">
                <a:latin typeface="Sitka Banner" panose="02000505000000020004" pitchFamily="2" charset="0"/>
                <a:cs typeface="Comic Sans MS"/>
              </a:rPr>
              <a:t> in</a:t>
            </a:r>
            <a:r>
              <a:rPr lang="en-US" b="1" dirty="0">
                <a:latin typeface="Sitka Banner" panose="02000505000000020004" pitchFamily="2" charset="0"/>
                <a:cs typeface="Comic Sans MS"/>
              </a:rPr>
              <a:t> behavior</a:t>
            </a:r>
            <a:r>
              <a:rPr lang="en-US" b="1" spc="-20" dirty="0">
                <a:latin typeface="Sitka Banner" panose="02000505000000020004" pitchFamily="2" charset="0"/>
                <a:cs typeface="Comic Sans MS"/>
              </a:rPr>
              <a:t> </a:t>
            </a:r>
            <a:r>
              <a:rPr lang="en-US" spc="-5" dirty="0" smtClean="0">
                <a:latin typeface="Sitka Banner" panose="02000505000000020004" pitchFamily="2" charset="0"/>
                <a:cs typeface="Comic Sans MS"/>
              </a:rPr>
              <a:t>(Feldman,</a:t>
            </a:r>
            <a:r>
              <a:rPr lang="en-US" spc="10"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2011).</a:t>
            </a:r>
            <a:endParaRPr lang="en-US" dirty="0" smtClean="0">
              <a:latin typeface="Sitka Banner" panose="02000505000000020004" pitchFamily="2" charset="0"/>
              <a:cs typeface="Comic Sans MS"/>
            </a:endParaRPr>
          </a:p>
          <a:p>
            <a:pPr>
              <a:lnSpc>
                <a:spcPct val="100000"/>
              </a:lnSpc>
              <a:spcBef>
                <a:spcPts val="50"/>
              </a:spcBef>
              <a:buFont typeface="Arial MT"/>
              <a:buChar char="•"/>
            </a:pPr>
            <a:endParaRPr lang="en-US" dirty="0" smtClean="0">
              <a:latin typeface="Sitka Banner" panose="02000505000000020004" pitchFamily="2" charset="0"/>
              <a:cs typeface="Comic Sans MS"/>
            </a:endParaRPr>
          </a:p>
          <a:p>
            <a:pPr marL="241300" marR="5080" indent="-229235">
              <a:lnSpc>
                <a:spcPts val="2590"/>
              </a:lnSpc>
              <a:spcBef>
                <a:spcPts val="5"/>
              </a:spcBef>
              <a:buFont typeface="Arial MT"/>
              <a:buChar char="•"/>
              <a:tabLst>
                <a:tab pos="241935" algn="l"/>
              </a:tabLst>
            </a:pPr>
            <a:r>
              <a:rPr lang="en-US" spc="-5" dirty="0">
                <a:latin typeface="Sitka Banner" panose="02000505000000020004" pitchFamily="2" charset="0"/>
                <a:cs typeface="Comic Sans MS"/>
              </a:rPr>
              <a:t>After learning, </a:t>
            </a:r>
            <a:r>
              <a:rPr lang="en-US" dirty="0">
                <a:latin typeface="Sitka Banner" panose="02000505000000020004" pitchFamily="2" charset="0"/>
                <a:cs typeface="Comic Sans MS"/>
              </a:rPr>
              <a:t>we can </a:t>
            </a:r>
            <a:r>
              <a:rPr lang="en-US" spc="-5" dirty="0">
                <a:latin typeface="Sitka Banner" panose="02000505000000020004" pitchFamily="2" charset="0"/>
                <a:cs typeface="Comic Sans MS"/>
              </a:rPr>
              <a:t>do something new </a:t>
            </a:r>
            <a:r>
              <a:rPr lang="en-US" spc="-10" dirty="0">
                <a:latin typeface="Sitka Banner" panose="02000505000000020004" pitchFamily="2" charset="0"/>
                <a:cs typeface="Comic Sans MS"/>
              </a:rPr>
              <a:t>that </a:t>
            </a:r>
            <a:r>
              <a:rPr lang="en-US" dirty="0">
                <a:latin typeface="Sitka Banner" panose="02000505000000020004" pitchFamily="2" charset="0"/>
                <a:cs typeface="Comic Sans MS"/>
              </a:rPr>
              <a:t>we </a:t>
            </a:r>
            <a:r>
              <a:rPr lang="en-US" spc="-5" dirty="0">
                <a:latin typeface="Sitka Banner" panose="02000505000000020004" pitchFamily="2" charset="0"/>
                <a:cs typeface="Comic Sans MS"/>
              </a:rPr>
              <a:t>couldn’t do before, </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providing</a:t>
            </a:r>
            <a:r>
              <a:rPr lang="en-US" spc="5" dirty="0">
                <a:latin typeface="Sitka Banner" panose="02000505000000020004" pitchFamily="2" charset="0"/>
                <a:cs typeface="Comic Sans MS"/>
              </a:rPr>
              <a:t> </a:t>
            </a:r>
            <a:r>
              <a:rPr lang="en-US" dirty="0">
                <a:latin typeface="Sitka Banner" panose="02000505000000020004" pitchFamily="2" charset="0"/>
                <a:cs typeface="Comic Sans MS"/>
              </a:rPr>
              <a:t>us</a:t>
            </a:r>
            <a:r>
              <a:rPr lang="en-US" spc="-5" dirty="0">
                <a:latin typeface="Sitka Banner" panose="02000505000000020004" pitchFamily="2" charset="0"/>
                <a:cs typeface="Comic Sans MS"/>
              </a:rPr>
              <a:t> with</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enormous</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advantages</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in</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surviving </a:t>
            </a:r>
            <a:r>
              <a:rPr lang="en-US" dirty="0">
                <a:latin typeface="Sitka Banner" panose="02000505000000020004" pitchFamily="2" charset="0"/>
                <a:cs typeface="Comic Sans MS"/>
              </a:rPr>
              <a:t>a</a:t>
            </a:r>
            <a:r>
              <a:rPr lang="en-US" spc="-5" dirty="0">
                <a:latin typeface="Sitka Banner" panose="02000505000000020004" pitchFamily="2" charset="0"/>
                <a:cs typeface="Comic Sans MS"/>
              </a:rPr>
              <a:t> </a:t>
            </a:r>
            <a:r>
              <a:rPr lang="en-US" dirty="0">
                <a:latin typeface="Sitka Banner" panose="02000505000000020004" pitchFamily="2" charset="0"/>
                <a:cs typeface="Comic Sans MS"/>
              </a:rPr>
              <a:t>changing</a:t>
            </a:r>
            <a:r>
              <a:rPr lang="en-US" spc="-5" dirty="0">
                <a:latin typeface="Sitka Banner" panose="02000505000000020004" pitchFamily="2" charset="0"/>
                <a:cs typeface="Comic Sans MS"/>
              </a:rPr>
              <a:t> world.</a:t>
            </a:r>
            <a:endParaRPr lang="en-US" dirty="0">
              <a:latin typeface="Sitka Banner" panose="02000505000000020004" pitchFamily="2" charset="0"/>
              <a:cs typeface="Comic Sans MS"/>
            </a:endParaRPr>
          </a:p>
        </p:txBody>
      </p:sp>
    </p:spTree>
    <p:extLst>
      <p:ext uri="{BB962C8B-B14F-4D97-AF65-F5344CB8AC3E}">
        <p14:creationId xmlns:p14="http://schemas.microsoft.com/office/powerpoint/2010/main" val="211502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latin typeface="Sitka Banner" panose="02000505000000020004" pitchFamily="2" charset="0"/>
              </a:rPr>
              <a:t>In latent learning, a rat might explore the maze without a reward. Although its behavior doesn't change immediately, the rat has acquired a mental map of the maze. Later, when a reward is introduced, the rat navigates the maze as efficiently as the rat that received rewards from the start. The learning was "latent" because it wasn't demonstrated until a motivating factor (the reward) was introduced.</a:t>
            </a:r>
          </a:p>
        </p:txBody>
      </p:sp>
    </p:spTree>
    <p:extLst>
      <p:ext uri="{BB962C8B-B14F-4D97-AF65-F5344CB8AC3E}">
        <p14:creationId xmlns:p14="http://schemas.microsoft.com/office/powerpoint/2010/main" val="3380232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498566" y="545465"/>
            <a:ext cx="10515600" cy="4351338"/>
          </a:xfrm>
        </p:spPr>
        <p:txBody>
          <a:bodyPr>
            <a:noAutofit/>
          </a:bodyPr>
          <a:lstStyle/>
          <a:p>
            <a:r>
              <a:rPr lang="en-US" dirty="0" smtClean="0">
                <a:latin typeface="Sitka Banner" panose="02000505000000020004" pitchFamily="2" charset="0"/>
              </a:rPr>
              <a:t>Imagine you're a college student who has been commuting to and from your university for a semester. You've been taking the same route every day, from your home to the university, because that's the way your friends showed you, and it's the path you've become comfortable with. You've learned the route, but you haven't paid much attention to the details or alternative paths.</a:t>
            </a:r>
          </a:p>
          <a:p>
            <a:r>
              <a:rPr lang="en-US" b="1" dirty="0" smtClean="0">
                <a:latin typeface="Sitka Banner" panose="02000505000000020004" pitchFamily="2" charset="0"/>
              </a:rPr>
              <a:t>Latent Learning</a:t>
            </a:r>
            <a:r>
              <a:rPr lang="en-US" dirty="0" smtClean="0">
                <a:latin typeface="Sitka Banner" panose="02000505000000020004" pitchFamily="2" charset="0"/>
              </a:rPr>
              <a:t>: One day, your friends offer you a ride to university, and you passively notice that they take a different route that's shorter and less congested. Although you weren't actively trying to learn this new route, you've gained knowledge about it.</a:t>
            </a:r>
          </a:p>
          <a:p>
            <a:r>
              <a:rPr lang="en-US" b="1" dirty="0" smtClean="0">
                <a:latin typeface="Sitka Banner" panose="02000505000000020004" pitchFamily="2" charset="0"/>
              </a:rPr>
              <a:t>Realization</a:t>
            </a:r>
            <a:r>
              <a:rPr lang="en-US" dirty="0" smtClean="0">
                <a:latin typeface="Sitka Banner" panose="02000505000000020004" pitchFamily="2" charset="0"/>
              </a:rPr>
              <a:t>: Later in the semester, your regular route is unexpectedly closed due to construction. Remembering the shorter route you observed with your friends, you decide to take it. You've used the knowledge you gained earlier without an immediate reward, and it has now become valuable.</a:t>
            </a:r>
          </a:p>
          <a:p>
            <a:endParaRPr lang="en-US" dirty="0">
              <a:latin typeface="Sitka Banner" panose="02000505000000020004" pitchFamily="2" charset="0"/>
            </a:endParaRPr>
          </a:p>
        </p:txBody>
      </p:sp>
    </p:spTree>
    <p:extLst>
      <p:ext uri="{BB962C8B-B14F-4D97-AF65-F5344CB8AC3E}">
        <p14:creationId xmlns:p14="http://schemas.microsoft.com/office/powerpoint/2010/main" val="1495816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pPr marL="0" marR="5080" indent="0">
              <a:spcBef>
                <a:spcPts val="434"/>
              </a:spcBef>
              <a:buNone/>
            </a:pPr>
            <a:r>
              <a:rPr lang="en-US" spc="-5" dirty="0" smtClean="0">
                <a:latin typeface="Sitka Banner" panose="02000505000000020004" pitchFamily="2" charset="0"/>
                <a:cs typeface="Comic Sans MS"/>
              </a:rPr>
              <a:t>2. Observational</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learning,</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also</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known</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as</a:t>
            </a:r>
            <a:r>
              <a:rPr lang="en-US" dirty="0" smtClean="0">
                <a:latin typeface="Sitka Banner" panose="02000505000000020004" pitchFamily="2" charset="0"/>
                <a:cs typeface="Comic Sans MS"/>
              </a:rPr>
              <a:t> social</a:t>
            </a:r>
            <a:r>
              <a:rPr lang="en-US" spc="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learning</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or modeling, occurs </a:t>
            </a:r>
            <a:r>
              <a:rPr lang="en-US" spc="-10" dirty="0" smtClean="0">
                <a:latin typeface="Sitka Banner" panose="02000505000000020004" pitchFamily="2" charset="0"/>
                <a:cs typeface="Comic Sans MS"/>
              </a:rPr>
              <a:t>when </a:t>
            </a:r>
            <a:r>
              <a:rPr lang="en-US" spc="-5" dirty="0" smtClean="0">
                <a:latin typeface="Sitka Banner" panose="02000505000000020004" pitchFamily="2" charset="0"/>
                <a:cs typeface="Comic Sans MS"/>
              </a:rPr>
              <a:t>one organism learns </a:t>
            </a:r>
            <a:r>
              <a:rPr lang="en-US" dirty="0" smtClean="0">
                <a:latin typeface="Sitka Banner" panose="02000505000000020004" pitchFamily="2" charset="0"/>
                <a:cs typeface="Comic Sans MS"/>
              </a:rPr>
              <a:t>by </a:t>
            </a:r>
            <a:r>
              <a:rPr lang="en-US" spc="-5" dirty="0" smtClean="0">
                <a:latin typeface="Sitka Banner" panose="02000505000000020004" pitchFamily="2" charset="0"/>
                <a:cs typeface="Comic Sans MS"/>
              </a:rPr>
              <a:t>watching </a:t>
            </a:r>
            <a:r>
              <a:rPr lang="en-US" spc="-10" dirty="0" smtClean="0">
                <a:latin typeface="Sitka Banner" panose="02000505000000020004" pitchFamily="2" charset="0"/>
                <a:cs typeface="Comic Sans MS"/>
              </a:rPr>
              <a:t>the</a:t>
            </a:r>
            <a:r>
              <a:rPr lang="en-US" spc="-5" dirty="0" smtClean="0">
                <a:latin typeface="Sitka Banner" panose="02000505000000020004" pitchFamily="2" charset="0"/>
                <a:cs typeface="Comic Sans MS"/>
              </a:rPr>
              <a:t> actions</a:t>
            </a:r>
            <a:r>
              <a:rPr lang="en-US" spc="20" dirty="0" smtClean="0">
                <a:latin typeface="Sitka Banner" panose="02000505000000020004" pitchFamily="2" charset="0"/>
                <a:cs typeface="Comic Sans MS"/>
              </a:rPr>
              <a:t> </a:t>
            </a:r>
            <a:r>
              <a:rPr lang="en-US" dirty="0" smtClean="0">
                <a:latin typeface="Sitka Banner" panose="02000505000000020004" pitchFamily="2" charset="0"/>
                <a:cs typeface="Comic Sans MS"/>
              </a:rPr>
              <a:t>of</a:t>
            </a:r>
            <a:r>
              <a:rPr lang="en-US" spc="-5" dirty="0" smtClean="0">
                <a:latin typeface="Sitka Banner" panose="02000505000000020004" pitchFamily="2" charset="0"/>
                <a:cs typeface="Comic Sans MS"/>
              </a:rPr>
              <a:t> another</a:t>
            </a:r>
            <a:r>
              <a:rPr lang="en-US" spc="20"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organism.</a:t>
            </a:r>
            <a:endParaRPr lang="en-US" dirty="0" smtClean="0">
              <a:latin typeface="Sitka Banner" panose="02000505000000020004" pitchFamily="2" charset="0"/>
              <a:cs typeface="Comic Sans MS"/>
            </a:endParaRPr>
          </a:p>
          <a:p>
            <a:pPr marL="347980" indent="-335915">
              <a:lnSpc>
                <a:spcPct val="100000"/>
              </a:lnSpc>
              <a:spcBef>
                <a:spcPts val="670"/>
              </a:spcBef>
              <a:buFont typeface="Arial MT"/>
              <a:buChar char="•"/>
              <a:tabLst>
                <a:tab pos="348615" algn="l"/>
              </a:tabLst>
            </a:pPr>
            <a:r>
              <a:rPr lang="en-US" spc="-10" dirty="0" smtClean="0">
                <a:latin typeface="Sitka Banner" panose="02000505000000020004" pitchFamily="2" charset="0"/>
                <a:cs typeface="Comic Sans MS"/>
              </a:rPr>
              <a:t>Given </a:t>
            </a:r>
            <a:r>
              <a:rPr lang="en-US" spc="-5" dirty="0" smtClean="0">
                <a:latin typeface="Sitka Banner" panose="02000505000000020004" pitchFamily="2" charset="0"/>
                <a:cs typeface="Comic Sans MS"/>
              </a:rPr>
              <a:t>by</a:t>
            </a:r>
            <a:r>
              <a:rPr lang="en-US" spc="-10"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Albert</a:t>
            </a:r>
            <a:r>
              <a:rPr lang="en-US" spc="5" dirty="0" smtClean="0">
                <a:latin typeface="Sitka Banner" panose="02000505000000020004" pitchFamily="2" charset="0"/>
                <a:cs typeface="Comic Sans MS"/>
              </a:rPr>
              <a:t> </a:t>
            </a:r>
            <a:r>
              <a:rPr lang="en-US" spc="-10" dirty="0" smtClean="0">
                <a:latin typeface="Sitka Banner" panose="02000505000000020004" pitchFamily="2" charset="0"/>
                <a:cs typeface="Comic Sans MS"/>
              </a:rPr>
              <a:t>Bandura:</a:t>
            </a:r>
            <a:endParaRPr lang="en-US" dirty="0" smtClean="0">
              <a:latin typeface="Sitka Banner" panose="02000505000000020004" pitchFamily="2" charset="0"/>
              <a:cs typeface="Comic Sans MS"/>
            </a:endParaRPr>
          </a:p>
          <a:p>
            <a:pPr marL="698500" lvl="1" indent="-229235">
              <a:lnSpc>
                <a:spcPct val="100000"/>
              </a:lnSpc>
              <a:spcBef>
                <a:spcPts val="235"/>
              </a:spcBef>
              <a:buFont typeface="Arial MT"/>
              <a:buChar char="•"/>
              <a:tabLst>
                <a:tab pos="699135" algn="l"/>
              </a:tabLst>
            </a:pPr>
            <a:r>
              <a:rPr lang="en-US" sz="2800" dirty="0" smtClean="0">
                <a:latin typeface="Sitka Banner" panose="02000505000000020004" pitchFamily="2" charset="0"/>
                <a:cs typeface="Comic Sans MS"/>
              </a:rPr>
              <a:t>We</a:t>
            </a:r>
            <a:r>
              <a:rPr lang="en-US" sz="2800" spc="-5" dirty="0" smtClean="0">
                <a:latin typeface="Sitka Banner" panose="02000505000000020004" pitchFamily="2" charset="0"/>
                <a:cs typeface="Comic Sans MS"/>
              </a:rPr>
              <a:t> acquire</a:t>
            </a:r>
            <a:r>
              <a:rPr lang="en-US" sz="2800" dirty="0" smtClean="0">
                <a:latin typeface="Sitka Banner" panose="02000505000000020004" pitchFamily="2" charset="0"/>
                <a:cs typeface="Comic Sans MS"/>
              </a:rPr>
              <a:t> </a:t>
            </a:r>
            <a:r>
              <a:rPr lang="en-US" sz="2800" spc="-5" dirty="0" smtClean="0">
                <a:latin typeface="Sitka Banner" panose="02000505000000020004" pitchFamily="2" charset="0"/>
                <a:cs typeface="Comic Sans MS"/>
              </a:rPr>
              <a:t>knowledge</a:t>
            </a:r>
            <a:r>
              <a:rPr lang="en-US" sz="2800" dirty="0" smtClean="0">
                <a:latin typeface="Sitka Banner" panose="02000505000000020004" pitchFamily="2" charset="0"/>
                <a:cs typeface="Comic Sans MS"/>
              </a:rPr>
              <a:t> and </a:t>
            </a:r>
            <a:r>
              <a:rPr lang="en-US" sz="2800" spc="-5" dirty="0" smtClean="0">
                <a:latin typeface="Sitka Banner" panose="02000505000000020004" pitchFamily="2" charset="0"/>
                <a:cs typeface="Comic Sans MS"/>
              </a:rPr>
              <a:t>skills </a:t>
            </a:r>
            <a:r>
              <a:rPr lang="en-US" sz="2800" dirty="0" smtClean="0">
                <a:latin typeface="Sitka Banner" panose="02000505000000020004" pitchFamily="2" charset="0"/>
                <a:cs typeface="Comic Sans MS"/>
              </a:rPr>
              <a:t>by observing,</a:t>
            </a:r>
            <a:r>
              <a:rPr lang="en-US" sz="2800" spc="-20" dirty="0" smtClean="0">
                <a:latin typeface="Sitka Banner" panose="02000505000000020004" pitchFamily="2" charset="0"/>
                <a:cs typeface="Comic Sans MS"/>
              </a:rPr>
              <a:t> </a:t>
            </a:r>
            <a:r>
              <a:rPr lang="en-US" sz="2800" dirty="0" smtClean="0">
                <a:latin typeface="Sitka Banner" panose="02000505000000020004" pitchFamily="2" charset="0"/>
                <a:cs typeface="Comic Sans MS"/>
              </a:rPr>
              <a:t>and </a:t>
            </a:r>
            <a:r>
              <a:rPr lang="en-US" sz="2800" spc="-10" dirty="0" smtClean="0">
                <a:latin typeface="Sitka Banner" panose="02000505000000020004" pitchFamily="2" charset="0"/>
                <a:cs typeface="Comic Sans MS"/>
              </a:rPr>
              <a:t>imitating</a:t>
            </a:r>
            <a:r>
              <a:rPr lang="en-US" sz="2800" spc="5" dirty="0" smtClean="0">
                <a:latin typeface="Sitka Banner" panose="02000505000000020004" pitchFamily="2" charset="0"/>
                <a:cs typeface="Comic Sans MS"/>
              </a:rPr>
              <a:t> </a:t>
            </a:r>
            <a:r>
              <a:rPr lang="en-US" sz="2800" dirty="0" smtClean="0">
                <a:latin typeface="Sitka Banner" panose="02000505000000020004" pitchFamily="2" charset="0"/>
                <a:cs typeface="Comic Sans MS"/>
              </a:rPr>
              <a:t>others.</a:t>
            </a:r>
          </a:p>
          <a:p>
            <a:pPr marL="698500" marR="1099185" lvl="1">
              <a:lnSpc>
                <a:spcPts val="2590"/>
              </a:lnSpc>
              <a:spcBef>
                <a:spcPts val="530"/>
              </a:spcBef>
              <a:buFont typeface="Arial MT"/>
              <a:buChar char="•"/>
              <a:tabLst>
                <a:tab pos="699135" algn="l"/>
              </a:tabLst>
            </a:pPr>
            <a:r>
              <a:rPr lang="en-US" sz="2800" dirty="0" smtClean="0">
                <a:latin typeface="Sitka Banner" panose="02000505000000020004" pitchFamily="2" charset="0"/>
                <a:cs typeface="Comic Sans MS"/>
              </a:rPr>
              <a:t>Most </a:t>
            </a:r>
            <a:r>
              <a:rPr lang="en-US" sz="2800" spc="-5" dirty="0" smtClean="0">
                <a:latin typeface="Sitka Banner" panose="02000505000000020004" pitchFamily="2" charset="0"/>
                <a:cs typeface="Comic Sans MS"/>
              </a:rPr>
              <a:t>psychologists agree that </a:t>
            </a:r>
            <a:r>
              <a:rPr lang="en-US" sz="2800" dirty="0" smtClean="0">
                <a:latin typeface="Sitka Banner" panose="02000505000000020004" pitchFamily="2" charset="0"/>
                <a:cs typeface="Comic Sans MS"/>
              </a:rPr>
              <a:t>media </a:t>
            </a:r>
            <a:r>
              <a:rPr lang="en-US" sz="2800" b="1" dirty="0" smtClean="0">
                <a:latin typeface="Sitka Banner" panose="02000505000000020004" pitchFamily="2" charset="0"/>
                <a:cs typeface="Comic Sans MS"/>
              </a:rPr>
              <a:t>plays a </a:t>
            </a:r>
            <a:r>
              <a:rPr lang="en-US" sz="2800" b="1" spc="-5" dirty="0" smtClean="0">
                <a:latin typeface="Sitka Banner" panose="02000505000000020004" pitchFamily="2" charset="0"/>
                <a:cs typeface="Comic Sans MS"/>
              </a:rPr>
              <a:t>role </a:t>
            </a:r>
            <a:r>
              <a:rPr lang="en-US" sz="2800" spc="-5" dirty="0" smtClean="0">
                <a:latin typeface="Sitka Banner" panose="02000505000000020004" pitchFamily="2" charset="0"/>
                <a:cs typeface="Comic Sans MS"/>
              </a:rPr>
              <a:t>in </a:t>
            </a:r>
            <a:r>
              <a:rPr lang="en-US" sz="2800" dirty="0" smtClean="0">
                <a:latin typeface="Sitka Banner" panose="02000505000000020004" pitchFamily="2" charset="0"/>
                <a:cs typeface="Comic Sans MS"/>
              </a:rPr>
              <a:t>shaping </a:t>
            </a:r>
            <a:r>
              <a:rPr lang="en-US" sz="2800" spc="-705" dirty="0" smtClean="0">
                <a:latin typeface="Sitka Banner" panose="02000505000000020004" pitchFamily="2" charset="0"/>
                <a:cs typeface="Comic Sans MS"/>
              </a:rPr>
              <a:t> </a:t>
            </a:r>
            <a:r>
              <a:rPr lang="en-US" sz="2800" dirty="0" smtClean="0">
                <a:latin typeface="Sitka Banner" panose="02000505000000020004" pitchFamily="2" charset="0"/>
                <a:cs typeface="Comic Sans MS"/>
              </a:rPr>
              <a:t>behavior.</a:t>
            </a:r>
            <a:endParaRPr lang="en-US" sz="2800" dirty="0">
              <a:latin typeface="Sitka Banner" panose="02000505000000020004" pitchFamily="2" charset="0"/>
              <a:cs typeface="Comic Sans MS"/>
            </a:endParaRPr>
          </a:p>
        </p:txBody>
      </p:sp>
      <p:pic>
        <p:nvPicPr>
          <p:cNvPr id="6" name="object 6"/>
          <p:cNvPicPr/>
          <p:nvPr/>
        </p:nvPicPr>
        <p:blipFill>
          <a:blip r:embed="rId2" cstate="print"/>
          <a:stretch>
            <a:fillRect/>
          </a:stretch>
        </p:blipFill>
        <p:spPr>
          <a:xfrm>
            <a:off x="7974439" y="4454196"/>
            <a:ext cx="3547002" cy="2092835"/>
          </a:xfrm>
          <a:prstGeom prst="rect">
            <a:avLst/>
          </a:prstGeom>
        </p:spPr>
      </p:pic>
    </p:spTree>
    <p:extLst>
      <p:ext uri="{BB962C8B-B14F-4D97-AF65-F5344CB8AC3E}">
        <p14:creationId xmlns:p14="http://schemas.microsoft.com/office/powerpoint/2010/main" val="3813585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0" indent="0">
              <a:lnSpc>
                <a:spcPct val="100000"/>
              </a:lnSpc>
              <a:spcBef>
                <a:spcPts val="775"/>
              </a:spcBef>
              <a:buNone/>
            </a:pPr>
            <a:r>
              <a:rPr lang="en-US" spc="-5" dirty="0">
                <a:latin typeface="Sitka Banner" panose="02000505000000020004" pitchFamily="2" charset="0"/>
                <a:cs typeface="Comic Sans MS"/>
              </a:rPr>
              <a:t>Observational</a:t>
            </a:r>
            <a:r>
              <a:rPr lang="en-US" spc="35" dirty="0">
                <a:latin typeface="Sitka Banner" panose="02000505000000020004" pitchFamily="2" charset="0"/>
                <a:cs typeface="Comic Sans MS"/>
              </a:rPr>
              <a:t> </a:t>
            </a:r>
            <a:r>
              <a:rPr lang="en-US" spc="-5" dirty="0">
                <a:latin typeface="Sitka Banner" panose="02000505000000020004" pitchFamily="2" charset="0"/>
                <a:cs typeface="Comic Sans MS"/>
              </a:rPr>
              <a:t>learning</a:t>
            </a:r>
            <a:r>
              <a:rPr lang="en-US" spc="20" dirty="0">
                <a:latin typeface="Sitka Banner" panose="02000505000000020004" pitchFamily="2" charset="0"/>
                <a:cs typeface="Comic Sans MS"/>
              </a:rPr>
              <a:t> </a:t>
            </a:r>
            <a:r>
              <a:rPr lang="en-US" spc="-5" dirty="0" smtClean="0">
                <a:latin typeface="Sitka Banner" panose="02000505000000020004" pitchFamily="2" charset="0"/>
                <a:cs typeface="Comic Sans MS"/>
              </a:rPr>
              <a:t>example:</a:t>
            </a:r>
            <a:endParaRPr lang="en-US" dirty="0">
              <a:latin typeface="Sitka Banner" panose="02000505000000020004" pitchFamily="2" charset="0"/>
              <a:cs typeface="Comic Sans MS"/>
            </a:endParaRPr>
          </a:p>
          <a:p>
            <a:pPr marL="241300" marR="5080" indent="-229235">
              <a:lnSpc>
                <a:spcPts val="3020"/>
              </a:lnSpc>
              <a:spcBef>
                <a:spcPts val="1060"/>
              </a:spcBef>
              <a:buFont typeface="Arial MT"/>
              <a:buChar char="•"/>
              <a:tabLst>
                <a:tab pos="241935" algn="l"/>
              </a:tabLst>
            </a:pPr>
            <a:r>
              <a:rPr lang="en-US" spc="-5" dirty="0">
                <a:latin typeface="Sitka Banner" panose="02000505000000020004" pitchFamily="2" charset="0"/>
                <a:cs typeface="Comic Sans MS"/>
              </a:rPr>
              <a:t>If your knowledge </a:t>
            </a:r>
            <a:r>
              <a:rPr lang="en-US" dirty="0">
                <a:latin typeface="Sitka Banner" panose="02000505000000020004" pitchFamily="2" charset="0"/>
                <a:cs typeface="Comic Sans MS"/>
              </a:rPr>
              <a:t>of </a:t>
            </a:r>
            <a:r>
              <a:rPr lang="en-US" spc="-10" dirty="0">
                <a:latin typeface="Sitka Banner" panose="02000505000000020004" pitchFamily="2" charset="0"/>
                <a:cs typeface="Comic Sans MS"/>
              </a:rPr>
              <a:t>table </a:t>
            </a:r>
            <a:r>
              <a:rPr lang="en-US" spc="-5" dirty="0">
                <a:latin typeface="Sitka Banner" panose="02000505000000020004" pitchFamily="2" charset="0"/>
                <a:cs typeface="Comic Sans MS"/>
              </a:rPr>
              <a:t>manners does </a:t>
            </a:r>
            <a:r>
              <a:rPr lang="en-US" spc="-10" dirty="0">
                <a:latin typeface="Sitka Banner" panose="02000505000000020004" pitchFamily="2" charset="0"/>
                <a:cs typeface="Comic Sans MS"/>
              </a:rPr>
              <a:t>not </a:t>
            </a:r>
            <a:r>
              <a:rPr lang="en-US" spc="-5" dirty="0">
                <a:latin typeface="Sitka Banner" panose="02000505000000020004" pitchFamily="2" charset="0"/>
                <a:cs typeface="Comic Sans MS"/>
              </a:rPr>
              <a:t>extend to </a:t>
            </a:r>
            <a:r>
              <a:rPr lang="en-US" spc="-5" dirty="0" smtClean="0">
                <a:latin typeface="Sitka Banner" panose="02000505000000020004" pitchFamily="2" charset="0"/>
                <a:cs typeface="Comic Sans MS"/>
              </a:rPr>
              <a:t>the</a:t>
            </a:r>
            <a:r>
              <a:rPr lang="en-US" dirty="0" smtClean="0">
                <a:latin typeface="Sitka Banner" panose="02000505000000020004" pitchFamily="2" charset="0"/>
                <a:cs typeface="Comic Sans MS"/>
              </a:rPr>
              <a:t> </a:t>
            </a:r>
            <a:r>
              <a:rPr lang="en-US" spc="-5" dirty="0">
                <a:latin typeface="Sitka Banner" panose="02000505000000020004" pitchFamily="2" charset="0"/>
                <a:cs typeface="Comic Sans MS"/>
              </a:rPr>
              <a:t>many forks, knives, and spoons at a </a:t>
            </a:r>
            <a:r>
              <a:rPr lang="en-US" spc="-10" dirty="0">
                <a:latin typeface="Sitka Banner" panose="02000505000000020004" pitchFamily="2" charset="0"/>
                <a:cs typeface="Comic Sans MS"/>
              </a:rPr>
              <a:t>fancy </a:t>
            </a:r>
            <a:r>
              <a:rPr lang="en-US" spc="-5" dirty="0">
                <a:latin typeface="Sitka Banner" panose="02000505000000020004" pitchFamily="2" charset="0"/>
                <a:cs typeface="Comic Sans MS"/>
              </a:rPr>
              <a:t>dinner, you might </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want</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to</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watch</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what</a:t>
            </a:r>
            <a:r>
              <a:rPr lang="en-US" spc="10" dirty="0">
                <a:latin typeface="Sitka Banner" panose="02000505000000020004" pitchFamily="2" charset="0"/>
                <a:cs typeface="Comic Sans MS"/>
              </a:rPr>
              <a:t> </a:t>
            </a:r>
            <a:r>
              <a:rPr lang="en-US" dirty="0">
                <a:latin typeface="Sitka Banner" panose="02000505000000020004" pitchFamily="2" charset="0"/>
                <a:cs typeface="Comic Sans MS"/>
              </a:rPr>
              <a:t>others </a:t>
            </a:r>
            <a:r>
              <a:rPr lang="en-US" spc="-5" dirty="0">
                <a:latin typeface="Sitka Banner" panose="02000505000000020004" pitchFamily="2" charset="0"/>
                <a:cs typeface="Comic Sans MS"/>
              </a:rPr>
              <a:t>do</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before</a:t>
            </a:r>
            <a:r>
              <a:rPr lang="en-US" spc="20" dirty="0">
                <a:latin typeface="Sitka Banner" panose="02000505000000020004" pitchFamily="2" charset="0"/>
                <a:cs typeface="Comic Sans MS"/>
              </a:rPr>
              <a:t> </a:t>
            </a:r>
            <a:r>
              <a:rPr lang="en-US" spc="-10" dirty="0">
                <a:latin typeface="Sitka Banner" panose="02000505000000020004" pitchFamily="2" charset="0"/>
                <a:cs typeface="Comic Sans MS"/>
              </a:rPr>
              <a:t>diving</a:t>
            </a:r>
            <a:r>
              <a:rPr lang="en-US" spc="30" dirty="0">
                <a:latin typeface="Sitka Banner" panose="02000505000000020004" pitchFamily="2" charset="0"/>
                <a:cs typeface="Comic Sans MS"/>
              </a:rPr>
              <a:t> </a:t>
            </a:r>
            <a:r>
              <a:rPr lang="en-US" spc="-5" dirty="0">
                <a:latin typeface="Sitka Banner" panose="02000505000000020004" pitchFamily="2" charset="0"/>
                <a:cs typeface="Comic Sans MS"/>
              </a:rPr>
              <a:t>into</a:t>
            </a:r>
            <a:r>
              <a:rPr lang="en-US" spc="20" dirty="0">
                <a:latin typeface="Sitka Banner" panose="02000505000000020004" pitchFamily="2" charset="0"/>
                <a:cs typeface="Comic Sans MS"/>
              </a:rPr>
              <a:t> </a:t>
            </a:r>
            <a:r>
              <a:rPr lang="en-US" spc="-5" dirty="0">
                <a:latin typeface="Sitka Banner" panose="02000505000000020004" pitchFamily="2" charset="0"/>
                <a:cs typeface="Comic Sans MS"/>
              </a:rPr>
              <a:t>your</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food.</a:t>
            </a:r>
            <a:endParaRPr lang="en-US" dirty="0">
              <a:latin typeface="Sitka Banner" panose="02000505000000020004" pitchFamily="2" charset="0"/>
              <a:cs typeface="Comic Sans MS"/>
            </a:endParaRPr>
          </a:p>
        </p:txBody>
      </p:sp>
      <p:pic>
        <p:nvPicPr>
          <p:cNvPr id="6" name="object 6"/>
          <p:cNvPicPr/>
          <p:nvPr/>
        </p:nvPicPr>
        <p:blipFill>
          <a:blip r:embed="rId2" cstate="print"/>
          <a:stretch>
            <a:fillRect/>
          </a:stretch>
        </p:blipFill>
        <p:spPr>
          <a:xfrm>
            <a:off x="8043671" y="4122051"/>
            <a:ext cx="3624049" cy="2455088"/>
          </a:xfrm>
          <a:prstGeom prst="rect">
            <a:avLst/>
          </a:prstGeom>
        </p:spPr>
      </p:pic>
    </p:spTree>
    <p:extLst>
      <p:ext uri="{BB962C8B-B14F-4D97-AF65-F5344CB8AC3E}">
        <p14:creationId xmlns:p14="http://schemas.microsoft.com/office/powerpoint/2010/main" val="1984752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2065" marR="5080" indent="0">
              <a:lnSpc>
                <a:spcPts val="2590"/>
              </a:lnSpc>
              <a:spcBef>
                <a:spcPts val="1040"/>
              </a:spcBef>
              <a:buNone/>
              <a:tabLst>
                <a:tab pos="241935" algn="l"/>
              </a:tabLst>
            </a:pPr>
            <a:r>
              <a:rPr lang="en-US" dirty="0" smtClean="0">
                <a:latin typeface="Sitka Banner" panose="02000505000000020004" pitchFamily="2" charset="0"/>
                <a:cs typeface="Comic Sans MS"/>
              </a:rPr>
              <a:t>The</a:t>
            </a:r>
            <a:r>
              <a:rPr lang="en-US" spc="55" dirty="0" smtClean="0">
                <a:latin typeface="Sitka Banner" panose="02000505000000020004" pitchFamily="2" charset="0"/>
                <a:cs typeface="Comic Sans MS"/>
              </a:rPr>
              <a:t> </a:t>
            </a:r>
            <a:r>
              <a:rPr lang="en-US" spc="-5" dirty="0">
                <a:latin typeface="Sitka Banner" panose="02000505000000020004" pitchFamily="2" charset="0"/>
                <a:cs typeface="Comic Sans MS"/>
              </a:rPr>
              <a:t>psychology</a:t>
            </a:r>
            <a:r>
              <a:rPr lang="en-US" spc="45" dirty="0">
                <a:latin typeface="Sitka Banner" panose="02000505000000020004" pitchFamily="2" charset="0"/>
                <a:cs typeface="Comic Sans MS"/>
              </a:rPr>
              <a:t> </a:t>
            </a:r>
            <a:r>
              <a:rPr lang="en-US" spc="-5" dirty="0">
                <a:latin typeface="Sitka Banner" panose="02000505000000020004" pitchFamily="2" charset="0"/>
                <a:cs typeface="Comic Sans MS"/>
              </a:rPr>
              <a:t>of</a:t>
            </a:r>
            <a:r>
              <a:rPr lang="en-US" spc="50" dirty="0">
                <a:latin typeface="Sitka Banner" panose="02000505000000020004" pitchFamily="2" charset="0"/>
                <a:cs typeface="Comic Sans MS"/>
              </a:rPr>
              <a:t> </a:t>
            </a:r>
            <a:r>
              <a:rPr lang="en-US" dirty="0">
                <a:latin typeface="Sitka Banner" panose="02000505000000020004" pitchFamily="2" charset="0"/>
                <a:cs typeface="Comic Sans MS"/>
              </a:rPr>
              <a:t>learning</a:t>
            </a:r>
            <a:r>
              <a:rPr lang="en-US" spc="45" dirty="0">
                <a:latin typeface="Sitka Banner" panose="02000505000000020004" pitchFamily="2" charset="0"/>
                <a:cs typeface="Comic Sans MS"/>
              </a:rPr>
              <a:t> </a:t>
            </a:r>
            <a:r>
              <a:rPr lang="en-US" dirty="0">
                <a:latin typeface="Sitka Banner" panose="02000505000000020004" pitchFamily="2" charset="0"/>
                <a:cs typeface="Comic Sans MS"/>
              </a:rPr>
              <a:t>focuses</a:t>
            </a:r>
            <a:r>
              <a:rPr lang="en-US" spc="45" dirty="0">
                <a:latin typeface="Sitka Banner" panose="02000505000000020004" pitchFamily="2" charset="0"/>
                <a:cs typeface="Comic Sans MS"/>
              </a:rPr>
              <a:t> </a:t>
            </a:r>
            <a:r>
              <a:rPr lang="en-US" spc="-5" dirty="0">
                <a:latin typeface="Sitka Banner" panose="02000505000000020004" pitchFamily="2" charset="0"/>
                <a:cs typeface="Comic Sans MS"/>
              </a:rPr>
              <a:t>on</a:t>
            </a:r>
            <a:r>
              <a:rPr lang="en-US" spc="55" dirty="0">
                <a:latin typeface="Sitka Banner" panose="02000505000000020004" pitchFamily="2" charset="0"/>
                <a:cs typeface="Comic Sans MS"/>
              </a:rPr>
              <a:t> </a:t>
            </a:r>
            <a:r>
              <a:rPr lang="en-US" dirty="0">
                <a:latin typeface="Sitka Banner" panose="02000505000000020004" pitchFamily="2" charset="0"/>
                <a:cs typeface="Comic Sans MS"/>
              </a:rPr>
              <a:t>a</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range</a:t>
            </a:r>
            <a:r>
              <a:rPr lang="en-US" spc="50" dirty="0">
                <a:latin typeface="Sitka Banner" panose="02000505000000020004" pitchFamily="2" charset="0"/>
                <a:cs typeface="Comic Sans MS"/>
              </a:rPr>
              <a:t> </a:t>
            </a:r>
            <a:r>
              <a:rPr lang="en-US" spc="-5" dirty="0">
                <a:latin typeface="Sitka Banner" panose="02000505000000020004" pitchFamily="2" charset="0"/>
                <a:cs typeface="Comic Sans MS"/>
              </a:rPr>
              <a:t>of</a:t>
            </a:r>
            <a:r>
              <a:rPr lang="en-US" spc="45" dirty="0">
                <a:latin typeface="Sitka Banner" panose="02000505000000020004" pitchFamily="2" charset="0"/>
                <a:cs typeface="Comic Sans MS"/>
              </a:rPr>
              <a:t> </a:t>
            </a:r>
            <a:r>
              <a:rPr lang="en-US" spc="-5" dirty="0">
                <a:latin typeface="Sitka Banner" panose="02000505000000020004" pitchFamily="2" charset="0"/>
                <a:cs typeface="Comic Sans MS"/>
              </a:rPr>
              <a:t>topics</a:t>
            </a:r>
            <a:r>
              <a:rPr lang="en-US" spc="50" dirty="0">
                <a:latin typeface="Sitka Banner" panose="02000505000000020004" pitchFamily="2" charset="0"/>
                <a:cs typeface="Comic Sans MS"/>
              </a:rPr>
              <a:t> </a:t>
            </a:r>
            <a:r>
              <a:rPr lang="en-US" spc="-5" dirty="0">
                <a:latin typeface="Sitka Banner" panose="02000505000000020004" pitchFamily="2" charset="0"/>
                <a:cs typeface="Comic Sans MS"/>
              </a:rPr>
              <a:t>related</a:t>
            </a:r>
            <a:r>
              <a:rPr lang="en-US" spc="45" dirty="0">
                <a:latin typeface="Sitka Banner" panose="02000505000000020004" pitchFamily="2" charset="0"/>
                <a:cs typeface="Comic Sans MS"/>
              </a:rPr>
              <a:t> </a:t>
            </a:r>
            <a:r>
              <a:rPr lang="en-US" spc="-5" dirty="0">
                <a:latin typeface="Sitka Banner" panose="02000505000000020004" pitchFamily="2" charset="0"/>
                <a:cs typeface="Comic Sans MS"/>
              </a:rPr>
              <a:t>to</a:t>
            </a:r>
            <a:r>
              <a:rPr lang="en-US" spc="45" dirty="0">
                <a:latin typeface="Sitka Banner" panose="02000505000000020004" pitchFamily="2" charset="0"/>
                <a:cs typeface="Comic Sans MS"/>
              </a:rPr>
              <a:t> </a:t>
            </a:r>
            <a:r>
              <a:rPr lang="en-US" dirty="0">
                <a:latin typeface="Sitka Banner" panose="02000505000000020004" pitchFamily="2" charset="0"/>
                <a:cs typeface="Comic Sans MS"/>
              </a:rPr>
              <a:t>how </a:t>
            </a:r>
            <a:r>
              <a:rPr lang="en-US" spc="-705" dirty="0">
                <a:latin typeface="Sitka Banner" panose="02000505000000020004" pitchFamily="2" charset="0"/>
                <a:cs typeface="Comic Sans MS"/>
              </a:rPr>
              <a:t> </a:t>
            </a:r>
            <a:r>
              <a:rPr lang="en-US" dirty="0">
                <a:latin typeface="Sitka Banner" panose="02000505000000020004" pitchFamily="2" charset="0"/>
                <a:cs typeface="Comic Sans MS"/>
              </a:rPr>
              <a:t>people</a:t>
            </a:r>
            <a:r>
              <a:rPr lang="en-US" spc="-10" dirty="0">
                <a:latin typeface="Sitka Banner" panose="02000505000000020004" pitchFamily="2" charset="0"/>
                <a:cs typeface="Comic Sans MS"/>
              </a:rPr>
              <a:t> </a:t>
            </a:r>
            <a:r>
              <a:rPr lang="en-US" dirty="0">
                <a:latin typeface="Sitka Banner" panose="02000505000000020004" pitchFamily="2" charset="0"/>
                <a:cs typeface="Comic Sans MS"/>
              </a:rPr>
              <a:t>learn</a:t>
            </a:r>
            <a:r>
              <a:rPr lang="en-US" spc="-10" dirty="0">
                <a:latin typeface="Sitka Banner" panose="02000505000000020004" pitchFamily="2" charset="0"/>
                <a:cs typeface="Comic Sans MS"/>
              </a:rPr>
              <a:t> </a:t>
            </a:r>
            <a:r>
              <a:rPr lang="en-US" dirty="0">
                <a:latin typeface="Sitka Banner" panose="02000505000000020004" pitchFamily="2" charset="0"/>
                <a:cs typeface="Comic Sans MS"/>
              </a:rPr>
              <a:t>and</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interact</a:t>
            </a:r>
            <a:r>
              <a:rPr lang="en-US" spc="-20" dirty="0">
                <a:latin typeface="Sitka Banner" panose="02000505000000020004" pitchFamily="2" charset="0"/>
                <a:cs typeface="Comic Sans MS"/>
              </a:rPr>
              <a:t> </a:t>
            </a:r>
            <a:r>
              <a:rPr lang="en-US" spc="-5" dirty="0">
                <a:latin typeface="Sitka Banner" panose="02000505000000020004" pitchFamily="2" charset="0"/>
                <a:cs typeface="Comic Sans MS"/>
              </a:rPr>
              <a:t>with</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their</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environments.</a:t>
            </a:r>
            <a:endParaRPr lang="en-US" dirty="0">
              <a:latin typeface="Sitka Banner" panose="02000505000000020004" pitchFamily="2" charset="0"/>
              <a:cs typeface="Comic Sans MS"/>
            </a:endParaRPr>
          </a:p>
        </p:txBody>
      </p:sp>
      <p:pic>
        <p:nvPicPr>
          <p:cNvPr id="6" name="object 6"/>
          <p:cNvPicPr/>
          <p:nvPr/>
        </p:nvPicPr>
        <p:blipFill>
          <a:blip r:embed="rId2" cstate="print"/>
          <a:stretch>
            <a:fillRect/>
          </a:stretch>
        </p:blipFill>
        <p:spPr>
          <a:xfrm>
            <a:off x="6571270" y="3405268"/>
            <a:ext cx="5140452" cy="3212592"/>
          </a:xfrm>
          <a:prstGeom prst="rect">
            <a:avLst/>
          </a:prstGeom>
        </p:spPr>
      </p:pic>
    </p:spTree>
    <p:extLst>
      <p:ext uri="{BB962C8B-B14F-4D97-AF65-F5344CB8AC3E}">
        <p14:creationId xmlns:p14="http://schemas.microsoft.com/office/powerpoint/2010/main" val="3988963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object 5"/>
          <p:cNvPicPr/>
          <p:nvPr/>
        </p:nvPicPr>
        <p:blipFill>
          <a:blip r:embed="rId2" cstate="print"/>
          <a:stretch>
            <a:fillRect/>
          </a:stretch>
        </p:blipFill>
        <p:spPr>
          <a:xfrm>
            <a:off x="2220687" y="666205"/>
            <a:ext cx="7521592" cy="5622882"/>
          </a:xfrm>
          <a:prstGeom prst="rect">
            <a:avLst/>
          </a:prstGeom>
        </p:spPr>
      </p:pic>
    </p:spTree>
    <p:extLst>
      <p:ext uri="{BB962C8B-B14F-4D97-AF65-F5344CB8AC3E}">
        <p14:creationId xmlns:p14="http://schemas.microsoft.com/office/powerpoint/2010/main" val="3851857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Sitka Heading" panose="02000505000000020004" pitchFamily="2" charset="0"/>
              </a:rPr>
              <a:t>Types</a:t>
            </a:r>
            <a:r>
              <a:rPr lang="en-US" spc="-35" dirty="0" smtClean="0">
                <a:latin typeface="Sitka Heading" panose="02000505000000020004" pitchFamily="2" charset="0"/>
              </a:rPr>
              <a:t> </a:t>
            </a:r>
            <a:r>
              <a:rPr lang="en-US" dirty="0" smtClean="0">
                <a:latin typeface="Sitka Heading" panose="02000505000000020004" pitchFamily="2" charset="0"/>
              </a:rPr>
              <a:t>of</a:t>
            </a:r>
            <a:r>
              <a:rPr lang="en-US" spc="-35" dirty="0" smtClean="0">
                <a:latin typeface="Sitka Heading" panose="02000505000000020004" pitchFamily="2" charset="0"/>
              </a:rPr>
              <a:t> </a:t>
            </a:r>
            <a:r>
              <a:rPr lang="en-US" dirty="0" smtClean="0">
                <a:latin typeface="Sitka Heading" panose="02000505000000020004" pitchFamily="2" charset="0"/>
              </a:rPr>
              <a:t>Learning</a:t>
            </a:r>
            <a:endParaRPr lang="en-US" dirty="0">
              <a:latin typeface="Sitka Heading" panose="02000505000000020004" pitchFamily="2" charset="0"/>
            </a:endParaRPr>
          </a:p>
        </p:txBody>
      </p:sp>
      <p:sp>
        <p:nvSpPr>
          <p:cNvPr id="5" name="Content Placeholder 4"/>
          <p:cNvSpPr>
            <a:spLocks noGrp="1"/>
          </p:cNvSpPr>
          <p:nvPr>
            <p:ph idx="1"/>
          </p:nvPr>
        </p:nvSpPr>
        <p:spPr/>
        <p:txBody>
          <a:bodyPr>
            <a:normAutofit/>
          </a:bodyPr>
          <a:lstStyle/>
          <a:p>
            <a:pPr marL="12065" indent="0">
              <a:lnSpc>
                <a:spcPct val="100000"/>
              </a:lnSpc>
              <a:spcBef>
                <a:spcPts val="740"/>
              </a:spcBef>
              <a:buNone/>
              <a:tabLst>
                <a:tab pos="241935" algn="l"/>
              </a:tabLst>
            </a:pPr>
            <a:r>
              <a:rPr lang="en-US" spc="-5" dirty="0" smtClean="0">
                <a:latin typeface="Sitka Banner" panose="02000505000000020004" pitchFamily="2" charset="0"/>
                <a:cs typeface="Comic Sans MS"/>
              </a:rPr>
              <a:t>Learning</a:t>
            </a:r>
            <a:r>
              <a:rPr lang="en-US" spc="30"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is</a:t>
            </a:r>
            <a:r>
              <a:rPr lang="en-US" dirty="0" smtClean="0">
                <a:latin typeface="Sitka Banner" panose="02000505000000020004" pitchFamily="2" charset="0"/>
                <a:cs typeface="Comic Sans MS"/>
              </a:rPr>
              <a:t> </a:t>
            </a:r>
            <a:r>
              <a:rPr lang="en-US" spc="-10" dirty="0" smtClean="0">
                <a:latin typeface="Sitka Banner" panose="02000505000000020004" pitchFamily="2" charset="0"/>
                <a:cs typeface="Comic Sans MS"/>
              </a:rPr>
              <a:t>traditionally</a:t>
            </a:r>
            <a:r>
              <a:rPr lang="en-US" spc="40" dirty="0" smtClean="0">
                <a:latin typeface="Sitka Banner" panose="02000505000000020004" pitchFamily="2" charset="0"/>
                <a:cs typeface="Comic Sans MS"/>
              </a:rPr>
              <a:t> </a:t>
            </a:r>
            <a:r>
              <a:rPr lang="en-US" spc="-10" dirty="0" smtClean="0">
                <a:latin typeface="Sitka Banner" panose="02000505000000020004" pitchFamily="2" charset="0"/>
                <a:cs typeface="Comic Sans MS"/>
              </a:rPr>
              <a:t>divided</a:t>
            </a:r>
            <a:r>
              <a:rPr lang="en-US" spc="40"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into</a:t>
            </a:r>
            <a:r>
              <a:rPr lang="en-US" spc="1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three</a:t>
            </a:r>
            <a:r>
              <a:rPr lang="en-US" spc="1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categories:</a:t>
            </a:r>
          </a:p>
          <a:p>
            <a:pPr marL="926465" lvl="1" indent="-457200">
              <a:lnSpc>
                <a:spcPct val="100000"/>
              </a:lnSpc>
              <a:spcBef>
                <a:spcPts val="740"/>
              </a:spcBef>
              <a:tabLst>
                <a:tab pos="241935" algn="l"/>
              </a:tabLst>
            </a:pPr>
            <a:r>
              <a:rPr lang="en-US" sz="2800" spc="-5" dirty="0" smtClean="0">
                <a:latin typeface="Sitka Banner" panose="02000505000000020004" pitchFamily="2" charset="0"/>
                <a:cs typeface="Comic Sans MS"/>
              </a:rPr>
              <a:t>Associative</a:t>
            </a:r>
            <a:r>
              <a:rPr lang="en-US" sz="2800" spc="-50" dirty="0" smtClean="0">
                <a:latin typeface="Sitka Banner" panose="02000505000000020004" pitchFamily="2" charset="0"/>
                <a:cs typeface="Comic Sans MS"/>
              </a:rPr>
              <a:t> </a:t>
            </a:r>
            <a:r>
              <a:rPr lang="en-US" sz="2800" dirty="0" smtClean="0">
                <a:latin typeface="Sitka Banner" panose="02000505000000020004" pitchFamily="2" charset="0"/>
                <a:cs typeface="Comic Sans MS"/>
              </a:rPr>
              <a:t>learning</a:t>
            </a:r>
          </a:p>
          <a:p>
            <a:pPr marL="926465" lvl="1" indent="-457200">
              <a:lnSpc>
                <a:spcPct val="100000"/>
              </a:lnSpc>
              <a:spcBef>
                <a:spcPts val="640"/>
              </a:spcBef>
              <a:tabLst>
                <a:tab pos="241935" algn="l"/>
              </a:tabLst>
            </a:pPr>
            <a:r>
              <a:rPr lang="en-US" sz="2800" spc="-5" dirty="0">
                <a:latin typeface="Sitka Banner" panose="02000505000000020004" pitchFamily="2" charset="0"/>
                <a:cs typeface="Comic Sans MS"/>
              </a:rPr>
              <a:t>Non-associative</a:t>
            </a:r>
            <a:r>
              <a:rPr lang="en-US" sz="2800" spc="35" dirty="0">
                <a:latin typeface="Sitka Banner" panose="02000505000000020004" pitchFamily="2" charset="0"/>
                <a:cs typeface="Comic Sans MS"/>
              </a:rPr>
              <a:t> </a:t>
            </a:r>
            <a:r>
              <a:rPr lang="en-US" sz="2800" spc="-5" dirty="0">
                <a:latin typeface="Sitka Banner" panose="02000505000000020004" pitchFamily="2" charset="0"/>
                <a:cs typeface="Comic Sans MS"/>
              </a:rPr>
              <a:t>learning</a:t>
            </a:r>
            <a:endParaRPr lang="en-US" sz="2800" dirty="0">
              <a:latin typeface="Sitka Banner" panose="02000505000000020004" pitchFamily="2" charset="0"/>
              <a:cs typeface="Comic Sans MS"/>
            </a:endParaRPr>
          </a:p>
          <a:p>
            <a:pPr marL="926465" lvl="1" indent="-457200">
              <a:lnSpc>
                <a:spcPct val="100000"/>
              </a:lnSpc>
              <a:spcBef>
                <a:spcPts val="665"/>
              </a:spcBef>
              <a:tabLst>
                <a:tab pos="241935" algn="l"/>
              </a:tabLst>
            </a:pPr>
            <a:r>
              <a:rPr lang="en-US" sz="2800" spc="-5" dirty="0">
                <a:latin typeface="Sitka Banner" panose="02000505000000020004" pitchFamily="2" charset="0"/>
                <a:cs typeface="Comic Sans MS"/>
              </a:rPr>
              <a:t>Cognitive</a:t>
            </a:r>
            <a:r>
              <a:rPr lang="en-US" sz="2800" spc="15" dirty="0">
                <a:latin typeface="Sitka Banner" panose="02000505000000020004" pitchFamily="2" charset="0"/>
                <a:cs typeface="Comic Sans MS"/>
              </a:rPr>
              <a:t> </a:t>
            </a:r>
            <a:r>
              <a:rPr lang="en-US" sz="2800" spc="-5" dirty="0">
                <a:latin typeface="Sitka Banner" panose="02000505000000020004" pitchFamily="2" charset="0"/>
                <a:cs typeface="Comic Sans MS"/>
              </a:rPr>
              <a:t>learning</a:t>
            </a:r>
            <a:endParaRPr lang="en-US" sz="2800" dirty="0">
              <a:latin typeface="Sitka Banner" panose="02000505000000020004" pitchFamily="2" charset="0"/>
              <a:cs typeface="Comic Sans MS"/>
            </a:endParaRPr>
          </a:p>
        </p:txBody>
      </p:sp>
      <p:pic>
        <p:nvPicPr>
          <p:cNvPr id="6" name="object 6"/>
          <p:cNvPicPr/>
          <p:nvPr/>
        </p:nvPicPr>
        <p:blipFill>
          <a:blip r:embed="rId2" cstate="print"/>
          <a:stretch>
            <a:fillRect/>
          </a:stretch>
        </p:blipFill>
        <p:spPr>
          <a:xfrm>
            <a:off x="6281491" y="3226961"/>
            <a:ext cx="4888992" cy="3211068"/>
          </a:xfrm>
          <a:prstGeom prst="rect">
            <a:avLst/>
          </a:prstGeom>
        </p:spPr>
      </p:pic>
    </p:spTree>
    <p:extLst>
      <p:ext uri="{BB962C8B-B14F-4D97-AF65-F5344CB8AC3E}">
        <p14:creationId xmlns:p14="http://schemas.microsoft.com/office/powerpoint/2010/main" val="1847030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pPr marL="241300" indent="-229235">
              <a:lnSpc>
                <a:spcPct val="100000"/>
              </a:lnSpc>
              <a:spcBef>
                <a:spcPts val="660"/>
              </a:spcBef>
              <a:buFont typeface="Arial MT"/>
              <a:buChar char="•"/>
              <a:tabLst>
                <a:tab pos="241935" algn="l"/>
              </a:tabLst>
            </a:pPr>
            <a:r>
              <a:rPr lang="en-US" spc="-5" dirty="0" smtClean="0">
                <a:latin typeface="Sitka Banner" panose="02000505000000020004" pitchFamily="2" charset="0"/>
                <a:cs typeface="Comic Sans MS"/>
              </a:rPr>
              <a:t>Associative</a:t>
            </a:r>
            <a:r>
              <a:rPr lang="en-US" spc="-50" dirty="0" smtClean="0">
                <a:latin typeface="Sitka Banner" panose="02000505000000020004" pitchFamily="2" charset="0"/>
                <a:cs typeface="Comic Sans MS"/>
              </a:rPr>
              <a:t> </a:t>
            </a:r>
            <a:r>
              <a:rPr lang="en-US" dirty="0" smtClean="0">
                <a:latin typeface="Sitka Banner" panose="02000505000000020004" pitchFamily="2" charset="0"/>
                <a:cs typeface="Comic Sans MS"/>
              </a:rPr>
              <a:t>learning</a:t>
            </a:r>
          </a:p>
          <a:p>
            <a:pPr marL="241300" marR="5080" indent="-229235">
              <a:lnSpc>
                <a:spcPts val="3020"/>
              </a:lnSpc>
              <a:spcBef>
                <a:spcPts val="1030"/>
              </a:spcBef>
              <a:buFont typeface="Arial MT"/>
              <a:buChar char="•"/>
              <a:tabLst>
                <a:tab pos="241935" algn="l"/>
              </a:tabLst>
            </a:pPr>
            <a:r>
              <a:rPr lang="en-US" spc="-5" dirty="0">
                <a:latin typeface="Sitka Banner" panose="02000505000000020004" pitchFamily="2" charset="0"/>
                <a:cs typeface="Comic Sans MS"/>
              </a:rPr>
              <a:t>Associative learning occurs </a:t>
            </a:r>
            <a:r>
              <a:rPr lang="en-US" spc="-10" dirty="0">
                <a:latin typeface="Sitka Banner" panose="02000505000000020004" pitchFamily="2" charset="0"/>
                <a:cs typeface="Comic Sans MS"/>
              </a:rPr>
              <a:t>when </a:t>
            </a:r>
            <a:r>
              <a:rPr lang="en-US" spc="-5" dirty="0">
                <a:latin typeface="Sitka Banner" panose="02000505000000020004" pitchFamily="2" charset="0"/>
                <a:cs typeface="Comic Sans MS"/>
              </a:rPr>
              <a:t>we </a:t>
            </a:r>
            <a:r>
              <a:rPr lang="en-US" spc="-10" dirty="0">
                <a:latin typeface="Sitka Banner" panose="02000505000000020004" pitchFamily="2" charset="0"/>
                <a:cs typeface="Comic Sans MS"/>
              </a:rPr>
              <a:t>form </a:t>
            </a:r>
            <a:r>
              <a:rPr lang="en-US" spc="-5" dirty="0">
                <a:latin typeface="Sitka Banner" panose="02000505000000020004" pitchFamily="2" charset="0"/>
                <a:cs typeface="Comic Sans MS"/>
              </a:rPr>
              <a:t>associations</a:t>
            </a:r>
            <a:r>
              <a:rPr lang="en-US" spc="-5">
                <a:latin typeface="Sitka Banner" panose="02000505000000020004" pitchFamily="2" charset="0"/>
                <a:cs typeface="Comic Sans MS"/>
              </a:rPr>
              <a:t>, </a:t>
            </a:r>
            <a:r>
              <a:rPr lang="en-US" smtClean="0">
                <a:latin typeface="Sitka Banner" panose="02000505000000020004" pitchFamily="2" charset="0"/>
                <a:cs typeface="Comic Sans MS"/>
              </a:rPr>
              <a:t>or</a:t>
            </a:r>
            <a:r>
              <a:rPr lang="en-US" spc="5" smtClean="0">
                <a:latin typeface="Sitka Banner" panose="02000505000000020004" pitchFamily="2" charset="0"/>
                <a:cs typeface="Comic Sans MS"/>
              </a:rPr>
              <a:t> </a:t>
            </a:r>
            <a:r>
              <a:rPr lang="en-US" spc="-5" dirty="0">
                <a:latin typeface="Sitka Banner" panose="02000505000000020004" pitchFamily="2" charset="0"/>
                <a:cs typeface="Comic Sans MS"/>
              </a:rPr>
              <a:t>connections,</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among</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stimuli,</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behaviors,</a:t>
            </a:r>
            <a:r>
              <a:rPr lang="en-US" dirty="0">
                <a:latin typeface="Sitka Banner" panose="02000505000000020004" pitchFamily="2" charset="0"/>
                <a:cs typeface="Comic Sans MS"/>
              </a:rPr>
              <a:t> or</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both.</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In</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other </a:t>
            </a:r>
            <a:r>
              <a:rPr lang="en-US" spc="-5" dirty="0" smtClean="0">
                <a:latin typeface="Sitka Banner" panose="02000505000000020004" pitchFamily="2" charset="0"/>
                <a:cs typeface="Comic Sans MS"/>
              </a:rPr>
              <a:t>words</a:t>
            </a:r>
            <a:r>
              <a:rPr lang="en-US" spc="-5" dirty="0">
                <a:latin typeface="Sitka Banner" panose="02000505000000020004" pitchFamily="2" charset="0"/>
                <a:cs typeface="Comic Sans MS"/>
              </a:rPr>
              <a:t>,</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if</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A</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happens,</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then</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B</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is</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likely</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to</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follow.</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This</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type</a:t>
            </a:r>
            <a:r>
              <a:rPr lang="en-US" spc="20" dirty="0">
                <a:latin typeface="Sitka Banner" panose="02000505000000020004" pitchFamily="2" charset="0"/>
                <a:cs typeface="Comic Sans MS"/>
              </a:rPr>
              <a:t> </a:t>
            </a:r>
            <a:r>
              <a:rPr lang="en-US" spc="-5" dirty="0" smtClean="0">
                <a:latin typeface="Sitka Banner" panose="02000505000000020004" pitchFamily="2" charset="0"/>
                <a:cs typeface="Comic Sans MS"/>
              </a:rPr>
              <a:t>of</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learning</a:t>
            </a:r>
            <a:r>
              <a:rPr lang="en-US" dirty="0" smtClean="0">
                <a:latin typeface="Sitka Banner" panose="02000505000000020004" pitchFamily="2" charset="0"/>
                <a:cs typeface="Comic Sans MS"/>
              </a:rPr>
              <a:t> </a:t>
            </a:r>
            <a:r>
              <a:rPr lang="en-US" spc="-5" dirty="0">
                <a:latin typeface="Sitka Banner" panose="02000505000000020004" pitchFamily="2" charset="0"/>
                <a:cs typeface="Comic Sans MS"/>
              </a:rPr>
              <a:t>helps</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us</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to</a:t>
            </a:r>
            <a:r>
              <a:rPr lang="en-US" dirty="0">
                <a:latin typeface="Sitka Banner" panose="02000505000000020004" pitchFamily="2" charset="0"/>
                <a:cs typeface="Comic Sans MS"/>
              </a:rPr>
              <a:t> predict</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the</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future</a:t>
            </a:r>
            <a:r>
              <a:rPr lang="en-US" spc="-5" dirty="0">
                <a:latin typeface="Sitka Banner" panose="02000505000000020004" pitchFamily="2" charset="0"/>
                <a:cs typeface="Comic Sans MS"/>
              </a:rPr>
              <a:t> based</a:t>
            </a:r>
            <a:r>
              <a:rPr lang="en-US" dirty="0">
                <a:latin typeface="Sitka Banner" panose="02000505000000020004" pitchFamily="2" charset="0"/>
                <a:cs typeface="Comic Sans MS"/>
              </a:rPr>
              <a:t> on</a:t>
            </a:r>
            <a:r>
              <a:rPr lang="en-US" spc="5" dirty="0">
                <a:latin typeface="Sitka Banner" panose="02000505000000020004" pitchFamily="2" charset="0"/>
                <a:cs typeface="Comic Sans MS"/>
              </a:rPr>
              <a:t> </a:t>
            </a:r>
            <a:r>
              <a:rPr lang="en-US" spc="-5" dirty="0" smtClean="0">
                <a:latin typeface="Sitka Banner" panose="02000505000000020004" pitchFamily="2" charset="0"/>
                <a:cs typeface="Comic Sans MS"/>
              </a:rPr>
              <a:t>past</a:t>
            </a:r>
            <a:r>
              <a:rPr lang="en-US" dirty="0" smtClean="0">
                <a:latin typeface="Sitka Banner" panose="02000505000000020004" pitchFamily="2" charset="0"/>
                <a:cs typeface="Comic Sans MS"/>
              </a:rPr>
              <a:t> </a:t>
            </a:r>
            <a:r>
              <a:rPr lang="en-US" spc="-5" dirty="0">
                <a:latin typeface="Sitka Banner" panose="02000505000000020004" pitchFamily="2" charset="0"/>
                <a:cs typeface="Comic Sans MS"/>
              </a:rPr>
              <a:t>experience.</a:t>
            </a:r>
            <a:endParaRPr lang="en-US" dirty="0">
              <a:latin typeface="Sitka Banner" panose="02000505000000020004" pitchFamily="2" charset="0"/>
              <a:cs typeface="Comic Sans MS"/>
            </a:endParaRPr>
          </a:p>
          <a:p>
            <a:pPr marL="241300" marR="6985" indent="-229235">
              <a:lnSpc>
                <a:spcPts val="3030"/>
              </a:lnSpc>
              <a:spcBef>
                <a:spcPts val="994"/>
              </a:spcBef>
              <a:buFont typeface="Arial MT"/>
              <a:buChar char="•"/>
              <a:tabLst>
                <a:tab pos="241935" algn="l"/>
              </a:tabLst>
            </a:pPr>
            <a:r>
              <a:rPr lang="en-US" spc="-5" dirty="0">
                <a:latin typeface="Sitka Banner" panose="02000505000000020004" pitchFamily="2" charset="0"/>
                <a:cs typeface="Comic Sans MS"/>
              </a:rPr>
              <a:t>The formation </a:t>
            </a:r>
            <a:r>
              <a:rPr lang="en-US" dirty="0">
                <a:latin typeface="Sitka Banner" panose="02000505000000020004" pitchFamily="2" charset="0"/>
                <a:cs typeface="Comic Sans MS"/>
              </a:rPr>
              <a:t>of </a:t>
            </a:r>
            <a:r>
              <a:rPr lang="en-US" spc="-5" dirty="0">
                <a:latin typeface="Sitka Banner" panose="02000505000000020004" pitchFamily="2" charset="0"/>
                <a:cs typeface="Comic Sans MS"/>
              </a:rPr>
              <a:t>associations, </a:t>
            </a:r>
            <a:r>
              <a:rPr lang="en-US" dirty="0">
                <a:latin typeface="Sitka Banner" panose="02000505000000020004" pitchFamily="2" charset="0"/>
                <a:cs typeface="Comic Sans MS"/>
              </a:rPr>
              <a:t>or </a:t>
            </a:r>
            <a:r>
              <a:rPr lang="en-US" spc="-5" dirty="0">
                <a:latin typeface="Sitka Banner" panose="02000505000000020004" pitchFamily="2" charset="0"/>
                <a:cs typeface="Comic Sans MS"/>
              </a:rPr>
              <a:t>connections, among stimuli </a:t>
            </a:r>
            <a:r>
              <a:rPr lang="en-US" spc="-5" dirty="0" smtClean="0">
                <a:latin typeface="Sitka Banner" panose="02000505000000020004" pitchFamily="2" charset="0"/>
                <a:cs typeface="Comic Sans MS"/>
              </a:rPr>
              <a:t>and</a:t>
            </a:r>
            <a:r>
              <a:rPr lang="en-US" spc="5" dirty="0" smtClean="0">
                <a:latin typeface="Sitka Banner" panose="02000505000000020004" pitchFamily="2" charset="0"/>
                <a:cs typeface="Comic Sans MS"/>
              </a:rPr>
              <a:t> </a:t>
            </a:r>
            <a:r>
              <a:rPr lang="en-US" spc="-10" dirty="0">
                <a:latin typeface="Sitka Banner" panose="02000505000000020004" pitchFamily="2" charset="0"/>
                <a:cs typeface="Comic Sans MS"/>
              </a:rPr>
              <a:t>behaviors.</a:t>
            </a:r>
            <a:endParaRPr lang="en-US" dirty="0">
              <a:latin typeface="Sitka Banner" panose="02000505000000020004" pitchFamily="2" charset="0"/>
              <a:cs typeface="Comic Sans MS"/>
            </a:endParaRPr>
          </a:p>
        </p:txBody>
      </p:sp>
    </p:spTree>
    <p:extLst>
      <p:ext uri="{BB962C8B-B14F-4D97-AF65-F5344CB8AC3E}">
        <p14:creationId xmlns:p14="http://schemas.microsoft.com/office/powerpoint/2010/main" val="1221469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241300" indent="-229235">
              <a:lnSpc>
                <a:spcPct val="100000"/>
              </a:lnSpc>
              <a:spcBef>
                <a:spcPts val="775"/>
              </a:spcBef>
              <a:buFont typeface="Arial MT"/>
              <a:buChar char="•"/>
              <a:tabLst>
                <a:tab pos="241935" algn="l"/>
              </a:tabLst>
            </a:pPr>
            <a:r>
              <a:rPr lang="en-US" spc="-10" dirty="0">
                <a:latin typeface="Sitka Banner" panose="02000505000000020004" pitchFamily="2" charset="0"/>
                <a:cs typeface="Comic Sans MS"/>
              </a:rPr>
              <a:t>Two</a:t>
            </a:r>
            <a:r>
              <a:rPr lang="en-US" spc="-5" dirty="0">
                <a:latin typeface="Sitka Banner" panose="02000505000000020004" pitchFamily="2" charset="0"/>
                <a:cs typeface="Comic Sans MS"/>
              </a:rPr>
              <a:t> important</a:t>
            </a:r>
            <a:r>
              <a:rPr lang="en-US" spc="30" dirty="0">
                <a:latin typeface="Sitka Banner" panose="02000505000000020004" pitchFamily="2" charset="0"/>
                <a:cs typeface="Comic Sans MS"/>
              </a:rPr>
              <a:t> </a:t>
            </a:r>
            <a:r>
              <a:rPr lang="en-US" spc="-5" dirty="0">
                <a:latin typeface="Sitka Banner" panose="02000505000000020004" pitchFamily="2" charset="0"/>
                <a:cs typeface="Comic Sans MS"/>
              </a:rPr>
              <a:t>types</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of associative</a:t>
            </a:r>
            <a:r>
              <a:rPr lang="en-US" spc="45" dirty="0">
                <a:latin typeface="Sitka Banner" panose="02000505000000020004" pitchFamily="2" charset="0"/>
                <a:cs typeface="Comic Sans MS"/>
              </a:rPr>
              <a:t> </a:t>
            </a:r>
            <a:r>
              <a:rPr lang="en-US" spc="-5" dirty="0">
                <a:latin typeface="Sitka Banner" panose="02000505000000020004" pitchFamily="2" charset="0"/>
                <a:cs typeface="Comic Sans MS"/>
              </a:rPr>
              <a:t>learning</a:t>
            </a:r>
            <a:r>
              <a:rPr lang="en-US" spc="10" dirty="0">
                <a:latin typeface="Sitka Banner" panose="02000505000000020004" pitchFamily="2" charset="0"/>
                <a:cs typeface="Comic Sans MS"/>
              </a:rPr>
              <a:t> </a:t>
            </a:r>
            <a:r>
              <a:rPr lang="en-US" spc="-5" dirty="0" smtClean="0">
                <a:latin typeface="Sitka Banner" panose="02000505000000020004" pitchFamily="2" charset="0"/>
                <a:cs typeface="Comic Sans MS"/>
              </a:rPr>
              <a:t>are:</a:t>
            </a:r>
            <a:endParaRPr lang="en-US" dirty="0">
              <a:latin typeface="Sitka Banner" panose="02000505000000020004" pitchFamily="2" charset="0"/>
              <a:cs typeface="Comic Sans MS"/>
            </a:endParaRPr>
          </a:p>
          <a:p>
            <a:pPr marL="698500" lvl="1" indent="-229235">
              <a:lnSpc>
                <a:spcPct val="100000"/>
              </a:lnSpc>
              <a:spcBef>
                <a:spcPts val="675"/>
              </a:spcBef>
              <a:buFont typeface="Arial MT"/>
              <a:buChar char="•"/>
              <a:tabLst>
                <a:tab pos="241935" algn="l"/>
              </a:tabLst>
            </a:pPr>
            <a:r>
              <a:rPr lang="en-US" sz="2800" spc="-5" dirty="0">
                <a:latin typeface="Sitka Banner" panose="02000505000000020004" pitchFamily="2" charset="0"/>
                <a:cs typeface="Comic Sans MS"/>
              </a:rPr>
              <a:t>Classical</a:t>
            </a:r>
            <a:r>
              <a:rPr lang="en-US" sz="2800" spc="20" dirty="0">
                <a:latin typeface="Sitka Banner" panose="02000505000000020004" pitchFamily="2" charset="0"/>
                <a:cs typeface="Comic Sans MS"/>
              </a:rPr>
              <a:t> </a:t>
            </a:r>
            <a:r>
              <a:rPr lang="en-US" sz="2800" spc="-10" dirty="0">
                <a:latin typeface="Sitka Banner" panose="02000505000000020004" pitchFamily="2" charset="0"/>
                <a:cs typeface="Comic Sans MS"/>
              </a:rPr>
              <a:t>conditioning</a:t>
            </a:r>
            <a:endParaRPr lang="en-US" sz="2800" dirty="0">
              <a:latin typeface="Sitka Banner" panose="02000505000000020004" pitchFamily="2" charset="0"/>
              <a:cs typeface="Comic Sans MS"/>
            </a:endParaRPr>
          </a:p>
          <a:p>
            <a:pPr marL="698500" lvl="1" indent="-229235">
              <a:lnSpc>
                <a:spcPct val="100000"/>
              </a:lnSpc>
              <a:spcBef>
                <a:spcPts val="660"/>
              </a:spcBef>
              <a:buFont typeface="Arial MT"/>
              <a:buChar char="•"/>
              <a:tabLst>
                <a:tab pos="241935" algn="l"/>
              </a:tabLst>
            </a:pPr>
            <a:r>
              <a:rPr lang="en-US" sz="2800" spc="-10" dirty="0">
                <a:latin typeface="Sitka Banner" panose="02000505000000020004" pitchFamily="2" charset="0"/>
                <a:cs typeface="Comic Sans MS"/>
              </a:rPr>
              <a:t>Operant</a:t>
            </a:r>
            <a:r>
              <a:rPr lang="en-US" sz="2800" spc="10" dirty="0">
                <a:latin typeface="Sitka Banner" panose="02000505000000020004" pitchFamily="2" charset="0"/>
                <a:cs typeface="Comic Sans MS"/>
              </a:rPr>
              <a:t> </a:t>
            </a:r>
            <a:r>
              <a:rPr lang="en-US" sz="2800" spc="-10" dirty="0">
                <a:latin typeface="Sitka Banner" panose="02000505000000020004" pitchFamily="2" charset="0"/>
                <a:cs typeface="Comic Sans MS"/>
              </a:rPr>
              <a:t>conditioning</a:t>
            </a:r>
            <a:endParaRPr lang="en-US" sz="2800" dirty="0">
              <a:latin typeface="Sitka Banner" panose="02000505000000020004" pitchFamily="2" charset="0"/>
              <a:cs typeface="Comic Sans MS"/>
            </a:endParaRPr>
          </a:p>
          <a:p>
            <a:pPr marL="12700" marR="5080">
              <a:lnSpc>
                <a:spcPts val="3020"/>
              </a:lnSpc>
              <a:spcBef>
                <a:spcPts val="1050"/>
              </a:spcBef>
            </a:pPr>
            <a:r>
              <a:rPr lang="en-US" spc="-5" dirty="0">
                <a:latin typeface="Sitka Banner" panose="02000505000000020004" pitchFamily="2" charset="0"/>
                <a:cs typeface="Comic Sans MS"/>
              </a:rPr>
              <a:t>In</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classical</a:t>
            </a:r>
            <a:r>
              <a:rPr lang="en-US" spc="20" dirty="0">
                <a:latin typeface="Sitka Banner" panose="02000505000000020004" pitchFamily="2" charset="0"/>
                <a:cs typeface="Comic Sans MS"/>
              </a:rPr>
              <a:t> </a:t>
            </a:r>
            <a:r>
              <a:rPr lang="en-US" spc="-5" dirty="0">
                <a:latin typeface="Sitka Banner" panose="02000505000000020004" pitchFamily="2" charset="0"/>
                <a:cs typeface="Comic Sans MS"/>
              </a:rPr>
              <a:t>conditioning,</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we</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form</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associations</a:t>
            </a:r>
            <a:r>
              <a:rPr lang="en-US" spc="55" dirty="0">
                <a:latin typeface="Sitka Banner" panose="02000505000000020004" pitchFamily="2" charset="0"/>
                <a:cs typeface="Comic Sans MS"/>
              </a:rPr>
              <a:t> </a:t>
            </a:r>
            <a:r>
              <a:rPr lang="en-US" spc="-10" dirty="0">
                <a:latin typeface="Sitka Banner" panose="02000505000000020004" pitchFamily="2" charset="0"/>
                <a:cs typeface="Comic Sans MS"/>
              </a:rPr>
              <a:t>between</a:t>
            </a:r>
            <a:r>
              <a:rPr lang="en-US" spc="20" dirty="0">
                <a:latin typeface="Sitka Banner" panose="02000505000000020004" pitchFamily="2" charset="0"/>
                <a:cs typeface="Comic Sans MS"/>
              </a:rPr>
              <a:t> </a:t>
            </a:r>
            <a:r>
              <a:rPr lang="en-US" spc="-5" dirty="0">
                <a:latin typeface="Sitka Banner" panose="02000505000000020004" pitchFamily="2" charset="0"/>
                <a:cs typeface="Comic Sans MS"/>
              </a:rPr>
              <a:t>pairs </a:t>
            </a:r>
            <a:r>
              <a:rPr lang="en-US" spc="-825" dirty="0">
                <a:latin typeface="Sitka Banner" panose="02000505000000020004" pitchFamily="2" charset="0"/>
                <a:cs typeface="Comic Sans MS"/>
              </a:rPr>
              <a:t> </a:t>
            </a:r>
            <a:r>
              <a:rPr lang="en-US" spc="-5" dirty="0">
                <a:latin typeface="Sitka Banner" panose="02000505000000020004" pitchFamily="2" charset="0"/>
                <a:cs typeface="Comic Sans MS"/>
              </a:rPr>
              <a:t>of</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stimuli</a:t>
            </a:r>
            <a:r>
              <a:rPr lang="en-US" spc="20" dirty="0">
                <a:latin typeface="Sitka Banner" panose="02000505000000020004" pitchFamily="2" charset="0"/>
                <a:cs typeface="Comic Sans MS"/>
              </a:rPr>
              <a:t> </a:t>
            </a:r>
            <a:r>
              <a:rPr lang="en-US" spc="-10" dirty="0">
                <a:latin typeface="Sitka Banner" panose="02000505000000020004" pitchFamily="2" charset="0"/>
                <a:cs typeface="Comic Sans MS"/>
              </a:rPr>
              <a:t>that</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occur sequentially</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in</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time.</a:t>
            </a:r>
            <a:endParaRPr lang="en-US" dirty="0">
              <a:latin typeface="Sitka Banner" panose="02000505000000020004" pitchFamily="2" charset="0"/>
              <a:cs typeface="Comic Sans MS"/>
            </a:endParaRPr>
          </a:p>
        </p:txBody>
      </p:sp>
    </p:spTree>
    <p:extLst>
      <p:ext uri="{BB962C8B-B14F-4D97-AF65-F5344CB8AC3E}">
        <p14:creationId xmlns:p14="http://schemas.microsoft.com/office/powerpoint/2010/main" val="3479603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241300" indent="-229235">
              <a:lnSpc>
                <a:spcPct val="100000"/>
              </a:lnSpc>
              <a:spcBef>
                <a:spcPts val="775"/>
              </a:spcBef>
              <a:buFont typeface="Arial MT"/>
              <a:buChar char="•"/>
              <a:tabLst>
                <a:tab pos="241935" algn="l"/>
              </a:tabLst>
            </a:pPr>
            <a:r>
              <a:rPr lang="en-US" spc="-10" dirty="0">
                <a:latin typeface="Sitka Banner" panose="02000505000000020004" pitchFamily="2" charset="0"/>
                <a:cs typeface="Comic Sans MS"/>
              </a:rPr>
              <a:t>Classical</a:t>
            </a:r>
            <a:r>
              <a:rPr lang="en-US" spc="30" dirty="0">
                <a:latin typeface="Sitka Banner" panose="02000505000000020004" pitchFamily="2" charset="0"/>
                <a:cs typeface="Comic Sans MS"/>
              </a:rPr>
              <a:t> </a:t>
            </a:r>
            <a:r>
              <a:rPr lang="en-US" spc="-5" dirty="0">
                <a:latin typeface="Sitka Banner" panose="02000505000000020004" pitchFamily="2" charset="0"/>
                <a:cs typeface="Comic Sans MS"/>
              </a:rPr>
              <a:t>conditioning</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example</a:t>
            </a:r>
            <a:endParaRPr lang="en-US" dirty="0">
              <a:latin typeface="Sitka Banner" panose="02000505000000020004" pitchFamily="2" charset="0"/>
              <a:cs typeface="Comic Sans MS"/>
            </a:endParaRPr>
          </a:p>
          <a:p>
            <a:pPr marL="241300" marR="5080" indent="-229235">
              <a:spcBef>
                <a:spcPts val="1015"/>
              </a:spcBef>
              <a:buFont typeface="Arial MT"/>
              <a:buChar char="•"/>
              <a:tabLst>
                <a:tab pos="241935" algn="l"/>
              </a:tabLst>
            </a:pPr>
            <a:r>
              <a:rPr lang="en-US" spc="-5" dirty="0">
                <a:latin typeface="Sitka Banner" panose="02000505000000020004" pitchFamily="2" charset="0"/>
                <a:cs typeface="Comic Sans MS"/>
              </a:rPr>
              <a:t>If</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a</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child</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sees</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a</a:t>
            </a:r>
            <a:r>
              <a:rPr lang="en-US" spc="10" dirty="0">
                <a:latin typeface="Sitka Banner" panose="02000505000000020004" pitchFamily="2" charset="0"/>
                <a:cs typeface="Comic Sans MS"/>
              </a:rPr>
              <a:t> </a:t>
            </a:r>
            <a:r>
              <a:rPr lang="en-US" spc="-10" dirty="0">
                <a:latin typeface="Sitka Banner" panose="02000505000000020004" pitchFamily="2" charset="0"/>
                <a:cs typeface="Comic Sans MS"/>
              </a:rPr>
              <a:t>bee</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for</a:t>
            </a:r>
            <a:r>
              <a:rPr lang="en-US" spc="15" dirty="0">
                <a:latin typeface="Sitka Banner" panose="02000505000000020004" pitchFamily="2" charset="0"/>
                <a:cs typeface="Comic Sans MS"/>
              </a:rPr>
              <a:t> </a:t>
            </a:r>
            <a:r>
              <a:rPr lang="en-US" spc="-10" dirty="0">
                <a:latin typeface="Sitka Banner" panose="02000505000000020004" pitchFamily="2" charset="0"/>
                <a:cs typeface="Comic Sans MS"/>
              </a:rPr>
              <a:t>the</a:t>
            </a:r>
            <a:r>
              <a:rPr lang="en-US" spc="10" dirty="0">
                <a:latin typeface="Sitka Banner" panose="02000505000000020004" pitchFamily="2" charset="0"/>
                <a:cs typeface="Comic Sans MS"/>
              </a:rPr>
              <a:t> </a:t>
            </a:r>
            <a:r>
              <a:rPr lang="en-US" spc="-10" dirty="0">
                <a:latin typeface="Sitka Banner" panose="02000505000000020004" pitchFamily="2" charset="0"/>
                <a:cs typeface="Comic Sans MS"/>
              </a:rPr>
              <a:t>first</a:t>
            </a:r>
            <a:r>
              <a:rPr lang="en-US" spc="25" dirty="0">
                <a:latin typeface="Sitka Banner" panose="02000505000000020004" pitchFamily="2" charset="0"/>
                <a:cs typeface="Comic Sans MS"/>
              </a:rPr>
              <a:t> </a:t>
            </a:r>
            <a:r>
              <a:rPr lang="en-US" spc="-10" dirty="0">
                <a:latin typeface="Sitka Banner" panose="02000505000000020004" pitchFamily="2" charset="0"/>
                <a:cs typeface="Comic Sans MS"/>
              </a:rPr>
              <a:t>time</a:t>
            </a:r>
            <a:r>
              <a:rPr lang="en-US" spc="30" dirty="0">
                <a:latin typeface="Sitka Banner" panose="02000505000000020004" pitchFamily="2" charset="0"/>
                <a:cs typeface="Comic Sans MS"/>
              </a:rPr>
              <a:t> </a:t>
            </a:r>
            <a:r>
              <a:rPr lang="en-US" spc="-5" dirty="0">
                <a:latin typeface="Sitka Banner" panose="02000505000000020004" pitchFamily="2" charset="0"/>
                <a:cs typeface="Comic Sans MS"/>
              </a:rPr>
              <a:t>and</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then</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gets</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stung</a:t>
            </a:r>
            <a:r>
              <a:rPr lang="en-US" spc="-5" dirty="0" smtClean="0">
                <a:latin typeface="Sitka Banner" panose="02000505000000020004" pitchFamily="2" charset="0"/>
                <a:cs typeface="Comic Sans MS"/>
              </a:rPr>
              <a:t>,</a:t>
            </a:r>
            <a:r>
              <a:rPr lang="en-US" dirty="0" smtClean="0">
                <a:latin typeface="Sitka Banner" panose="02000505000000020004" pitchFamily="2" charset="0"/>
                <a:cs typeface="Comic Sans MS"/>
              </a:rPr>
              <a:t> </a:t>
            </a:r>
            <a:r>
              <a:rPr lang="en-US" spc="-10" dirty="0">
                <a:latin typeface="Sitka Banner" panose="02000505000000020004" pitchFamily="2" charset="0"/>
                <a:cs typeface="Comic Sans MS"/>
              </a:rPr>
              <a:t>the</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child</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forms</a:t>
            </a:r>
            <a:r>
              <a:rPr lang="en-US" spc="30" dirty="0">
                <a:latin typeface="Sitka Banner" panose="02000505000000020004" pitchFamily="2" charset="0"/>
                <a:cs typeface="Comic Sans MS"/>
              </a:rPr>
              <a:t> </a:t>
            </a:r>
            <a:r>
              <a:rPr lang="en-US" spc="-5" dirty="0">
                <a:latin typeface="Sitka Banner" panose="02000505000000020004" pitchFamily="2" charset="0"/>
                <a:cs typeface="Comic Sans MS"/>
              </a:rPr>
              <a:t>a</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connection </a:t>
            </a:r>
            <a:r>
              <a:rPr lang="en-US" spc="-10" dirty="0">
                <a:latin typeface="Sitka Banner" panose="02000505000000020004" pitchFamily="2" charset="0"/>
                <a:cs typeface="Comic Sans MS"/>
              </a:rPr>
              <a:t>between</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seeing</a:t>
            </a:r>
            <a:r>
              <a:rPr lang="en-US" spc="20" dirty="0">
                <a:latin typeface="Sitka Banner" panose="02000505000000020004" pitchFamily="2" charset="0"/>
                <a:cs typeface="Comic Sans MS"/>
              </a:rPr>
              <a:t> </a:t>
            </a:r>
            <a:r>
              <a:rPr lang="en-US" spc="-10" dirty="0">
                <a:latin typeface="Sitka Banner" panose="02000505000000020004" pitchFamily="2" charset="0"/>
                <a:cs typeface="Comic Sans MS"/>
              </a:rPr>
              <a:t>bees</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and</a:t>
            </a:r>
            <a:r>
              <a:rPr lang="en-US" spc="10" dirty="0">
                <a:latin typeface="Sitka Banner" panose="02000505000000020004" pitchFamily="2" charset="0"/>
                <a:cs typeface="Comic Sans MS"/>
              </a:rPr>
              <a:t> </a:t>
            </a:r>
            <a:r>
              <a:rPr lang="en-US" spc="-10" dirty="0">
                <a:latin typeface="Sitka Banner" panose="02000505000000020004" pitchFamily="2" charset="0"/>
                <a:cs typeface="Comic Sans MS"/>
              </a:rPr>
              <a:t>the </a:t>
            </a:r>
            <a:r>
              <a:rPr lang="en-US" spc="-5" dirty="0">
                <a:latin typeface="Sitka Banner" panose="02000505000000020004" pitchFamily="2" charset="0"/>
                <a:cs typeface="Comic Sans MS"/>
              </a:rPr>
              <a:t> pain</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of</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being</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stung.</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The</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next</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time</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a</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bee</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flies </a:t>
            </a:r>
            <a:r>
              <a:rPr lang="en-US" spc="-10" dirty="0">
                <a:latin typeface="Sitka Banner" panose="02000505000000020004" pitchFamily="2" charset="0"/>
                <a:cs typeface="Comic Sans MS"/>
              </a:rPr>
              <a:t>by,</a:t>
            </a:r>
            <a:r>
              <a:rPr lang="en-US" spc="20" dirty="0">
                <a:latin typeface="Sitka Banner" panose="02000505000000020004" pitchFamily="2" charset="0"/>
                <a:cs typeface="Comic Sans MS"/>
              </a:rPr>
              <a:t> </a:t>
            </a:r>
            <a:r>
              <a:rPr lang="en-US" spc="-5" dirty="0">
                <a:latin typeface="Sitka Banner" panose="02000505000000020004" pitchFamily="2" charset="0"/>
                <a:cs typeface="Comic Sans MS"/>
              </a:rPr>
              <a:t>the</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child</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is </a:t>
            </a:r>
            <a:r>
              <a:rPr lang="en-US" spc="-825" dirty="0">
                <a:latin typeface="Sitka Banner" panose="02000505000000020004" pitchFamily="2" charset="0"/>
                <a:cs typeface="Comic Sans MS"/>
              </a:rPr>
              <a:t> </a:t>
            </a:r>
            <a:r>
              <a:rPr lang="en-US" spc="-5" dirty="0">
                <a:latin typeface="Sitka Banner" panose="02000505000000020004" pitchFamily="2" charset="0"/>
                <a:cs typeface="Comic Sans MS"/>
              </a:rPr>
              <a:t>likely</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to</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feel</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quite</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frightened.</a:t>
            </a:r>
            <a:endParaRPr lang="en-US" dirty="0">
              <a:latin typeface="Sitka Banner" panose="02000505000000020004" pitchFamily="2" charset="0"/>
              <a:cs typeface="Comic Sans MS"/>
            </a:endParaRPr>
          </a:p>
        </p:txBody>
      </p:sp>
    </p:spTree>
    <p:extLst>
      <p:ext uri="{BB962C8B-B14F-4D97-AF65-F5344CB8AC3E}">
        <p14:creationId xmlns:p14="http://schemas.microsoft.com/office/powerpoint/2010/main" val="3563383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50000">
              <a:schemeClr val="tx2">
                <a:lumMod val="60000"/>
                <a:lumOff val="40000"/>
              </a:schemeClr>
            </a:gs>
            <a:gs pos="73000">
              <a:schemeClr val="tx2">
                <a:lumMod val="40000"/>
                <a:lumOff val="60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241300" marR="5080" indent="-229235">
              <a:lnSpc>
                <a:spcPts val="3030"/>
              </a:lnSpc>
              <a:spcBef>
                <a:spcPts val="475"/>
              </a:spcBef>
              <a:buFont typeface="Arial MT"/>
              <a:buChar char="•"/>
              <a:tabLst>
                <a:tab pos="241935" algn="l"/>
                <a:tab pos="907415" algn="l"/>
                <a:tab pos="2473960" algn="l"/>
                <a:tab pos="4842510" algn="l"/>
                <a:tab pos="5566410" algn="l"/>
                <a:tab pos="6670040" algn="l"/>
                <a:tab pos="8953500" algn="l"/>
              </a:tabLst>
            </a:pPr>
            <a:r>
              <a:rPr lang="en-US" spc="-10" dirty="0" smtClean="0">
                <a:latin typeface="Sitka Banner" panose="02000505000000020004" pitchFamily="2" charset="0"/>
                <a:cs typeface="Comic Sans MS"/>
              </a:rPr>
              <a:t>I</a:t>
            </a:r>
            <a:r>
              <a:rPr lang="en-US" spc="-5" dirty="0" smtClean="0">
                <a:latin typeface="Sitka Banner" panose="02000505000000020004" pitchFamily="2" charset="0"/>
                <a:cs typeface="Comic Sans MS"/>
              </a:rPr>
              <a:t>n</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op</a:t>
            </a:r>
            <a:r>
              <a:rPr lang="en-US" dirty="0" smtClean="0">
                <a:latin typeface="Sitka Banner" panose="02000505000000020004" pitchFamily="2" charset="0"/>
                <a:cs typeface="Comic Sans MS"/>
              </a:rPr>
              <a:t>er</a:t>
            </a:r>
            <a:r>
              <a:rPr lang="en-US" spc="-5" dirty="0" smtClean="0">
                <a:latin typeface="Sitka Banner" panose="02000505000000020004" pitchFamily="2" charset="0"/>
                <a:cs typeface="Comic Sans MS"/>
              </a:rPr>
              <a:t>ant</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co</a:t>
            </a:r>
            <a:r>
              <a:rPr lang="en-US" spc="5" dirty="0" smtClean="0">
                <a:latin typeface="Sitka Banner" panose="02000505000000020004" pitchFamily="2" charset="0"/>
                <a:cs typeface="Comic Sans MS"/>
              </a:rPr>
              <a:t>n</a:t>
            </a:r>
            <a:r>
              <a:rPr lang="en-US" spc="-10" dirty="0" smtClean="0">
                <a:latin typeface="Sitka Banner" panose="02000505000000020004" pitchFamily="2" charset="0"/>
                <a:cs typeface="Comic Sans MS"/>
              </a:rPr>
              <a:t>d</a:t>
            </a:r>
            <a:r>
              <a:rPr lang="en-US" spc="-5" dirty="0" smtClean="0">
                <a:latin typeface="Sitka Banner" panose="02000505000000020004" pitchFamily="2" charset="0"/>
                <a:cs typeface="Comic Sans MS"/>
              </a:rPr>
              <a:t>i</a:t>
            </a:r>
            <a:r>
              <a:rPr lang="en-US" spc="-10" dirty="0" smtClean="0">
                <a:latin typeface="Sitka Banner" panose="02000505000000020004" pitchFamily="2" charset="0"/>
                <a:cs typeface="Comic Sans MS"/>
              </a:rPr>
              <a:t>tio</a:t>
            </a:r>
            <a:r>
              <a:rPr lang="en-US" spc="5" dirty="0" smtClean="0">
                <a:latin typeface="Sitka Banner" panose="02000505000000020004" pitchFamily="2" charset="0"/>
                <a:cs typeface="Comic Sans MS"/>
              </a:rPr>
              <a:t>n</a:t>
            </a:r>
            <a:r>
              <a:rPr lang="en-US" spc="-10" dirty="0" smtClean="0">
                <a:latin typeface="Sitka Banner" panose="02000505000000020004" pitchFamily="2" charset="0"/>
                <a:cs typeface="Comic Sans MS"/>
              </a:rPr>
              <a:t>ing</a:t>
            </a:r>
            <a:r>
              <a:rPr lang="en-US" spc="-5" dirty="0" smtClean="0">
                <a:latin typeface="Sitka Banner" panose="02000505000000020004" pitchFamily="2" charset="0"/>
                <a:cs typeface="Comic Sans MS"/>
              </a:rPr>
              <a:t>,</a:t>
            </a:r>
            <a:r>
              <a:rPr lang="en-US" dirty="0" smtClean="0">
                <a:latin typeface="Sitka Banner" panose="02000505000000020004" pitchFamily="2" charset="0"/>
                <a:cs typeface="Comic Sans MS"/>
              </a:rPr>
              <a:t> </a:t>
            </a:r>
            <a:r>
              <a:rPr lang="en-US" spc="-15" dirty="0" smtClean="0">
                <a:latin typeface="Sitka Banner" panose="02000505000000020004" pitchFamily="2" charset="0"/>
                <a:cs typeface="Comic Sans MS"/>
              </a:rPr>
              <a:t>w</a:t>
            </a:r>
            <a:r>
              <a:rPr lang="en-US" spc="-5" dirty="0" smtClean="0">
                <a:latin typeface="Sitka Banner" panose="02000505000000020004" pitchFamily="2" charset="0"/>
                <a:cs typeface="Comic Sans MS"/>
              </a:rPr>
              <a:t>e</a:t>
            </a:r>
            <a:r>
              <a:rPr lang="en-US" dirty="0" smtClean="0">
                <a:latin typeface="Sitka Banner" panose="02000505000000020004" pitchFamily="2" charset="0"/>
                <a:cs typeface="Comic Sans MS"/>
              </a:rPr>
              <a:t> </a:t>
            </a:r>
            <a:r>
              <a:rPr lang="en-US" spc="-10" dirty="0" smtClean="0">
                <a:latin typeface="Sitka Banner" panose="02000505000000020004" pitchFamily="2" charset="0"/>
                <a:cs typeface="Comic Sans MS"/>
              </a:rPr>
              <a:t>f</a:t>
            </a:r>
            <a:r>
              <a:rPr lang="en-US" dirty="0" smtClean="0">
                <a:latin typeface="Sitka Banner" panose="02000505000000020004" pitchFamily="2" charset="0"/>
                <a:cs typeface="Comic Sans MS"/>
              </a:rPr>
              <a:t>or</a:t>
            </a:r>
            <a:r>
              <a:rPr lang="en-US" spc="-5" dirty="0" smtClean="0">
                <a:latin typeface="Sitka Banner" panose="02000505000000020004" pitchFamily="2" charset="0"/>
                <a:cs typeface="Comic Sans MS"/>
              </a:rPr>
              <a:t>m</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asso</a:t>
            </a:r>
            <a:r>
              <a:rPr lang="en-US" dirty="0" smtClean="0">
                <a:latin typeface="Sitka Banner" panose="02000505000000020004" pitchFamily="2" charset="0"/>
                <a:cs typeface="Comic Sans MS"/>
              </a:rPr>
              <a:t>c</a:t>
            </a:r>
            <a:r>
              <a:rPr lang="en-US" spc="-10" dirty="0" smtClean="0">
                <a:latin typeface="Sitka Banner" panose="02000505000000020004" pitchFamily="2" charset="0"/>
                <a:cs typeface="Comic Sans MS"/>
              </a:rPr>
              <a:t>iatio</a:t>
            </a:r>
            <a:r>
              <a:rPr lang="en-US" spc="10" dirty="0" smtClean="0">
                <a:latin typeface="Sitka Banner" panose="02000505000000020004" pitchFamily="2" charset="0"/>
                <a:cs typeface="Comic Sans MS"/>
              </a:rPr>
              <a:t>n</a:t>
            </a:r>
            <a:r>
              <a:rPr lang="en-US" spc="-5" dirty="0" smtClean="0">
                <a:latin typeface="Sitka Banner" panose="02000505000000020004" pitchFamily="2" charset="0"/>
                <a:cs typeface="Comic Sans MS"/>
              </a:rPr>
              <a:t>s</a:t>
            </a:r>
            <a:r>
              <a:rPr lang="en-US" dirty="0" smtClean="0">
                <a:latin typeface="Sitka Banner" panose="02000505000000020004" pitchFamily="2" charset="0"/>
                <a:cs typeface="Comic Sans MS"/>
              </a:rPr>
              <a:t> </a:t>
            </a:r>
            <a:r>
              <a:rPr lang="en-US" spc="-10" dirty="0" smtClean="0">
                <a:latin typeface="Sitka Banner" panose="02000505000000020004" pitchFamily="2" charset="0"/>
                <a:cs typeface="Comic Sans MS"/>
              </a:rPr>
              <a:t>betw</a:t>
            </a:r>
            <a:r>
              <a:rPr lang="en-US" spc="-5" dirty="0" smtClean="0">
                <a:latin typeface="Sitka Banner" panose="02000505000000020004" pitchFamily="2" charset="0"/>
                <a:cs typeface="Comic Sans MS"/>
              </a:rPr>
              <a:t>een </a:t>
            </a:r>
            <a:r>
              <a:rPr lang="en-US" spc="-10" dirty="0" smtClean="0">
                <a:latin typeface="Sitka Banner" panose="02000505000000020004" pitchFamily="2" charset="0"/>
                <a:cs typeface="Comic Sans MS"/>
              </a:rPr>
              <a:t>behaviors</a:t>
            </a:r>
            <a:r>
              <a:rPr lang="en-US" spc="35" dirty="0" smtClean="0">
                <a:latin typeface="Sitka Banner" panose="02000505000000020004" pitchFamily="2" charset="0"/>
                <a:cs typeface="Comic Sans MS"/>
              </a:rPr>
              <a:t> </a:t>
            </a:r>
            <a:r>
              <a:rPr lang="en-US" spc="-5" dirty="0">
                <a:latin typeface="Sitka Banner" panose="02000505000000020004" pitchFamily="2" charset="0"/>
                <a:cs typeface="Comic Sans MS"/>
              </a:rPr>
              <a:t>and</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their</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consequences.</a:t>
            </a:r>
            <a:endParaRPr lang="en-US" dirty="0">
              <a:latin typeface="Sitka Banner" panose="02000505000000020004" pitchFamily="2" charset="0"/>
              <a:cs typeface="Comic Sans MS"/>
            </a:endParaRPr>
          </a:p>
          <a:p>
            <a:pPr marL="0" indent="0">
              <a:lnSpc>
                <a:spcPct val="100000"/>
              </a:lnSpc>
              <a:spcBef>
                <a:spcPts val="620"/>
              </a:spcBef>
              <a:buNone/>
            </a:pPr>
            <a:r>
              <a:rPr lang="en-US" spc="-5" dirty="0" smtClean="0">
                <a:latin typeface="Sitka Banner" panose="02000505000000020004" pitchFamily="2" charset="0"/>
                <a:cs typeface="Comic Sans MS"/>
              </a:rPr>
              <a:t>Example:</a:t>
            </a:r>
            <a:endParaRPr lang="en-US" dirty="0">
              <a:latin typeface="Sitka Banner" panose="02000505000000020004" pitchFamily="2" charset="0"/>
              <a:cs typeface="Comic Sans MS"/>
            </a:endParaRPr>
          </a:p>
          <a:p>
            <a:pPr marL="12700">
              <a:lnSpc>
                <a:spcPct val="100000"/>
              </a:lnSpc>
              <a:spcBef>
                <a:spcPts val="660"/>
              </a:spcBef>
            </a:pPr>
            <a:r>
              <a:rPr lang="en-US" spc="-5" dirty="0">
                <a:latin typeface="Sitka Banner" panose="02000505000000020004" pitchFamily="2" charset="0"/>
                <a:cs typeface="Comic Sans MS"/>
              </a:rPr>
              <a:t>If</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you study</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hard,</a:t>
            </a:r>
            <a:r>
              <a:rPr lang="en-US" spc="20" dirty="0">
                <a:latin typeface="Sitka Banner" panose="02000505000000020004" pitchFamily="2" charset="0"/>
                <a:cs typeface="Comic Sans MS"/>
              </a:rPr>
              <a:t> </a:t>
            </a:r>
            <a:r>
              <a:rPr lang="en-US" spc="-5" dirty="0">
                <a:latin typeface="Sitka Banner" panose="02000505000000020004" pitchFamily="2" charset="0"/>
                <a:cs typeface="Comic Sans MS"/>
              </a:rPr>
              <a:t>you will</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get</a:t>
            </a:r>
            <a:r>
              <a:rPr lang="en-US" dirty="0">
                <a:latin typeface="Sitka Banner" panose="02000505000000020004" pitchFamily="2" charset="0"/>
                <a:cs typeface="Comic Sans MS"/>
              </a:rPr>
              <a:t> good</a:t>
            </a:r>
            <a:r>
              <a:rPr lang="en-US" spc="10" dirty="0">
                <a:latin typeface="Sitka Banner" panose="02000505000000020004" pitchFamily="2" charset="0"/>
                <a:cs typeface="Comic Sans MS"/>
              </a:rPr>
              <a:t> </a:t>
            </a:r>
            <a:r>
              <a:rPr lang="en-US" spc="-5" dirty="0" smtClean="0">
                <a:latin typeface="Sitka Banner" panose="02000505000000020004" pitchFamily="2" charset="0"/>
                <a:cs typeface="Comic Sans MS"/>
              </a:rPr>
              <a:t>grades.</a:t>
            </a:r>
            <a:endParaRPr lang="en-US" dirty="0">
              <a:latin typeface="Sitka Banner" panose="02000505000000020004" pitchFamily="2" charset="0"/>
              <a:cs typeface="Comic Sans MS"/>
            </a:endParaRPr>
          </a:p>
        </p:txBody>
      </p:sp>
    </p:spTree>
    <p:extLst>
      <p:ext uri="{BB962C8B-B14F-4D97-AF65-F5344CB8AC3E}">
        <p14:creationId xmlns:p14="http://schemas.microsoft.com/office/powerpoint/2010/main" val="3415459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1463</Words>
  <Application>Microsoft Office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MT</vt:lpstr>
      <vt:lpstr>Calibri</vt:lpstr>
      <vt:lpstr>Calibri Light</vt:lpstr>
      <vt:lpstr>Comic Sans MS</vt:lpstr>
      <vt:lpstr>Sitka Banner</vt:lpstr>
      <vt:lpstr>Sitka Heading</vt:lpstr>
      <vt:lpstr>Sitka Subheading</vt:lpstr>
      <vt:lpstr>Office Theme</vt:lpstr>
      <vt:lpstr>Learning</vt:lpstr>
      <vt:lpstr>Definition</vt:lpstr>
      <vt:lpstr>PowerPoint Presentation</vt:lpstr>
      <vt:lpstr>PowerPoint Presentation</vt:lpstr>
      <vt:lpstr>Types of Learning</vt:lpstr>
      <vt:lpstr>PowerPoint Presentation</vt:lpstr>
      <vt:lpstr>PowerPoint Presentation</vt:lpstr>
      <vt:lpstr>PowerPoint Presentation</vt:lpstr>
      <vt:lpstr>PowerPoint Presentation</vt:lpstr>
      <vt:lpstr>PowerPoint Presentation</vt:lpstr>
      <vt:lpstr>Applications of Operant Conditioning</vt:lpstr>
      <vt:lpstr>Applications of Operant Conditioning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dc:title>
  <dc:creator>Anoosha Rehan</dc:creator>
  <cp:lastModifiedBy>Anoosha Rehan</cp:lastModifiedBy>
  <cp:revision>1</cp:revision>
  <dcterms:created xsi:type="dcterms:W3CDTF">2024-10-25T03:54:32Z</dcterms:created>
  <dcterms:modified xsi:type="dcterms:W3CDTF">2024-10-25T03:54:44Z</dcterms:modified>
</cp:coreProperties>
</file>