
<file path=[Content_Types].xml><?xml version="1.0" encoding="utf-8"?>
<Types xmlns="http://schemas.openxmlformats.org/package/2006/content-types">
  <Default Extension="png" ContentType="image/png"/>
  <Default Extension="webm" ContentType="video/webm"/>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7.jpg" ContentType="image/jpeg"/>
  <Override PartName="/ppt/media/image19.jpg" ContentType="image/jpeg"/>
  <Override PartName="/ppt/media/image23.jpg" ContentType="image/jpeg"/>
  <Override PartName="/ppt/media/image2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6" r:id="rId22"/>
    <p:sldId id="297"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4" r:id="rId41"/>
    <p:sldId id="293" r:id="rId42"/>
    <p:sldId id="29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7A5"/>
    <a:srgbClr val="FBB581"/>
    <a:srgbClr val="FD9A73"/>
    <a:srgbClr val="FCC780"/>
    <a:srgbClr val="FEE4C2"/>
    <a:srgbClr val="FD8251"/>
    <a:srgbClr val="E057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DCC1FE-384A-4FE3-B133-A03AF1FEF8AF}"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4D06-720B-4D1F-B783-AFBE98204A0E}" type="slidenum">
              <a:rPr lang="en-US" smtClean="0"/>
              <a:t>‹#›</a:t>
            </a:fld>
            <a:endParaRPr lang="en-US"/>
          </a:p>
        </p:txBody>
      </p:sp>
    </p:spTree>
    <p:extLst>
      <p:ext uri="{BB962C8B-B14F-4D97-AF65-F5344CB8AC3E}">
        <p14:creationId xmlns:p14="http://schemas.microsoft.com/office/powerpoint/2010/main" val="160760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CC1FE-384A-4FE3-B133-A03AF1FEF8AF}"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4D06-720B-4D1F-B783-AFBE98204A0E}" type="slidenum">
              <a:rPr lang="en-US" smtClean="0"/>
              <a:t>‹#›</a:t>
            </a:fld>
            <a:endParaRPr lang="en-US"/>
          </a:p>
        </p:txBody>
      </p:sp>
    </p:spTree>
    <p:extLst>
      <p:ext uri="{BB962C8B-B14F-4D97-AF65-F5344CB8AC3E}">
        <p14:creationId xmlns:p14="http://schemas.microsoft.com/office/powerpoint/2010/main" val="179293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CC1FE-384A-4FE3-B133-A03AF1FEF8AF}"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4D06-720B-4D1F-B783-AFBE98204A0E}" type="slidenum">
              <a:rPr lang="en-US" smtClean="0"/>
              <a:t>‹#›</a:t>
            </a:fld>
            <a:endParaRPr lang="en-US"/>
          </a:p>
        </p:txBody>
      </p:sp>
    </p:spTree>
    <p:extLst>
      <p:ext uri="{BB962C8B-B14F-4D97-AF65-F5344CB8AC3E}">
        <p14:creationId xmlns:p14="http://schemas.microsoft.com/office/powerpoint/2010/main" val="19593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CC1FE-384A-4FE3-B133-A03AF1FEF8AF}"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4D06-720B-4D1F-B783-AFBE98204A0E}" type="slidenum">
              <a:rPr lang="en-US" smtClean="0"/>
              <a:t>‹#›</a:t>
            </a:fld>
            <a:endParaRPr lang="en-US"/>
          </a:p>
        </p:txBody>
      </p:sp>
    </p:spTree>
    <p:extLst>
      <p:ext uri="{BB962C8B-B14F-4D97-AF65-F5344CB8AC3E}">
        <p14:creationId xmlns:p14="http://schemas.microsoft.com/office/powerpoint/2010/main" val="106848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DCC1FE-384A-4FE3-B133-A03AF1FEF8AF}"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4D06-720B-4D1F-B783-AFBE98204A0E}" type="slidenum">
              <a:rPr lang="en-US" smtClean="0"/>
              <a:t>‹#›</a:t>
            </a:fld>
            <a:endParaRPr lang="en-US"/>
          </a:p>
        </p:txBody>
      </p:sp>
    </p:spTree>
    <p:extLst>
      <p:ext uri="{BB962C8B-B14F-4D97-AF65-F5344CB8AC3E}">
        <p14:creationId xmlns:p14="http://schemas.microsoft.com/office/powerpoint/2010/main" val="401295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DCC1FE-384A-4FE3-B133-A03AF1FEF8AF}"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94D06-720B-4D1F-B783-AFBE98204A0E}" type="slidenum">
              <a:rPr lang="en-US" smtClean="0"/>
              <a:t>‹#›</a:t>
            </a:fld>
            <a:endParaRPr lang="en-US"/>
          </a:p>
        </p:txBody>
      </p:sp>
    </p:spTree>
    <p:extLst>
      <p:ext uri="{BB962C8B-B14F-4D97-AF65-F5344CB8AC3E}">
        <p14:creationId xmlns:p14="http://schemas.microsoft.com/office/powerpoint/2010/main" val="111421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DCC1FE-384A-4FE3-B133-A03AF1FEF8AF}"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C94D06-720B-4D1F-B783-AFBE98204A0E}" type="slidenum">
              <a:rPr lang="en-US" smtClean="0"/>
              <a:t>‹#›</a:t>
            </a:fld>
            <a:endParaRPr lang="en-US"/>
          </a:p>
        </p:txBody>
      </p:sp>
    </p:spTree>
    <p:extLst>
      <p:ext uri="{BB962C8B-B14F-4D97-AF65-F5344CB8AC3E}">
        <p14:creationId xmlns:p14="http://schemas.microsoft.com/office/powerpoint/2010/main" val="93175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DCC1FE-384A-4FE3-B133-A03AF1FEF8AF}"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C94D06-720B-4D1F-B783-AFBE98204A0E}" type="slidenum">
              <a:rPr lang="en-US" smtClean="0"/>
              <a:t>‹#›</a:t>
            </a:fld>
            <a:endParaRPr lang="en-US"/>
          </a:p>
        </p:txBody>
      </p:sp>
    </p:spTree>
    <p:extLst>
      <p:ext uri="{BB962C8B-B14F-4D97-AF65-F5344CB8AC3E}">
        <p14:creationId xmlns:p14="http://schemas.microsoft.com/office/powerpoint/2010/main" val="374673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CC1FE-384A-4FE3-B133-A03AF1FEF8AF}"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C94D06-720B-4D1F-B783-AFBE98204A0E}" type="slidenum">
              <a:rPr lang="en-US" smtClean="0"/>
              <a:t>‹#›</a:t>
            </a:fld>
            <a:endParaRPr lang="en-US"/>
          </a:p>
        </p:txBody>
      </p:sp>
    </p:spTree>
    <p:extLst>
      <p:ext uri="{BB962C8B-B14F-4D97-AF65-F5344CB8AC3E}">
        <p14:creationId xmlns:p14="http://schemas.microsoft.com/office/powerpoint/2010/main" val="140961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DCC1FE-384A-4FE3-B133-A03AF1FEF8AF}"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94D06-720B-4D1F-B783-AFBE98204A0E}" type="slidenum">
              <a:rPr lang="en-US" smtClean="0"/>
              <a:t>‹#›</a:t>
            </a:fld>
            <a:endParaRPr lang="en-US"/>
          </a:p>
        </p:txBody>
      </p:sp>
    </p:spTree>
    <p:extLst>
      <p:ext uri="{BB962C8B-B14F-4D97-AF65-F5344CB8AC3E}">
        <p14:creationId xmlns:p14="http://schemas.microsoft.com/office/powerpoint/2010/main" val="27176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DCC1FE-384A-4FE3-B133-A03AF1FEF8AF}"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94D06-720B-4D1F-B783-AFBE98204A0E}" type="slidenum">
              <a:rPr lang="en-US" smtClean="0"/>
              <a:t>‹#›</a:t>
            </a:fld>
            <a:endParaRPr lang="en-US"/>
          </a:p>
        </p:txBody>
      </p:sp>
    </p:spTree>
    <p:extLst>
      <p:ext uri="{BB962C8B-B14F-4D97-AF65-F5344CB8AC3E}">
        <p14:creationId xmlns:p14="http://schemas.microsoft.com/office/powerpoint/2010/main" val="145067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CC1FE-384A-4FE3-B133-A03AF1FEF8AF}" type="datetimeFigureOut">
              <a:rPr lang="en-US" smtClean="0"/>
              <a:t>9/27/2023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94D06-720B-4D1F-B783-AFBE98204A0E}" type="slidenum">
              <a:rPr lang="en-US" smtClean="0"/>
              <a:t>‹#›</a:t>
            </a:fld>
            <a:endParaRPr lang="en-US"/>
          </a:p>
        </p:txBody>
      </p:sp>
    </p:spTree>
    <p:extLst>
      <p:ext uri="{BB962C8B-B14F-4D97-AF65-F5344CB8AC3E}">
        <p14:creationId xmlns:p14="http://schemas.microsoft.com/office/powerpoint/2010/main" val="3028332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webm"/><Relationship Id="rId1" Type="http://schemas.microsoft.com/office/2007/relationships/media" Target="../media/media1.webm"/><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Sitka Heading" panose="02000505000000020004" pitchFamily="2" charset="0"/>
              </a:rPr>
              <a:t>Personality</a:t>
            </a:r>
            <a:endParaRPr lang="en-US" dirty="0"/>
          </a:p>
        </p:txBody>
      </p:sp>
      <p:sp>
        <p:nvSpPr>
          <p:cNvPr id="3" name="Subtitle 2"/>
          <p:cNvSpPr>
            <a:spLocks noGrp="1"/>
          </p:cNvSpPr>
          <p:nvPr>
            <p:ph type="subTitle" idx="1"/>
          </p:nvPr>
        </p:nvSpPr>
        <p:spPr/>
        <p:txBody>
          <a:bodyPr/>
          <a:lstStyle/>
          <a:p>
            <a:r>
              <a:rPr lang="en-US" dirty="0" smtClean="0">
                <a:latin typeface="Sitka Subheading" panose="02000505000000020004" pitchFamily="2" charset="0"/>
              </a:rPr>
              <a:t>Anoosha Rehan, Lecturer, FAST NUCES CFD</a:t>
            </a:r>
            <a:endParaRPr lang="en-US" dirty="0">
              <a:latin typeface="Sitka Subheading" panose="02000505000000020004" pitchFamily="2" charset="0"/>
            </a:endParaRPr>
          </a:p>
        </p:txBody>
      </p:sp>
    </p:spTree>
    <p:extLst>
      <p:ext uri="{BB962C8B-B14F-4D97-AF65-F5344CB8AC3E}">
        <p14:creationId xmlns:p14="http://schemas.microsoft.com/office/powerpoint/2010/main" val="3735249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nSpc>
                <a:spcPct val="100000"/>
              </a:lnSpc>
              <a:spcBef>
                <a:spcPts val="720"/>
              </a:spcBef>
              <a:buNone/>
            </a:pPr>
            <a:r>
              <a:rPr lang="en-US" b="1" dirty="0" smtClean="0">
                <a:latin typeface="Sitka Banner" panose="02000505000000020004" pitchFamily="2" charset="0"/>
                <a:cs typeface="Comic Sans MS"/>
              </a:rPr>
              <a:t>Ego:</a:t>
            </a:r>
            <a:endParaRPr lang="en-US" dirty="0" smtClean="0">
              <a:latin typeface="Sitka Banner" panose="02000505000000020004" pitchFamily="2" charset="0"/>
              <a:cs typeface="Comic Sans MS"/>
            </a:endParaRPr>
          </a:p>
          <a:p>
            <a:pPr marL="0" marR="5080" indent="0">
              <a:spcBef>
                <a:spcPts val="1005"/>
              </a:spcBef>
              <a:buNone/>
            </a:pPr>
            <a:r>
              <a:rPr lang="en-US" dirty="0">
                <a:latin typeface="Sitka Banner" panose="02000505000000020004" pitchFamily="2" charset="0"/>
                <a:cs typeface="Comic Sans MS"/>
              </a:rPr>
              <a:t>Example: If </a:t>
            </a:r>
            <a:r>
              <a:rPr lang="en-US" spc="-5" dirty="0">
                <a:latin typeface="Sitka Banner" panose="02000505000000020004" pitchFamily="2" charset="0"/>
                <a:cs typeface="Comic Sans MS"/>
              </a:rPr>
              <a:t>an </a:t>
            </a:r>
            <a:r>
              <a:rPr lang="en-US" spc="-10" dirty="0">
                <a:latin typeface="Sitka Banner" panose="02000505000000020004" pitchFamily="2" charset="0"/>
                <a:cs typeface="Comic Sans MS"/>
              </a:rPr>
              <a:t>individual </a:t>
            </a:r>
            <a:r>
              <a:rPr lang="en-US" spc="-5" dirty="0">
                <a:latin typeface="Sitka Banner" panose="02000505000000020004" pitchFamily="2" charset="0"/>
                <a:cs typeface="Comic Sans MS"/>
              </a:rPr>
              <a:t>seriously </a:t>
            </a:r>
            <a:r>
              <a:rPr lang="en-US" spc="-10" dirty="0">
                <a:latin typeface="Sitka Banner" panose="02000505000000020004" pitchFamily="2" charset="0"/>
                <a:cs typeface="Comic Sans MS"/>
              </a:rPr>
              <a:t>wants </a:t>
            </a:r>
            <a:r>
              <a:rPr lang="en-US" spc="-5" dirty="0" smtClean="0">
                <a:latin typeface="Sitka Banner" panose="02000505000000020004" pitchFamily="2" charset="0"/>
                <a:cs typeface="Comic Sans MS"/>
              </a:rPr>
              <a:t>to </a:t>
            </a:r>
            <a:r>
              <a:rPr lang="en-US" spc="-5" dirty="0">
                <a:latin typeface="Sitka Banner" panose="02000505000000020004" pitchFamily="2" charset="0"/>
                <a:cs typeface="Comic Sans MS"/>
              </a:rPr>
              <a:t>harm </a:t>
            </a:r>
            <a:r>
              <a:rPr lang="en-US" dirty="0">
                <a:latin typeface="Sitka Banner" panose="02000505000000020004" pitchFamily="2" charset="0"/>
                <a:cs typeface="Comic Sans MS"/>
              </a:rPr>
              <a:t>his </a:t>
            </a:r>
            <a:r>
              <a:rPr lang="en-US" spc="-10" dirty="0">
                <a:latin typeface="Sitka Banner" panose="02000505000000020004" pitchFamily="2" charset="0"/>
                <a:cs typeface="Comic Sans MS"/>
              </a:rPr>
              <a:t>foe </a:t>
            </a:r>
            <a:r>
              <a:rPr lang="en-US" spc="-5" dirty="0">
                <a:latin typeface="Sitka Banner" panose="02000505000000020004" pitchFamily="2" charset="0"/>
                <a:cs typeface="Comic Sans MS"/>
              </a:rPr>
              <a:t>in </a:t>
            </a:r>
            <a:r>
              <a:rPr lang="en-US" spc="-15" dirty="0">
                <a:latin typeface="Sitka Banner" panose="02000505000000020004" pitchFamily="2" charset="0"/>
                <a:cs typeface="Comic Sans MS"/>
              </a:rPr>
              <a:t>order </a:t>
            </a:r>
            <a:r>
              <a:rPr lang="en-US" spc="-5" dirty="0">
                <a:latin typeface="Sitka Banner" panose="02000505000000020004" pitchFamily="2" charset="0"/>
                <a:cs typeface="Comic Sans MS"/>
              </a:rPr>
              <a:t>to take </a:t>
            </a:r>
            <a:r>
              <a:rPr lang="en-US" spc="-10" dirty="0">
                <a:latin typeface="Sitka Banner" panose="02000505000000020004" pitchFamily="2" charset="0"/>
                <a:cs typeface="Comic Sans MS"/>
              </a:rPr>
              <a:t>revenge. </a:t>
            </a:r>
            <a:r>
              <a:rPr lang="en-US" spc="-5" dirty="0" smtClean="0">
                <a:latin typeface="Sitka Banner" panose="02000505000000020004" pitchFamily="2" charset="0"/>
                <a:cs typeface="Comic Sans MS"/>
              </a:rPr>
              <a:t>His </a:t>
            </a:r>
            <a:r>
              <a:rPr lang="en-US" dirty="0">
                <a:latin typeface="Sitka Banner" panose="02000505000000020004" pitchFamily="2" charset="0"/>
                <a:cs typeface="Comic Sans MS"/>
              </a:rPr>
              <a:t>id </a:t>
            </a:r>
            <a:r>
              <a:rPr lang="en-US" spc="-5" dirty="0">
                <a:latin typeface="Sitka Banner" panose="02000505000000020004" pitchFamily="2" charset="0"/>
                <a:cs typeface="Comic Sans MS"/>
              </a:rPr>
              <a:t>says just </a:t>
            </a:r>
            <a:r>
              <a:rPr lang="en-US" spc="-10" dirty="0">
                <a:latin typeface="Sitka Banner" panose="02000505000000020004" pitchFamily="2" charset="0"/>
                <a:cs typeface="Comic Sans MS"/>
              </a:rPr>
              <a:t>take </a:t>
            </a:r>
            <a:r>
              <a:rPr lang="en-US" spc="-15" dirty="0">
                <a:latin typeface="Sitka Banner" panose="02000505000000020004" pitchFamily="2" charset="0"/>
                <a:cs typeface="Comic Sans MS"/>
              </a:rPr>
              <a:t>the </a:t>
            </a:r>
            <a:r>
              <a:rPr lang="en-US" spc="-5" dirty="0">
                <a:latin typeface="Sitka Banner" panose="02000505000000020004" pitchFamily="2" charset="0"/>
                <a:cs typeface="Comic Sans MS"/>
              </a:rPr>
              <a:t>revenge, but </a:t>
            </a:r>
            <a:r>
              <a:rPr lang="en-US" dirty="0">
                <a:latin typeface="Sitka Banner" panose="02000505000000020004" pitchFamily="2" charset="0"/>
                <a:cs typeface="Comic Sans MS"/>
              </a:rPr>
              <a:t>his </a:t>
            </a:r>
            <a:r>
              <a:rPr lang="en-US" dirty="0" smtClean="0">
                <a:latin typeface="Sitka Banner" panose="02000505000000020004" pitchFamily="2" charset="0"/>
                <a:cs typeface="Comic Sans MS"/>
              </a:rPr>
              <a:t>ego </a:t>
            </a:r>
            <a:r>
              <a:rPr lang="en-US" spc="-10" dirty="0">
                <a:latin typeface="Sitka Banner" panose="02000505000000020004" pitchFamily="2" charset="0"/>
                <a:cs typeface="Comic Sans MS"/>
              </a:rPr>
              <a:t>does </a:t>
            </a:r>
            <a:r>
              <a:rPr lang="en-US" spc="-5" dirty="0">
                <a:latin typeface="Sitka Banner" panose="02000505000000020004" pitchFamily="2" charset="0"/>
                <a:cs typeface="Comic Sans MS"/>
              </a:rPr>
              <a:t>not </a:t>
            </a:r>
            <a:r>
              <a:rPr lang="en-US" spc="-10" dirty="0">
                <a:latin typeface="Sitka Banner" panose="02000505000000020004" pitchFamily="2" charset="0"/>
                <a:cs typeface="Comic Sans MS"/>
              </a:rPr>
              <a:t>want </a:t>
            </a:r>
            <a:r>
              <a:rPr lang="en-US" spc="-5" dirty="0">
                <a:latin typeface="Sitka Banner" panose="02000505000000020004" pitchFamily="2" charset="0"/>
                <a:cs typeface="Comic Sans MS"/>
              </a:rPr>
              <a:t>to </a:t>
            </a:r>
            <a:r>
              <a:rPr lang="en-US" dirty="0">
                <a:latin typeface="Sitka Banner" panose="02000505000000020004" pitchFamily="2" charset="0"/>
                <a:cs typeface="Comic Sans MS"/>
              </a:rPr>
              <a:t>end up in </a:t>
            </a:r>
            <a:r>
              <a:rPr lang="en-US" spc="-5" dirty="0">
                <a:latin typeface="Sitka Banner" panose="02000505000000020004" pitchFamily="2" charset="0"/>
                <a:cs typeface="Comic Sans MS"/>
              </a:rPr>
              <a:t>jail or </a:t>
            </a:r>
            <a:r>
              <a:rPr lang="en-US" spc="-5" dirty="0" smtClean="0">
                <a:latin typeface="Sitka Banner" panose="02000505000000020004" pitchFamily="2" charset="0"/>
                <a:cs typeface="Comic Sans MS"/>
              </a:rPr>
              <a:t>face </a:t>
            </a:r>
            <a:r>
              <a:rPr lang="en-US" dirty="0" smtClean="0">
                <a:latin typeface="Sitka Banner" panose="02000505000000020004" pitchFamily="2" charset="0"/>
                <a:cs typeface="Comic Sans MS"/>
              </a:rPr>
              <a:t>any</a:t>
            </a:r>
            <a:r>
              <a:rPr lang="en-US" spc="5" dirty="0" smtClean="0">
                <a:latin typeface="Sitka Banner" panose="02000505000000020004" pitchFamily="2" charset="0"/>
                <a:cs typeface="Comic Sans MS"/>
              </a:rPr>
              <a:t> </a:t>
            </a:r>
            <a:r>
              <a:rPr lang="en-US" spc="-10" dirty="0">
                <a:latin typeface="Sitka Banner" panose="02000505000000020004" pitchFamily="2" charset="0"/>
                <a:cs typeface="Comic Sans MS"/>
              </a:rPr>
              <a:t>serious</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consequences.</a:t>
            </a:r>
            <a:r>
              <a:rPr lang="en-US" spc="-5" dirty="0">
                <a:latin typeface="Sitka Banner" panose="02000505000000020004" pitchFamily="2" charset="0"/>
                <a:cs typeface="Comic Sans MS"/>
              </a:rPr>
              <a:t> </a:t>
            </a:r>
            <a:r>
              <a:rPr lang="en-US" dirty="0">
                <a:latin typeface="Sitka Banner" panose="02000505000000020004" pitchFamily="2" charset="0"/>
                <a:cs typeface="Comic Sans MS"/>
              </a:rPr>
              <a:t>So</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the</a:t>
            </a:r>
            <a:r>
              <a:rPr lang="en-US" spc="-5" dirty="0">
                <a:latin typeface="Sitka Banner" panose="02000505000000020004" pitchFamily="2" charset="0"/>
                <a:cs typeface="Comic Sans MS"/>
              </a:rPr>
              <a:t> </a:t>
            </a:r>
            <a:r>
              <a:rPr lang="en-US" spc="-15" dirty="0">
                <a:latin typeface="Sitka Banner" panose="02000505000000020004" pitchFamily="2" charset="0"/>
                <a:cs typeface="Comic Sans MS"/>
              </a:rPr>
              <a:t>person </a:t>
            </a:r>
            <a:r>
              <a:rPr lang="en-US" spc="-5" dirty="0" smtClean="0">
                <a:latin typeface="Sitka Banner" panose="02000505000000020004" pitchFamily="2" charset="0"/>
                <a:cs typeface="Comic Sans MS"/>
              </a:rPr>
              <a:t>decides</a:t>
            </a:r>
            <a:r>
              <a:rPr lang="en-US" spc="-55" dirty="0" smtClean="0">
                <a:latin typeface="Sitka Banner" panose="02000505000000020004" pitchFamily="2" charset="0"/>
                <a:cs typeface="Comic Sans MS"/>
              </a:rPr>
              <a:t> </a:t>
            </a:r>
            <a:r>
              <a:rPr lang="en-US" spc="-5" dirty="0">
                <a:latin typeface="Sitka Banner" panose="02000505000000020004" pitchFamily="2" charset="0"/>
                <a:cs typeface="Comic Sans MS"/>
              </a:rPr>
              <a:t>to</a:t>
            </a:r>
            <a:r>
              <a:rPr lang="en-US" spc="-55" dirty="0">
                <a:latin typeface="Sitka Banner" panose="02000505000000020004" pitchFamily="2" charset="0"/>
                <a:cs typeface="Comic Sans MS"/>
              </a:rPr>
              <a:t> </a:t>
            </a:r>
            <a:r>
              <a:rPr lang="en-US" dirty="0">
                <a:latin typeface="Sitka Banner" panose="02000505000000020004" pitchFamily="2" charset="0"/>
                <a:cs typeface="Comic Sans MS"/>
              </a:rPr>
              <a:t>stay</a:t>
            </a:r>
            <a:r>
              <a:rPr lang="en-US" spc="-40" dirty="0">
                <a:latin typeface="Sitka Banner" panose="02000505000000020004" pitchFamily="2" charset="0"/>
                <a:cs typeface="Comic Sans MS"/>
              </a:rPr>
              <a:t> </a:t>
            </a:r>
            <a:r>
              <a:rPr lang="en-US" dirty="0">
                <a:latin typeface="Sitka Banner" panose="02000505000000020004" pitchFamily="2" charset="0"/>
                <a:cs typeface="Comic Sans MS"/>
              </a:rPr>
              <a:t>out.</a:t>
            </a:r>
          </a:p>
          <a:p>
            <a:pPr marL="0" indent="0">
              <a:buNone/>
            </a:pPr>
            <a:endParaRPr lang="en-US" dirty="0">
              <a:latin typeface="Sitka Banner" panose="02000505000000020004"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861" y="3845540"/>
            <a:ext cx="3372259" cy="2720877"/>
          </a:xfrm>
          <a:prstGeom prst="rect">
            <a:avLst/>
          </a:prstGeom>
        </p:spPr>
      </p:pic>
    </p:spTree>
    <p:extLst>
      <p:ext uri="{BB962C8B-B14F-4D97-AF65-F5344CB8AC3E}">
        <p14:creationId xmlns:p14="http://schemas.microsoft.com/office/powerpoint/2010/main" val="2560738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nSpc>
                <a:spcPct val="100000"/>
              </a:lnSpc>
              <a:spcBef>
                <a:spcPts val="770"/>
              </a:spcBef>
              <a:buNone/>
            </a:pPr>
            <a:r>
              <a:rPr lang="en-US" b="1" spc="-10" dirty="0">
                <a:latin typeface="Sitka Banner" panose="02000505000000020004" pitchFamily="2" charset="0"/>
                <a:cs typeface="Comic Sans MS"/>
              </a:rPr>
              <a:t>Superego:</a:t>
            </a:r>
            <a:endParaRPr lang="en-US" dirty="0">
              <a:latin typeface="Sitka Banner" panose="02000505000000020004" pitchFamily="2" charset="0"/>
              <a:cs typeface="Comic Sans MS"/>
            </a:endParaRPr>
          </a:p>
          <a:p>
            <a:pPr marL="0" marR="5080" indent="0">
              <a:spcBef>
                <a:spcPts val="1010"/>
              </a:spcBef>
              <a:buNone/>
            </a:pPr>
            <a:r>
              <a:rPr lang="en-US" spc="-5" dirty="0">
                <a:latin typeface="Sitka Banner" panose="02000505000000020004" pitchFamily="2" charset="0"/>
                <a:cs typeface="Comic Sans MS"/>
              </a:rPr>
              <a:t>The</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superego</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is</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the</a:t>
            </a:r>
            <a:r>
              <a:rPr lang="en-US" spc="-5" dirty="0">
                <a:latin typeface="Sitka Banner" panose="02000505000000020004" pitchFamily="2" charset="0"/>
                <a:cs typeface="Comic Sans MS"/>
              </a:rPr>
              <a:t> </a:t>
            </a:r>
            <a:r>
              <a:rPr lang="en-US" spc="-20" dirty="0">
                <a:latin typeface="Sitka Banner" panose="02000505000000020004" pitchFamily="2" charset="0"/>
                <a:cs typeface="Comic Sans MS"/>
              </a:rPr>
              <a:t>final</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personality </a:t>
            </a:r>
            <a:r>
              <a:rPr lang="en-US" dirty="0" smtClean="0">
                <a:latin typeface="Sitka Banner" panose="02000505000000020004" pitchFamily="2" charset="0"/>
                <a:cs typeface="Comic Sans MS"/>
              </a:rPr>
              <a:t>structure</a:t>
            </a:r>
            <a:r>
              <a:rPr lang="en-US" spc="5" dirty="0" smtClean="0">
                <a:latin typeface="Sitka Banner" panose="02000505000000020004" pitchFamily="2" charset="0"/>
                <a:cs typeface="Comic Sans MS"/>
              </a:rPr>
              <a:t> </a:t>
            </a:r>
            <a:r>
              <a:rPr lang="en-US" spc="-5" dirty="0">
                <a:latin typeface="Sitka Banner" panose="02000505000000020004" pitchFamily="2" charset="0"/>
                <a:cs typeface="Comic Sans MS"/>
              </a:rPr>
              <a:t>to</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develop</a:t>
            </a:r>
            <a:r>
              <a:rPr lang="en-US" dirty="0">
                <a:latin typeface="Sitka Banner" panose="02000505000000020004" pitchFamily="2" charset="0"/>
                <a:cs typeface="Comic Sans MS"/>
              </a:rPr>
              <a:t> </a:t>
            </a:r>
            <a:r>
              <a:rPr lang="en-US" spc="-5" dirty="0" smtClean="0">
                <a:latin typeface="Sitka Banner" panose="02000505000000020004" pitchFamily="2" charset="0"/>
                <a:cs typeface="Comic Sans MS"/>
              </a:rPr>
              <a:t>in </a:t>
            </a:r>
            <a:r>
              <a:rPr lang="en-US" spc="-10" dirty="0" smtClean="0">
                <a:latin typeface="Sitka Banner" panose="02000505000000020004" pitchFamily="2" charset="0"/>
                <a:cs typeface="Comic Sans MS"/>
              </a:rPr>
              <a:t>childhood</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According</a:t>
            </a:r>
            <a:r>
              <a:rPr lang="en-US" spc="-5" dirty="0">
                <a:latin typeface="Sitka Banner" panose="02000505000000020004" pitchFamily="2" charset="0"/>
                <a:cs typeface="Comic Sans MS"/>
              </a:rPr>
              <a:t> to</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Freud,</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the</a:t>
            </a:r>
            <a:r>
              <a:rPr lang="en-US" spc="-5" dirty="0">
                <a:latin typeface="Sitka Banner" panose="02000505000000020004" pitchFamily="2" charset="0"/>
                <a:cs typeface="Comic Sans MS"/>
              </a:rPr>
              <a:t> superego</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is</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the </a:t>
            </a:r>
            <a:r>
              <a:rPr lang="en-US" spc="-825" dirty="0">
                <a:latin typeface="Sitka Banner" panose="02000505000000020004" pitchFamily="2" charset="0"/>
                <a:cs typeface="Comic Sans MS"/>
              </a:rPr>
              <a:t> </a:t>
            </a:r>
            <a:r>
              <a:rPr lang="en-US" dirty="0">
                <a:latin typeface="Sitka Banner" panose="02000505000000020004" pitchFamily="2" charset="0"/>
                <a:cs typeface="Comic Sans MS"/>
              </a:rPr>
              <a:t>part </a:t>
            </a:r>
            <a:r>
              <a:rPr lang="en-US" spc="5" dirty="0">
                <a:latin typeface="Sitka Banner" panose="02000505000000020004" pitchFamily="2" charset="0"/>
                <a:cs typeface="Comic Sans MS"/>
              </a:rPr>
              <a:t>of </a:t>
            </a:r>
            <a:r>
              <a:rPr lang="en-US" dirty="0">
                <a:latin typeface="Sitka Banner" panose="02000505000000020004" pitchFamily="2" charset="0"/>
                <a:cs typeface="Comic Sans MS"/>
              </a:rPr>
              <a:t>personality </a:t>
            </a:r>
            <a:r>
              <a:rPr lang="en-US" spc="-10" dirty="0">
                <a:latin typeface="Sitka Banner" panose="02000505000000020004" pitchFamily="2" charset="0"/>
                <a:cs typeface="Comic Sans MS"/>
              </a:rPr>
              <a:t>that </a:t>
            </a:r>
            <a:r>
              <a:rPr lang="en-US" spc="-5" dirty="0">
                <a:latin typeface="Sitka Banner" panose="02000505000000020004" pitchFamily="2" charset="0"/>
                <a:cs typeface="Comic Sans MS"/>
              </a:rPr>
              <a:t>harshly </a:t>
            </a:r>
            <a:r>
              <a:rPr lang="en-US" spc="-10" dirty="0">
                <a:latin typeface="Sitka Banner" panose="02000505000000020004" pitchFamily="2" charset="0"/>
                <a:cs typeface="Comic Sans MS"/>
              </a:rPr>
              <a:t>judges the </a:t>
            </a:r>
            <a:r>
              <a:rPr lang="en-US" spc="-5" dirty="0">
                <a:latin typeface="Sitka Banner" panose="02000505000000020004" pitchFamily="2" charset="0"/>
                <a:cs typeface="Comic Sans MS"/>
              </a:rPr>
              <a:t> morality </a:t>
            </a:r>
            <a:r>
              <a:rPr lang="en-US" dirty="0">
                <a:latin typeface="Sitka Banner" panose="02000505000000020004" pitchFamily="2" charset="0"/>
                <a:cs typeface="Comic Sans MS"/>
              </a:rPr>
              <a:t>of </a:t>
            </a:r>
            <a:r>
              <a:rPr lang="en-US" spc="-5" dirty="0">
                <a:latin typeface="Sitka Banner" panose="02000505000000020004" pitchFamily="2" charset="0"/>
                <a:cs typeface="Comic Sans MS"/>
              </a:rPr>
              <a:t>our behavior. </a:t>
            </a:r>
            <a:r>
              <a:rPr lang="en-US" spc="-15" dirty="0">
                <a:latin typeface="Sitka Banner" panose="02000505000000020004" pitchFamily="2" charset="0"/>
                <a:cs typeface="Comic Sans MS"/>
              </a:rPr>
              <a:t>It </a:t>
            </a:r>
            <a:r>
              <a:rPr lang="en-US" spc="-5" dirty="0">
                <a:latin typeface="Sitka Banner" panose="02000505000000020004" pitchFamily="2" charset="0"/>
                <a:cs typeface="Comic Sans MS"/>
              </a:rPr>
              <a:t>represents </a:t>
            </a:r>
            <a:r>
              <a:rPr lang="en-US" spc="-10" dirty="0">
                <a:latin typeface="Sitka Banner" panose="02000505000000020004" pitchFamily="2" charset="0"/>
                <a:cs typeface="Comic Sans MS"/>
              </a:rPr>
              <a:t>the </a:t>
            </a:r>
            <a:r>
              <a:rPr lang="en-US" spc="-825" dirty="0">
                <a:latin typeface="Sitka Banner" panose="02000505000000020004" pitchFamily="2" charset="0"/>
                <a:cs typeface="Comic Sans MS"/>
              </a:rPr>
              <a:t> </a:t>
            </a:r>
            <a:r>
              <a:rPr lang="en-US" spc="-15" dirty="0">
                <a:latin typeface="Sitka Banner" panose="02000505000000020004" pitchFamily="2" charset="0"/>
                <a:cs typeface="Comic Sans MS"/>
              </a:rPr>
              <a:t>rights </a:t>
            </a:r>
            <a:r>
              <a:rPr lang="en-US" spc="-5" dirty="0">
                <a:latin typeface="Sitka Banner" panose="02000505000000020004" pitchFamily="2" charset="0"/>
                <a:cs typeface="Comic Sans MS"/>
              </a:rPr>
              <a:t>and </a:t>
            </a:r>
            <a:r>
              <a:rPr lang="en-US" spc="-15" dirty="0">
                <a:latin typeface="Sitka Banner" panose="02000505000000020004" pitchFamily="2" charset="0"/>
                <a:cs typeface="Comic Sans MS"/>
              </a:rPr>
              <a:t>wrong </a:t>
            </a:r>
            <a:r>
              <a:rPr lang="en-US" dirty="0">
                <a:latin typeface="Sitka Banner" panose="02000505000000020004" pitchFamily="2" charset="0"/>
                <a:cs typeface="Comic Sans MS"/>
              </a:rPr>
              <a:t>of society </a:t>
            </a:r>
            <a:r>
              <a:rPr lang="en-US" spc="-5" dirty="0">
                <a:latin typeface="Sitka Banner" panose="02000505000000020004" pitchFamily="2" charset="0"/>
                <a:cs typeface="Comic Sans MS"/>
              </a:rPr>
              <a:t>as taught and </a:t>
            </a:r>
            <a:r>
              <a:rPr lang="en-US" spc="-5" dirty="0" smtClean="0">
                <a:latin typeface="Sitka Banner" panose="02000505000000020004" pitchFamily="2" charset="0"/>
                <a:cs typeface="Comic Sans MS"/>
              </a:rPr>
              <a:t>modeled by a person’s parents, t</a:t>
            </a:r>
            <a:r>
              <a:rPr lang="en-US" spc="-10" dirty="0" smtClean="0">
                <a:latin typeface="Sitka Banner" panose="02000505000000020004" pitchFamily="2" charset="0"/>
                <a:cs typeface="Comic Sans MS"/>
              </a:rPr>
              <a:t>eachers</a:t>
            </a:r>
            <a:r>
              <a:rPr lang="en-US" spc="-10" dirty="0">
                <a:latin typeface="Sitka Banner" panose="02000505000000020004" pitchFamily="2" charset="0"/>
                <a:cs typeface="Comic Sans MS"/>
              </a:rPr>
              <a:t>, </a:t>
            </a:r>
            <a:r>
              <a:rPr lang="en-US" spc="-825" dirty="0">
                <a:latin typeface="Sitka Banner" panose="02000505000000020004" pitchFamily="2" charset="0"/>
                <a:cs typeface="Comic Sans MS"/>
              </a:rPr>
              <a:t> </a:t>
            </a:r>
            <a:r>
              <a:rPr lang="en-US" spc="-5" dirty="0">
                <a:latin typeface="Sitka Banner" panose="02000505000000020004" pitchFamily="2" charset="0"/>
                <a:cs typeface="Comic Sans MS"/>
              </a:rPr>
              <a:t>and</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other</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significant</a:t>
            </a:r>
            <a:r>
              <a:rPr lang="en-US" spc="25" dirty="0">
                <a:latin typeface="Sitka Banner" panose="02000505000000020004" pitchFamily="2" charset="0"/>
                <a:cs typeface="Comic Sans MS"/>
              </a:rPr>
              <a:t> </a:t>
            </a:r>
            <a:r>
              <a:rPr lang="en-US" spc="-15" dirty="0">
                <a:latin typeface="Sitka Banner" panose="02000505000000020004" pitchFamily="2" charset="0"/>
                <a:cs typeface="Comic Sans MS"/>
              </a:rPr>
              <a:t>individuals</a:t>
            </a:r>
            <a:r>
              <a:rPr lang="en-US" b="1" spc="-15" dirty="0">
                <a:latin typeface="Sitka Banner" panose="02000505000000020004" pitchFamily="2" charset="0"/>
                <a:cs typeface="Comic Sans MS"/>
              </a:rPr>
              <a:t>.</a:t>
            </a: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pic>
        <p:nvPicPr>
          <p:cNvPr id="6" name="Picture 5">
            <a:extLst>
              <a:ext uri="{FF2B5EF4-FFF2-40B4-BE49-F238E27FC236}">
                <a16:creationId xmlns:a16="http://schemas.microsoft.com/office/drawing/2014/main" id="{4528EC6F-4444-567F-D543-AA3F36F438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10409" y="3847091"/>
            <a:ext cx="2843391" cy="2464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183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nSpc>
                <a:spcPct val="100000"/>
              </a:lnSpc>
              <a:spcBef>
                <a:spcPts val="950"/>
              </a:spcBef>
              <a:buNone/>
            </a:pPr>
            <a:r>
              <a:rPr lang="en-US" b="1" spc="-10" dirty="0" smtClean="0">
                <a:latin typeface="Sitka Banner" panose="02000505000000020004" pitchFamily="2" charset="0"/>
                <a:cs typeface="Comic Sans MS"/>
              </a:rPr>
              <a:t>Superego:</a:t>
            </a:r>
            <a:endParaRPr lang="en-US" dirty="0" smtClean="0">
              <a:latin typeface="Sitka Banner" panose="02000505000000020004" pitchFamily="2" charset="0"/>
              <a:cs typeface="Comic Sans MS"/>
            </a:endParaRPr>
          </a:p>
          <a:p>
            <a:pPr marL="0" marR="5080" indent="0">
              <a:spcBef>
                <a:spcPts val="1025"/>
              </a:spcBef>
              <a:buNone/>
            </a:pPr>
            <a:r>
              <a:rPr lang="en-US" dirty="0">
                <a:latin typeface="Sitka Banner" panose="02000505000000020004" pitchFamily="2" charset="0"/>
                <a:cs typeface="Comic Sans MS"/>
              </a:rPr>
              <a:t>The</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superego</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includes</a:t>
            </a:r>
            <a:r>
              <a:rPr lang="en-US" dirty="0">
                <a:latin typeface="Sitka Banner" panose="02000505000000020004" pitchFamily="2" charset="0"/>
                <a:cs typeface="Comic Sans MS"/>
              </a:rPr>
              <a:t> </a:t>
            </a:r>
            <a:r>
              <a:rPr lang="en-US" spc="-15" dirty="0" smtClean="0">
                <a:latin typeface="Sitka Banner" panose="02000505000000020004" pitchFamily="2" charset="0"/>
                <a:cs typeface="Comic Sans MS"/>
              </a:rPr>
              <a:t>the </a:t>
            </a:r>
            <a:r>
              <a:rPr lang="en-US" dirty="0" smtClean="0">
                <a:latin typeface="Sitka Banner" panose="02000505000000020004" pitchFamily="2" charset="0"/>
                <a:cs typeface="Comic Sans MS"/>
              </a:rPr>
              <a:t>conscience</a:t>
            </a:r>
            <a:r>
              <a:rPr lang="en-US" dirty="0">
                <a:latin typeface="Sitka Banner" panose="02000505000000020004" pitchFamily="2" charset="0"/>
                <a:cs typeface="Comic Sans MS"/>
              </a:rPr>
              <a:t>,</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which </a:t>
            </a:r>
            <a:r>
              <a:rPr lang="en-US" spc="-705" dirty="0">
                <a:latin typeface="Sitka Banner" panose="02000505000000020004" pitchFamily="2" charset="0"/>
                <a:cs typeface="Comic Sans MS"/>
              </a:rPr>
              <a:t> </a:t>
            </a:r>
            <a:r>
              <a:rPr lang="en-US" dirty="0">
                <a:latin typeface="Sitka Banner" panose="02000505000000020004" pitchFamily="2" charset="0"/>
                <a:cs typeface="Comic Sans MS"/>
              </a:rPr>
              <a:t>prevents </a:t>
            </a:r>
            <a:r>
              <a:rPr lang="en-US" spc="-15" dirty="0">
                <a:latin typeface="Sitka Banner" panose="02000505000000020004" pitchFamily="2" charset="0"/>
                <a:cs typeface="Comic Sans MS"/>
              </a:rPr>
              <a:t>us </a:t>
            </a:r>
            <a:r>
              <a:rPr lang="en-US" spc="-5" dirty="0">
                <a:latin typeface="Sitka Banner" panose="02000505000000020004" pitchFamily="2" charset="0"/>
                <a:cs typeface="Comic Sans MS"/>
              </a:rPr>
              <a:t>from </a:t>
            </a:r>
            <a:r>
              <a:rPr lang="en-US" spc="-10" dirty="0">
                <a:latin typeface="Sitka Banner" panose="02000505000000020004" pitchFamily="2" charset="0"/>
                <a:cs typeface="Comic Sans MS"/>
              </a:rPr>
              <a:t>behaving </a:t>
            </a:r>
            <a:r>
              <a:rPr lang="en-US" spc="-5" dirty="0">
                <a:latin typeface="Sitka Banner" panose="02000505000000020004" pitchFamily="2" charset="0"/>
                <a:cs typeface="Comic Sans MS"/>
              </a:rPr>
              <a:t>in </a:t>
            </a:r>
            <a:r>
              <a:rPr lang="en-US" dirty="0">
                <a:latin typeface="Sitka Banner" panose="02000505000000020004" pitchFamily="2" charset="0"/>
                <a:cs typeface="Comic Sans MS"/>
              </a:rPr>
              <a:t>a </a:t>
            </a:r>
            <a:r>
              <a:rPr lang="en-US" spc="-10" dirty="0">
                <a:latin typeface="Sitka Banner" panose="02000505000000020004" pitchFamily="2" charset="0"/>
                <a:cs typeface="Comic Sans MS"/>
              </a:rPr>
              <a:t>morally improper </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way </a:t>
            </a:r>
            <a:r>
              <a:rPr lang="en-US" dirty="0">
                <a:latin typeface="Sitka Banner" panose="02000505000000020004" pitchFamily="2" charset="0"/>
                <a:cs typeface="Comic Sans MS"/>
              </a:rPr>
              <a:t>by </a:t>
            </a:r>
            <a:r>
              <a:rPr lang="en-US" spc="-15" dirty="0">
                <a:latin typeface="Sitka Banner" panose="02000505000000020004" pitchFamily="2" charset="0"/>
                <a:cs typeface="Comic Sans MS"/>
              </a:rPr>
              <a:t>making </a:t>
            </a:r>
            <a:r>
              <a:rPr lang="en-US" dirty="0">
                <a:latin typeface="Sitka Banner" panose="02000505000000020004" pitchFamily="2" charset="0"/>
                <a:cs typeface="Comic Sans MS"/>
              </a:rPr>
              <a:t>us </a:t>
            </a:r>
            <a:r>
              <a:rPr lang="en-US" spc="-5" dirty="0">
                <a:latin typeface="Sitka Banner" panose="02000505000000020004" pitchFamily="2" charset="0"/>
                <a:cs typeface="Comic Sans MS"/>
              </a:rPr>
              <a:t>feel guilty if we do wrong. The </a:t>
            </a:r>
            <a:r>
              <a:rPr lang="en-US" dirty="0">
                <a:latin typeface="Sitka Banner" panose="02000505000000020004" pitchFamily="2" charset="0"/>
                <a:cs typeface="Comic Sans MS"/>
              </a:rPr>
              <a:t> superego helps us </a:t>
            </a:r>
            <a:r>
              <a:rPr lang="en-US" spc="-5" dirty="0">
                <a:latin typeface="Sitka Banner" panose="02000505000000020004" pitchFamily="2" charset="0"/>
                <a:cs typeface="Comic Sans MS"/>
              </a:rPr>
              <a:t>control </a:t>
            </a:r>
            <a:r>
              <a:rPr lang="en-US" spc="-10" dirty="0">
                <a:latin typeface="Sitka Banner" panose="02000505000000020004" pitchFamily="2" charset="0"/>
                <a:cs typeface="Comic Sans MS"/>
              </a:rPr>
              <a:t>impulses</a:t>
            </a:r>
            <a:r>
              <a:rPr lang="en-US" spc="-5" dirty="0">
                <a:latin typeface="Sitka Banner" panose="02000505000000020004" pitchFamily="2" charset="0"/>
                <a:cs typeface="Comic Sans MS"/>
              </a:rPr>
              <a:t> coming</a:t>
            </a:r>
            <a:r>
              <a:rPr lang="en-US" spc="705" dirty="0">
                <a:latin typeface="Sitka Banner" panose="02000505000000020004" pitchFamily="2" charset="0"/>
                <a:cs typeface="Comic Sans MS"/>
              </a:rPr>
              <a:t> </a:t>
            </a:r>
            <a:r>
              <a:rPr lang="en-US" spc="-5" dirty="0">
                <a:latin typeface="Sitka Banner" panose="02000505000000020004" pitchFamily="2" charset="0"/>
                <a:cs typeface="Comic Sans MS"/>
              </a:rPr>
              <a:t>from </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the </a:t>
            </a:r>
            <a:r>
              <a:rPr lang="en-US" spc="-5" dirty="0">
                <a:latin typeface="Sitka Banner" panose="02000505000000020004" pitchFamily="2" charset="0"/>
                <a:cs typeface="Comic Sans MS"/>
              </a:rPr>
              <a:t>id, </a:t>
            </a:r>
            <a:r>
              <a:rPr lang="en-US" spc="-10" dirty="0">
                <a:latin typeface="Sitka Banner" panose="02000505000000020004" pitchFamily="2" charset="0"/>
                <a:cs typeface="Comic Sans MS"/>
              </a:rPr>
              <a:t>making </a:t>
            </a:r>
            <a:r>
              <a:rPr lang="en-US" dirty="0">
                <a:latin typeface="Sitka Banner" panose="02000505000000020004" pitchFamily="2" charset="0"/>
                <a:cs typeface="Comic Sans MS"/>
              </a:rPr>
              <a:t>our </a:t>
            </a:r>
            <a:r>
              <a:rPr lang="en-US" spc="-5" dirty="0">
                <a:latin typeface="Sitka Banner" panose="02000505000000020004" pitchFamily="2" charset="0"/>
                <a:cs typeface="Comic Sans MS"/>
              </a:rPr>
              <a:t>behavior </a:t>
            </a:r>
            <a:r>
              <a:rPr lang="en-US" spc="-15" dirty="0">
                <a:latin typeface="Sitka Banner" panose="02000505000000020004" pitchFamily="2" charset="0"/>
                <a:cs typeface="Comic Sans MS"/>
              </a:rPr>
              <a:t>less </a:t>
            </a:r>
            <a:r>
              <a:rPr lang="en-US" spc="-10" dirty="0">
                <a:latin typeface="Sitka Banner" panose="02000505000000020004" pitchFamily="2" charset="0"/>
                <a:cs typeface="Comic Sans MS"/>
              </a:rPr>
              <a:t>selfish </a:t>
            </a:r>
            <a:r>
              <a:rPr lang="en-US" dirty="0">
                <a:latin typeface="Sitka Banner" panose="02000505000000020004" pitchFamily="2" charset="0"/>
                <a:cs typeface="Comic Sans MS"/>
              </a:rPr>
              <a:t>and </a:t>
            </a:r>
            <a:r>
              <a:rPr lang="en-US" spc="-5" dirty="0">
                <a:latin typeface="Sitka Banner" panose="02000505000000020004" pitchFamily="2" charset="0"/>
                <a:cs typeface="Comic Sans MS"/>
              </a:rPr>
              <a:t>more </a:t>
            </a:r>
            <a:r>
              <a:rPr lang="en-US" spc="-5" dirty="0" smtClean="0">
                <a:latin typeface="Sitka Banner" panose="02000505000000020004" pitchFamily="2" charset="0"/>
                <a:cs typeface="Comic Sans MS"/>
              </a:rPr>
              <a:t>virtuous</a:t>
            </a:r>
            <a:r>
              <a:rPr lang="en-US" spc="-5" dirty="0">
                <a:latin typeface="Sitka Banner" panose="02000505000000020004" pitchFamily="2" charset="0"/>
                <a:cs typeface="Comic Sans MS"/>
              </a:rPr>
              <a:t>.</a:t>
            </a: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674" y="4001294"/>
            <a:ext cx="3334215" cy="2372056"/>
          </a:xfrm>
          <a:prstGeom prst="rect">
            <a:avLst/>
          </a:prstGeom>
        </p:spPr>
      </p:pic>
    </p:spTree>
    <p:extLst>
      <p:ext uri="{BB962C8B-B14F-4D97-AF65-F5344CB8AC3E}">
        <p14:creationId xmlns:p14="http://schemas.microsoft.com/office/powerpoint/2010/main" val="4229386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nSpc>
                <a:spcPct val="100000"/>
              </a:lnSpc>
              <a:spcBef>
                <a:spcPts val="935"/>
              </a:spcBef>
              <a:buNone/>
            </a:pPr>
            <a:r>
              <a:rPr lang="en-US" b="1" spc="-10" dirty="0" smtClean="0">
                <a:latin typeface="Sitka Banner" panose="02000505000000020004" pitchFamily="2" charset="0"/>
                <a:cs typeface="Comic Sans MS"/>
              </a:rPr>
              <a:t>Superego:</a:t>
            </a:r>
            <a:endParaRPr lang="en-US" dirty="0" smtClean="0">
              <a:latin typeface="Sitka Banner" panose="02000505000000020004" pitchFamily="2" charset="0"/>
              <a:cs typeface="Comic Sans MS"/>
            </a:endParaRPr>
          </a:p>
          <a:p>
            <a:pPr marL="469900" indent="-457200">
              <a:lnSpc>
                <a:spcPct val="100000"/>
              </a:lnSpc>
              <a:spcBef>
                <a:spcPts val="725"/>
              </a:spcBef>
              <a:tabLst>
                <a:tab pos="241300" algn="l"/>
                <a:tab pos="1681480" algn="l"/>
              </a:tabLst>
            </a:pPr>
            <a:r>
              <a:rPr lang="en-US" dirty="0" smtClean="0">
                <a:latin typeface="Sitka Banner" panose="02000505000000020004" pitchFamily="2" charset="0"/>
                <a:cs typeface="Comic Sans MS"/>
              </a:rPr>
              <a:t>Develops </a:t>
            </a:r>
            <a:r>
              <a:rPr lang="en-US" spc="-5" dirty="0" smtClean="0">
                <a:latin typeface="Sitka Banner" panose="02000505000000020004" pitchFamily="2" charset="0"/>
                <a:cs typeface="Comic Sans MS"/>
              </a:rPr>
              <a:t>at</a:t>
            </a:r>
            <a:r>
              <a:rPr lang="en-US" spc="-6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the</a:t>
            </a:r>
            <a:r>
              <a:rPr lang="en-US" spc="-55" dirty="0" smtClean="0">
                <a:latin typeface="Sitka Banner" panose="02000505000000020004" pitchFamily="2" charset="0"/>
                <a:cs typeface="Comic Sans MS"/>
              </a:rPr>
              <a:t> </a:t>
            </a:r>
            <a:r>
              <a:rPr lang="en-US" spc="-5" dirty="0">
                <a:latin typeface="Sitka Banner" panose="02000505000000020004" pitchFamily="2" charset="0"/>
                <a:cs typeface="Comic Sans MS"/>
              </a:rPr>
              <a:t>age</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of</a:t>
            </a:r>
            <a:r>
              <a:rPr lang="en-US" spc="-45" dirty="0">
                <a:latin typeface="Sitka Banner" panose="02000505000000020004" pitchFamily="2" charset="0"/>
                <a:cs typeface="Comic Sans MS"/>
              </a:rPr>
              <a:t> </a:t>
            </a:r>
            <a:r>
              <a:rPr lang="en-US" spc="-45" dirty="0" smtClean="0">
                <a:latin typeface="Sitka Banner" panose="02000505000000020004" pitchFamily="2" charset="0"/>
                <a:cs typeface="Comic Sans MS"/>
              </a:rPr>
              <a:t>about </a:t>
            </a:r>
            <a:r>
              <a:rPr lang="en-US" dirty="0" smtClean="0">
                <a:latin typeface="Sitka Banner" panose="02000505000000020004" pitchFamily="2" charset="0"/>
                <a:cs typeface="Comic Sans MS"/>
              </a:rPr>
              <a:t>5.</a:t>
            </a:r>
            <a:endParaRPr lang="en-US" dirty="0">
              <a:latin typeface="Sitka Banner" panose="02000505000000020004" pitchFamily="2" charset="0"/>
              <a:cs typeface="Comic Sans MS"/>
            </a:endParaRPr>
          </a:p>
          <a:p>
            <a:pPr marL="469900" marR="5080" indent="-457200">
              <a:lnSpc>
                <a:spcPts val="2600"/>
              </a:lnSpc>
              <a:spcBef>
                <a:spcPts val="1040"/>
              </a:spcBef>
              <a:tabLst>
                <a:tab pos="241300" algn="l"/>
                <a:tab pos="850265" algn="l"/>
                <a:tab pos="1384300" algn="l"/>
                <a:tab pos="2149475" algn="l"/>
                <a:tab pos="3970654" algn="l"/>
                <a:tab pos="5063490" algn="l"/>
                <a:tab pos="5739130" algn="l"/>
                <a:tab pos="6767830" algn="l"/>
              </a:tabLst>
            </a:pPr>
            <a:r>
              <a:rPr lang="en-US" spc="-5" dirty="0" smtClean="0">
                <a:latin typeface="Sitka Banner" panose="02000505000000020004" pitchFamily="2" charset="0"/>
                <a:cs typeface="Comic Sans MS"/>
              </a:rPr>
              <a:t>I</a:t>
            </a:r>
            <a:r>
              <a:rPr lang="en-US" dirty="0" smtClean="0">
                <a:latin typeface="Sitka Banner" panose="02000505000000020004" pitchFamily="2" charset="0"/>
                <a:cs typeface="Comic Sans MS"/>
              </a:rPr>
              <a:t>t is our consc</a:t>
            </a:r>
            <a:r>
              <a:rPr lang="en-US" spc="-5" dirty="0" smtClean="0">
                <a:latin typeface="Sitka Banner" panose="02000505000000020004" pitchFamily="2" charset="0"/>
                <a:cs typeface="Comic Sans MS"/>
              </a:rPr>
              <a:t>i</a:t>
            </a:r>
            <a:r>
              <a:rPr lang="en-US" spc="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nce </a:t>
            </a:r>
            <a:r>
              <a:rPr lang="en-US" spc="-5" dirty="0" smtClean="0">
                <a:latin typeface="Sitka Banner" panose="02000505000000020004" pitchFamily="2" charset="0"/>
                <a:cs typeface="Comic Sans MS"/>
              </a:rPr>
              <a:t>(</a:t>
            </a:r>
            <a:r>
              <a:rPr lang="en-US" spc="-10" dirty="0" smtClean="0">
                <a:latin typeface="Sitka Banner" panose="02000505000000020004" pitchFamily="2" charset="0"/>
                <a:cs typeface="Comic Sans MS"/>
              </a:rPr>
              <a:t>w</a:t>
            </a:r>
            <a:r>
              <a:rPr lang="en-US" spc="5" dirty="0" smtClean="0">
                <a:latin typeface="Sitka Banner" panose="02000505000000020004" pitchFamily="2" charset="0"/>
                <a:cs typeface="Comic Sans MS"/>
              </a:rPr>
              <a:t>h</a:t>
            </a:r>
            <a:r>
              <a:rPr lang="en-US" spc="-20" dirty="0" smtClean="0">
                <a:latin typeface="Sitka Banner" panose="02000505000000020004" pitchFamily="2" charset="0"/>
                <a:cs typeface="Comic Sans MS"/>
              </a:rPr>
              <a:t>a</a:t>
            </a:r>
            <a:r>
              <a:rPr lang="en-US" dirty="0" smtClean="0">
                <a:latin typeface="Sitka Banner" panose="02000505000000020004" pitchFamily="2" charset="0"/>
                <a:cs typeface="Comic Sans MS"/>
              </a:rPr>
              <a:t>t </a:t>
            </a:r>
            <a:r>
              <a:rPr lang="en-US" spc="-10" dirty="0" smtClean="0">
                <a:latin typeface="Sitka Banner" panose="02000505000000020004" pitchFamily="2" charset="0"/>
                <a:cs typeface="Comic Sans MS"/>
              </a:rPr>
              <a:t>w</a:t>
            </a:r>
            <a:r>
              <a:rPr lang="en-US" dirty="0" smtClean="0">
                <a:latin typeface="Sitka Banner" panose="02000505000000020004" pitchFamily="2" charset="0"/>
                <a:cs typeface="Comic Sans MS"/>
              </a:rPr>
              <a:t>e </a:t>
            </a:r>
            <a:r>
              <a:rPr lang="en-US" spc="-15" dirty="0" smtClean="0">
                <a:latin typeface="Sitka Banner" panose="02000505000000020004" pitchFamily="2" charset="0"/>
                <a:cs typeface="Comic Sans MS"/>
              </a:rPr>
              <a:t>t</a:t>
            </a:r>
            <a:r>
              <a:rPr lang="en-US" spc="5" dirty="0" smtClean="0">
                <a:latin typeface="Sitka Banner" panose="02000505000000020004" pitchFamily="2" charset="0"/>
                <a:cs typeface="Comic Sans MS"/>
              </a:rPr>
              <a:t>h</a:t>
            </a:r>
            <a:r>
              <a:rPr lang="en-US" spc="-5" dirty="0" smtClean="0">
                <a:latin typeface="Sitka Banner" panose="02000505000000020004" pitchFamily="2" charset="0"/>
                <a:cs typeface="Comic Sans MS"/>
              </a:rPr>
              <a:t>i</a:t>
            </a:r>
            <a:r>
              <a:rPr lang="en-US" dirty="0" smtClean="0">
                <a:latin typeface="Sitka Banner" panose="02000505000000020004" pitchFamily="2" charset="0"/>
                <a:cs typeface="Comic Sans MS"/>
              </a:rPr>
              <a:t>nk </a:t>
            </a:r>
            <a:r>
              <a:rPr lang="en-US" spc="-5" dirty="0" smtClean="0">
                <a:latin typeface="Sitka Banner" panose="02000505000000020004" pitchFamily="2" charset="0"/>
                <a:cs typeface="Comic Sans MS"/>
              </a:rPr>
              <a:t>the difference</a:t>
            </a:r>
            <a:r>
              <a:rPr lang="en-US" spc="-35" dirty="0" smtClean="0">
                <a:latin typeface="Sitka Banner" panose="02000505000000020004" pitchFamily="2" charset="0"/>
                <a:cs typeface="Comic Sans MS"/>
              </a:rPr>
              <a:t> </a:t>
            </a:r>
            <a:r>
              <a:rPr lang="en-US" spc="-5" dirty="0">
                <a:latin typeface="Sitka Banner" panose="02000505000000020004" pitchFamily="2" charset="0"/>
                <a:cs typeface="Comic Sans MS"/>
              </a:rPr>
              <a:t>is</a:t>
            </a:r>
            <a:r>
              <a:rPr lang="en-US" spc="-45" dirty="0">
                <a:latin typeface="Sitka Banner" panose="02000505000000020004" pitchFamily="2" charset="0"/>
                <a:cs typeface="Comic Sans MS"/>
              </a:rPr>
              <a:t> </a:t>
            </a:r>
            <a:r>
              <a:rPr lang="en-US" spc="-5" dirty="0">
                <a:latin typeface="Sitka Banner" panose="02000505000000020004" pitchFamily="2" charset="0"/>
                <a:cs typeface="Comic Sans MS"/>
              </a:rPr>
              <a:t>between</a:t>
            </a:r>
            <a:r>
              <a:rPr lang="en-US" spc="-60" dirty="0">
                <a:latin typeface="Sitka Banner" panose="02000505000000020004" pitchFamily="2" charset="0"/>
                <a:cs typeface="Comic Sans MS"/>
              </a:rPr>
              <a:t> </a:t>
            </a:r>
            <a:r>
              <a:rPr lang="en-US" spc="-5" dirty="0">
                <a:latin typeface="Sitka Banner" panose="02000505000000020004" pitchFamily="2" charset="0"/>
                <a:cs typeface="Comic Sans MS"/>
              </a:rPr>
              <a:t>right</a:t>
            </a:r>
            <a:r>
              <a:rPr lang="en-US" spc="-50" dirty="0">
                <a:latin typeface="Sitka Banner" panose="02000505000000020004" pitchFamily="2" charset="0"/>
                <a:cs typeface="Comic Sans MS"/>
              </a:rPr>
              <a:t> </a:t>
            </a:r>
            <a:r>
              <a:rPr lang="en-US" dirty="0">
                <a:latin typeface="Sitka Banner" panose="02000505000000020004" pitchFamily="2" charset="0"/>
                <a:cs typeface="Comic Sans MS"/>
              </a:rPr>
              <a:t>and</a:t>
            </a:r>
            <a:r>
              <a:rPr lang="en-US" spc="-5" dirty="0">
                <a:latin typeface="Sitka Banner" panose="02000505000000020004" pitchFamily="2" charset="0"/>
                <a:cs typeface="Comic Sans MS"/>
              </a:rPr>
              <a:t> wrong</a:t>
            </a:r>
            <a:r>
              <a:rPr lang="en-US" spc="-5" dirty="0" smtClean="0">
                <a:latin typeface="Sitka Banner" panose="02000505000000020004" pitchFamily="2" charset="0"/>
                <a:cs typeface="Comic Sans MS"/>
              </a:rPr>
              <a:t>).</a:t>
            </a:r>
            <a:endParaRPr lang="en-US" dirty="0">
              <a:latin typeface="Sitka Banner" panose="02000505000000020004" pitchFamily="2" charset="0"/>
              <a:cs typeface="Comic Sans MS"/>
            </a:endParaRPr>
          </a:p>
          <a:p>
            <a:pPr marL="469900" marR="5080" indent="-457200">
              <a:lnSpc>
                <a:spcPts val="2590"/>
              </a:lnSpc>
              <a:spcBef>
                <a:spcPts val="1015"/>
              </a:spcBef>
              <a:tabLst>
                <a:tab pos="241300" algn="l"/>
                <a:tab pos="949960" algn="l"/>
                <a:tab pos="1616075" algn="l"/>
                <a:tab pos="2557780" algn="l"/>
                <a:tab pos="3996690" algn="l"/>
                <a:tab pos="5342255" algn="l"/>
                <a:tab pos="5984240" algn="l"/>
              </a:tabLst>
            </a:pPr>
            <a:r>
              <a:rPr lang="en-US" dirty="0" smtClean="0">
                <a:latin typeface="Sitka Banner" panose="02000505000000020004" pitchFamily="2" charset="0"/>
                <a:cs typeface="Comic Sans MS"/>
              </a:rPr>
              <a:t>The ego often med</a:t>
            </a:r>
            <a:r>
              <a:rPr lang="en-US" spc="-5" dirty="0" smtClean="0">
                <a:latin typeface="Sitka Banner" panose="02000505000000020004" pitchFamily="2" charset="0"/>
                <a:cs typeface="Comic Sans MS"/>
              </a:rPr>
              <a:t>i</a:t>
            </a:r>
            <a:r>
              <a:rPr lang="en-US" spc="-20" dirty="0" smtClean="0">
                <a:latin typeface="Sitka Banner" panose="02000505000000020004" pitchFamily="2" charset="0"/>
                <a:cs typeface="Comic Sans MS"/>
              </a:rPr>
              <a:t>a</a:t>
            </a:r>
            <a:r>
              <a:rPr lang="en-US" spc="-5" dirty="0" smtClean="0">
                <a:latin typeface="Sitka Banner" panose="02000505000000020004" pitchFamily="2" charset="0"/>
                <a:cs typeface="Comic Sans MS"/>
              </a:rPr>
              <a:t>t</a:t>
            </a:r>
            <a:r>
              <a:rPr lang="en-US" spc="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s b</a:t>
            </a:r>
            <a:r>
              <a:rPr lang="en-US" spc="5" dirty="0" smtClean="0">
                <a:latin typeface="Sitka Banner" panose="02000505000000020004" pitchFamily="2" charset="0"/>
                <a:cs typeface="Comic Sans MS"/>
              </a:rPr>
              <a:t>e</a:t>
            </a:r>
            <a:r>
              <a:rPr lang="en-US" spc="-30" dirty="0" smtClean="0">
                <a:latin typeface="Sitka Banner" panose="02000505000000020004" pitchFamily="2" charset="0"/>
                <a:cs typeface="Comic Sans MS"/>
              </a:rPr>
              <a:t>t</a:t>
            </a:r>
            <a:r>
              <a:rPr lang="en-US" spc="-10" dirty="0" smtClean="0">
                <a:latin typeface="Sitka Banner" panose="02000505000000020004" pitchFamily="2" charset="0"/>
                <a:cs typeface="Comic Sans MS"/>
              </a:rPr>
              <a:t>w</a:t>
            </a:r>
            <a:r>
              <a:rPr lang="en-US" spc="5" dirty="0" smtClean="0">
                <a:latin typeface="Sitka Banner" panose="02000505000000020004" pitchFamily="2" charset="0"/>
                <a:cs typeface="Comic Sans MS"/>
              </a:rPr>
              <a:t>ee</a:t>
            </a:r>
            <a:r>
              <a:rPr lang="en-US" dirty="0" smtClean="0">
                <a:latin typeface="Sitka Banner" panose="02000505000000020004" pitchFamily="2" charset="0"/>
                <a:cs typeface="Comic Sans MS"/>
              </a:rPr>
              <a:t>n </a:t>
            </a:r>
            <a:r>
              <a:rPr lang="en-US" spc="-5" dirty="0" smtClean="0">
                <a:latin typeface="Sitka Banner" panose="02000505000000020004" pitchFamily="2" charset="0"/>
                <a:cs typeface="Comic Sans MS"/>
              </a:rPr>
              <a:t>t</a:t>
            </a:r>
            <a:r>
              <a:rPr lang="en-US" spc="-10" dirty="0" smtClean="0">
                <a:latin typeface="Sitka Banner" panose="02000505000000020004" pitchFamily="2" charset="0"/>
                <a:cs typeface="Comic Sans MS"/>
              </a:rPr>
              <a:t>h</a:t>
            </a:r>
            <a:r>
              <a:rPr lang="en-US" dirty="0" smtClean="0">
                <a:latin typeface="Sitka Banner" panose="02000505000000020004" pitchFamily="2" charset="0"/>
                <a:cs typeface="Comic Sans MS"/>
              </a:rPr>
              <a:t>e </a:t>
            </a:r>
            <a:r>
              <a:rPr lang="en-US" spc="-30" dirty="0" smtClean="0">
                <a:latin typeface="Sitka Banner" panose="02000505000000020004" pitchFamily="2" charset="0"/>
                <a:cs typeface="Comic Sans MS"/>
              </a:rPr>
              <a:t>s</a:t>
            </a:r>
            <a:r>
              <a:rPr lang="en-US" dirty="0" smtClean="0">
                <a:latin typeface="Sitka Banner" panose="02000505000000020004" pitchFamily="2" charset="0"/>
                <a:cs typeface="Comic Sans MS"/>
              </a:rPr>
              <a:t>uper</a:t>
            </a:r>
            <a:r>
              <a:rPr lang="en-US" spc="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go and</a:t>
            </a:r>
            <a:r>
              <a:rPr lang="en-US" spc="-10" dirty="0" smtClean="0">
                <a:latin typeface="Sitka Banner" panose="02000505000000020004" pitchFamily="2" charset="0"/>
                <a:cs typeface="Comic Sans MS"/>
              </a:rPr>
              <a:t> </a:t>
            </a:r>
            <a:r>
              <a:rPr lang="en-US" spc="-5" dirty="0">
                <a:latin typeface="Sitka Banner" panose="02000505000000020004" pitchFamily="2" charset="0"/>
                <a:cs typeface="Comic Sans MS"/>
              </a:rPr>
              <a:t>id.</a:t>
            </a: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pic>
        <p:nvPicPr>
          <p:cNvPr id="6" name="object 6"/>
          <p:cNvPicPr/>
          <p:nvPr/>
        </p:nvPicPr>
        <p:blipFill>
          <a:blip r:embed="rId2" cstate="print"/>
          <a:stretch>
            <a:fillRect/>
          </a:stretch>
        </p:blipFill>
        <p:spPr>
          <a:xfrm>
            <a:off x="4662351" y="4590723"/>
            <a:ext cx="2225040" cy="987552"/>
          </a:xfrm>
          <a:prstGeom prst="rect">
            <a:avLst/>
          </a:prstGeom>
        </p:spPr>
      </p:pic>
    </p:spTree>
    <p:extLst>
      <p:ext uri="{BB962C8B-B14F-4D97-AF65-F5344CB8AC3E}">
        <p14:creationId xmlns:p14="http://schemas.microsoft.com/office/powerpoint/2010/main" val="3549259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pic>
        <p:nvPicPr>
          <p:cNvPr id="6" name="object 2"/>
          <p:cNvPicPr/>
          <p:nvPr/>
        </p:nvPicPr>
        <p:blipFill>
          <a:blip r:embed="rId2" cstate="print"/>
          <a:stretch>
            <a:fillRect/>
          </a:stretch>
        </p:blipFill>
        <p:spPr>
          <a:xfrm>
            <a:off x="2008632" y="365125"/>
            <a:ext cx="8174735" cy="6003036"/>
          </a:xfrm>
          <a:prstGeom prst="rect">
            <a:avLst/>
          </a:prstGeom>
        </p:spPr>
      </p:pic>
    </p:spTree>
    <p:extLst>
      <p:ext uri="{BB962C8B-B14F-4D97-AF65-F5344CB8AC3E}">
        <p14:creationId xmlns:p14="http://schemas.microsoft.com/office/powerpoint/2010/main" val="844755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itka Heading" panose="02000505000000020004" pitchFamily="2" charset="0"/>
              </a:rPr>
              <a:t>Freud’s</a:t>
            </a:r>
            <a:r>
              <a:rPr lang="en-US" spc="-30" dirty="0">
                <a:latin typeface="Sitka Heading" panose="02000505000000020004" pitchFamily="2" charset="0"/>
              </a:rPr>
              <a:t> </a:t>
            </a:r>
            <a:r>
              <a:rPr lang="en-US" dirty="0">
                <a:latin typeface="Sitka Heading" panose="02000505000000020004" pitchFamily="2" charset="0"/>
              </a:rPr>
              <a:t>psychological</a:t>
            </a:r>
            <a:r>
              <a:rPr lang="en-US" spc="-80" dirty="0">
                <a:latin typeface="Sitka Heading" panose="02000505000000020004" pitchFamily="2" charset="0"/>
              </a:rPr>
              <a:t> </a:t>
            </a:r>
            <a:r>
              <a:rPr lang="en-US" dirty="0">
                <a:latin typeface="Sitka Heading" panose="02000505000000020004" pitchFamily="2" charset="0"/>
              </a:rPr>
              <a:t>stages</a:t>
            </a:r>
            <a:r>
              <a:rPr lang="en-US" spc="-70" dirty="0">
                <a:latin typeface="Sitka Heading" panose="02000505000000020004" pitchFamily="2" charset="0"/>
              </a:rPr>
              <a:t> </a:t>
            </a:r>
            <a:r>
              <a:rPr lang="en-US" dirty="0">
                <a:latin typeface="Sitka Heading" panose="02000505000000020004" pitchFamily="2" charset="0"/>
              </a:rPr>
              <a:t>of </a:t>
            </a:r>
            <a:r>
              <a:rPr lang="en-US" spc="-1895" dirty="0">
                <a:latin typeface="Sitka Heading" panose="02000505000000020004" pitchFamily="2" charset="0"/>
              </a:rPr>
              <a:t> </a:t>
            </a:r>
            <a:r>
              <a:rPr lang="en-US" dirty="0">
                <a:latin typeface="Sitka Heading" panose="02000505000000020004" pitchFamily="2" charset="0"/>
              </a:rPr>
              <a:t>Development</a:t>
            </a:r>
          </a:p>
        </p:txBody>
      </p:sp>
      <p:sp>
        <p:nvSpPr>
          <p:cNvPr id="5" name="Content Placeholder 4"/>
          <p:cNvSpPr>
            <a:spLocks noGrp="1"/>
          </p:cNvSpPr>
          <p:nvPr>
            <p:ph idx="1"/>
          </p:nvPr>
        </p:nvSpPr>
        <p:spPr/>
        <p:txBody>
          <a:bodyPr/>
          <a:lstStyle/>
          <a:p>
            <a:pPr marL="0" indent="0">
              <a:buNone/>
            </a:pPr>
            <a:r>
              <a:rPr lang="en-US" dirty="0" smtClean="0">
                <a:latin typeface="Sitka Banner" panose="02000505000000020004" pitchFamily="2" charset="0"/>
              </a:rPr>
              <a:t>Stages of </a:t>
            </a:r>
            <a:r>
              <a:rPr lang="en-US" b="1" dirty="0" smtClean="0">
                <a:latin typeface="Sitka Banner" panose="02000505000000020004" pitchFamily="2" charset="0"/>
                <a:cs typeface="Comic Sans MS"/>
              </a:rPr>
              <a:t>psychological </a:t>
            </a:r>
            <a:r>
              <a:rPr lang="en-US" spc="-5" dirty="0" smtClean="0">
                <a:latin typeface="Sitka Banner" panose="02000505000000020004" pitchFamily="2" charset="0"/>
                <a:cs typeface="Comic Sans MS"/>
              </a:rPr>
              <a:t>development:</a:t>
            </a:r>
          </a:p>
          <a:p>
            <a:pPr marL="241300">
              <a:lnSpc>
                <a:spcPct val="100000"/>
              </a:lnSpc>
              <a:spcBef>
                <a:spcPts val="560"/>
              </a:spcBef>
              <a:buFont typeface="Arial MT"/>
              <a:buChar char="•"/>
              <a:tabLst>
                <a:tab pos="241300" algn="l"/>
              </a:tabLst>
            </a:pPr>
            <a:r>
              <a:rPr lang="en-US" spc="-15" dirty="0">
                <a:latin typeface="Sitka Banner" panose="02000505000000020004" pitchFamily="2" charset="0"/>
                <a:cs typeface="Comic Sans MS"/>
              </a:rPr>
              <a:t>Oral</a:t>
            </a:r>
            <a:endParaRPr lang="en-US" dirty="0">
              <a:latin typeface="Sitka Banner" panose="02000505000000020004" pitchFamily="2" charset="0"/>
              <a:cs typeface="Comic Sans MS"/>
            </a:endParaRPr>
          </a:p>
          <a:p>
            <a:pPr marL="241300">
              <a:lnSpc>
                <a:spcPct val="100000"/>
              </a:lnSpc>
              <a:spcBef>
                <a:spcPts val="710"/>
              </a:spcBef>
              <a:buFont typeface="Arial MT"/>
              <a:buChar char="•"/>
              <a:tabLst>
                <a:tab pos="241300" algn="l"/>
              </a:tabLst>
            </a:pPr>
            <a:r>
              <a:rPr lang="en-US" spc="-20" dirty="0">
                <a:latin typeface="Sitka Banner" panose="02000505000000020004" pitchFamily="2" charset="0"/>
                <a:cs typeface="Comic Sans MS"/>
              </a:rPr>
              <a:t>Anal</a:t>
            </a:r>
            <a:endParaRPr lang="en-US" dirty="0">
              <a:latin typeface="Sitka Banner" panose="02000505000000020004" pitchFamily="2" charset="0"/>
              <a:cs typeface="Comic Sans MS"/>
            </a:endParaRPr>
          </a:p>
          <a:p>
            <a:pPr marL="241300">
              <a:lnSpc>
                <a:spcPct val="100000"/>
              </a:lnSpc>
              <a:spcBef>
                <a:spcPts val="695"/>
              </a:spcBef>
              <a:buFont typeface="Arial MT"/>
              <a:buChar char="•"/>
              <a:tabLst>
                <a:tab pos="241300" algn="l"/>
              </a:tabLst>
            </a:pPr>
            <a:r>
              <a:rPr lang="en-US" spc="-5" dirty="0">
                <a:latin typeface="Sitka Banner" panose="02000505000000020004" pitchFamily="2" charset="0"/>
                <a:cs typeface="Comic Sans MS"/>
              </a:rPr>
              <a:t>Phallic</a:t>
            </a:r>
            <a:endParaRPr lang="en-US" dirty="0">
              <a:latin typeface="Sitka Banner" panose="02000505000000020004" pitchFamily="2" charset="0"/>
              <a:cs typeface="Comic Sans MS"/>
            </a:endParaRPr>
          </a:p>
          <a:p>
            <a:pPr marL="241300">
              <a:lnSpc>
                <a:spcPct val="100000"/>
              </a:lnSpc>
              <a:spcBef>
                <a:spcPts val="700"/>
              </a:spcBef>
              <a:buFont typeface="Arial MT"/>
              <a:buChar char="•"/>
              <a:tabLst>
                <a:tab pos="241300" algn="l"/>
              </a:tabLst>
            </a:pPr>
            <a:r>
              <a:rPr lang="en-US" spc="-5" dirty="0">
                <a:latin typeface="Sitka Banner" panose="02000505000000020004" pitchFamily="2" charset="0"/>
                <a:cs typeface="Comic Sans MS"/>
              </a:rPr>
              <a:t>Latency</a:t>
            </a:r>
            <a:endParaRPr lang="en-US" dirty="0">
              <a:latin typeface="Sitka Banner" panose="02000505000000020004" pitchFamily="2" charset="0"/>
              <a:cs typeface="Comic Sans MS"/>
            </a:endParaRPr>
          </a:p>
          <a:p>
            <a:pPr marL="12700">
              <a:lnSpc>
                <a:spcPct val="100000"/>
              </a:lnSpc>
              <a:spcBef>
                <a:spcPts val="705"/>
              </a:spcBef>
              <a:tabLst>
                <a:tab pos="241300" algn="l"/>
              </a:tabLst>
            </a:pP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pic>
        <p:nvPicPr>
          <p:cNvPr id="6" name="object 7"/>
          <p:cNvPicPr/>
          <p:nvPr/>
        </p:nvPicPr>
        <p:blipFill>
          <a:blip r:embed="rId2" cstate="print"/>
          <a:stretch>
            <a:fillRect/>
          </a:stretch>
        </p:blipFill>
        <p:spPr>
          <a:xfrm>
            <a:off x="4448556" y="2676335"/>
            <a:ext cx="6905244" cy="3500628"/>
          </a:xfrm>
          <a:prstGeom prst="rect">
            <a:avLst/>
          </a:prstGeom>
        </p:spPr>
      </p:pic>
    </p:spTree>
    <p:extLst>
      <p:ext uri="{BB962C8B-B14F-4D97-AF65-F5344CB8AC3E}">
        <p14:creationId xmlns:p14="http://schemas.microsoft.com/office/powerpoint/2010/main" val="1972692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pc="-10" dirty="0">
                <a:latin typeface="Sitka Banner" panose="02000505000000020004" pitchFamily="2" charset="0"/>
                <a:cs typeface="Comic Sans MS"/>
              </a:rPr>
              <a:t>According to Freud, </a:t>
            </a:r>
            <a:r>
              <a:rPr lang="en-US" spc="-5" dirty="0">
                <a:latin typeface="Sitka Banner" panose="02000505000000020004" pitchFamily="2" charset="0"/>
                <a:cs typeface="Comic Sans MS"/>
              </a:rPr>
              <a:t>if </a:t>
            </a:r>
            <a:r>
              <a:rPr lang="en-US" spc="-15" dirty="0">
                <a:latin typeface="Sitka Banner" panose="02000505000000020004" pitchFamily="2" charset="0"/>
                <a:cs typeface="Comic Sans MS"/>
              </a:rPr>
              <a:t>we </a:t>
            </a:r>
            <a:r>
              <a:rPr lang="en-US" spc="-5" dirty="0">
                <a:latin typeface="Sitka Banner" panose="02000505000000020004" pitchFamily="2" charset="0"/>
                <a:cs typeface="Comic Sans MS"/>
              </a:rPr>
              <a:t>are </a:t>
            </a:r>
            <a:r>
              <a:rPr lang="en-US" spc="-10" dirty="0">
                <a:latin typeface="Sitka Banner" panose="02000505000000020004" pitchFamily="2" charset="0"/>
                <a:cs typeface="Comic Sans MS"/>
              </a:rPr>
              <a:t>not </a:t>
            </a:r>
            <a:r>
              <a:rPr lang="en-US" spc="-5" dirty="0">
                <a:latin typeface="Sitka Banner" panose="02000505000000020004" pitchFamily="2" charset="0"/>
                <a:cs typeface="Comic Sans MS"/>
              </a:rPr>
              <a:t>able </a:t>
            </a:r>
            <a:r>
              <a:rPr lang="en-US" spc="-15" dirty="0" smtClean="0">
                <a:latin typeface="Sitka Banner" panose="02000505000000020004" pitchFamily="2" charset="0"/>
                <a:cs typeface="Comic Sans MS"/>
              </a:rPr>
              <a:t>to</a:t>
            </a:r>
            <a:r>
              <a:rPr lang="en-US" spc="-10" dirty="0" smtClean="0">
                <a:latin typeface="Sitka Banner" panose="02000505000000020004" pitchFamily="2" charset="0"/>
                <a:cs typeface="Comic Sans MS"/>
              </a:rPr>
              <a:t> </a:t>
            </a:r>
            <a:r>
              <a:rPr lang="en-US" spc="-15" dirty="0">
                <a:latin typeface="Sitka Banner" panose="02000505000000020004" pitchFamily="2" charset="0"/>
                <a:cs typeface="Comic Sans MS"/>
              </a:rPr>
              <a:t>resolve</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the</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conflicts</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that</a:t>
            </a:r>
            <a:r>
              <a:rPr lang="en-US" spc="-5" dirty="0">
                <a:latin typeface="Sitka Banner" panose="02000505000000020004" pitchFamily="2" charset="0"/>
                <a:cs typeface="Comic Sans MS"/>
              </a:rPr>
              <a:t> occur</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at</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a </a:t>
            </a:r>
            <a:r>
              <a:rPr lang="en-US" spc="-825" dirty="0">
                <a:latin typeface="Sitka Banner" panose="02000505000000020004" pitchFamily="2" charset="0"/>
                <a:cs typeface="Comic Sans MS"/>
              </a:rPr>
              <a:t> </a:t>
            </a:r>
            <a:r>
              <a:rPr lang="en-US" spc="-5" dirty="0">
                <a:latin typeface="Sitka Banner" panose="02000505000000020004" pitchFamily="2" charset="0"/>
                <a:cs typeface="Comic Sans MS"/>
              </a:rPr>
              <a:t>particular</a:t>
            </a:r>
            <a:r>
              <a:rPr lang="en-US" dirty="0">
                <a:latin typeface="Sitka Banner" panose="02000505000000020004" pitchFamily="2" charset="0"/>
                <a:cs typeface="Comic Sans MS"/>
              </a:rPr>
              <a:t> </a:t>
            </a:r>
            <a:r>
              <a:rPr lang="en-US" b="1" spc="-5" dirty="0">
                <a:latin typeface="Sitka Banner" panose="02000505000000020004" pitchFamily="2" charset="0"/>
                <a:cs typeface="Comic Sans MS"/>
              </a:rPr>
              <a:t>psychological </a:t>
            </a:r>
            <a:r>
              <a:rPr lang="en-US" spc="-5" dirty="0">
                <a:latin typeface="Sitka Banner" panose="02000505000000020004" pitchFamily="2" charset="0"/>
                <a:cs typeface="Comic Sans MS"/>
              </a:rPr>
              <a:t>stage,</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we</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may </a:t>
            </a:r>
            <a:r>
              <a:rPr lang="en-US" spc="-10" dirty="0" smtClean="0">
                <a:latin typeface="Sitka Banner" panose="02000505000000020004" pitchFamily="2" charset="0"/>
                <a:cs typeface="Comic Sans MS"/>
              </a:rPr>
              <a:t>become </a:t>
            </a:r>
            <a:r>
              <a:rPr lang="en-US" spc="-5" dirty="0">
                <a:latin typeface="Sitka Banner" panose="02000505000000020004" pitchFamily="2" charset="0"/>
                <a:cs typeface="Comic Sans MS"/>
              </a:rPr>
              <a:t>locked in </a:t>
            </a:r>
            <a:r>
              <a:rPr lang="en-US" spc="-10" dirty="0">
                <a:latin typeface="Sitka Banner" panose="02000505000000020004" pitchFamily="2" charset="0"/>
                <a:cs typeface="Comic Sans MS"/>
              </a:rPr>
              <a:t>that conflict throughout </a:t>
            </a:r>
            <a:r>
              <a:rPr lang="en-US" spc="-5" dirty="0">
                <a:latin typeface="Sitka Banner" panose="02000505000000020004" pitchFamily="2" charset="0"/>
                <a:cs typeface="Comic Sans MS"/>
              </a:rPr>
              <a:t> life—something</a:t>
            </a:r>
            <a:r>
              <a:rPr lang="en-US" dirty="0">
                <a:latin typeface="Sitka Banner" panose="02000505000000020004" pitchFamily="2" charset="0"/>
                <a:cs typeface="Comic Sans MS"/>
              </a:rPr>
              <a:t> </a:t>
            </a:r>
            <a:r>
              <a:rPr lang="en-US" spc="-5" dirty="0" smtClean="0">
                <a:latin typeface="Sitka Banner" panose="02000505000000020004" pitchFamily="2" charset="0"/>
                <a:cs typeface="Comic Sans MS"/>
              </a:rPr>
              <a:t>he called</a:t>
            </a:r>
            <a:r>
              <a:rPr lang="en-US" spc="830" dirty="0" smtClean="0">
                <a:latin typeface="Sitka Banner" panose="02000505000000020004" pitchFamily="2" charset="0"/>
                <a:cs typeface="Comic Sans MS"/>
              </a:rPr>
              <a:t> </a:t>
            </a:r>
            <a:r>
              <a:rPr lang="en-US" spc="-10" dirty="0">
                <a:latin typeface="Sitka Banner" panose="02000505000000020004" pitchFamily="2" charset="0"/>
                <a:cs typeface="Comic Sans MS"/>
              </a:rPr>
              <a:t>fixation. </a:t>
            </a:r>
            <a:r>
              <a:rPr lang="en-US" spc="-825" dirty="0">
                <a:latin typeface="Sitka Banner" panose="02000505000000020004" pitchFamily="2" charset="0"/>
                <a:cs typeface="Comic Sans MS"/>
              </a:rPr>
              <a:t> </a:t>
            </a:r>
            <a:r>
              <a:rPr lang="en-US" spc="-10" dirty="0">
                <a:latin typeface="Sitka Banner" panose="02000505000000020004" pitchFamily="2" charset="0"/>
                <a:cs typeface="Comic Sans MS"/>
              </a:rPr>
              <a:t>Fixations</a:t>
            </a:r>
            <a:r>
              <a:rPr lang="en-US" spc="-5" dirty="0">
                <a:latin typeface="Sitka Banner" panose="02000505000000020004" pitchFamily="2" charset="0"/>
                <a:cs typeface="Comic Sans MS"/>
              </a:rPr>
              <a:t> are</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conflicts</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or</a:t>
            </a:r>
            <a:r>
              <a:rPr lang="en-US" spc="-5" dirty="0">
                <a:latin typeface="Sitka Banner" panose="02000505000000020004" pitchFamily="2" charset="0"/>
                <a:cs typeface="Comic Sans MS"/>
              </a:rPr>
              <a:t> concerns</a:t>
            </a:r>
            <a:r>
              <a:rPr lang="en-US" dirty="0">
                <a:latin typeface="Sitka Banner" panose="02000505000000020004" pitchFamily="2" charset="0"/>
                <a:cs typeface="Comic Sans MS"/>
              </a:rPr>
              <a:t> </a:t>
            </a:r>
            <a:r>
              <a:rPr lang="en-US" spc="-15" dirty="0">
                <a:latin typeface="Sitka Banner" panose="02000505000000020004" pitchFamily="2" charset="0"/>
                <a:cs typeface="Comic Sans MS"/>
              </a:rPr>
              <a:t>that </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persist </a:t>
            </a:r>
            <a:r>
              <a:rPr lang="en-US" spc="-10" dirty="0">
                <a:latin typeface="Sitka Banner" panose="02000505000000020004" pitchFamily="2" charset="0"/>
                <a:cs typeface="Comic Sans MS"/>
              </a:rPr>
              <a:t>beyond the developmental </a:t>
            </a:r>
            <a:r>
              <a:rPr lang="en-US" spc="-5" dirty="0">
                <a:latin typeface="Sitka Banner" panose="02000505000000020004" pitchFamily="2" charset="0"/>
                <a:cs typeface="Comic Sans MS"/>
              </a:rPr>
              <a:t>period </a:t>
            </a:r>
            <a:r>
              <a:rPr lang="en-US" spc="-25" dirty="0">
                <a:latin typeface="Sitka Banner" panose="02000505000000020004" pitchFamily="2" charset="0"/>
                <a:cs typeface="Comic Sans MS"/>
              </a:rPr>
              <a:t>in </a:t>
            </a:r>
            <a:r>
              <a:rPr lang="en-US" spc="-15" dirty="0" smtClean="0">
                <a:latin typeface="Sitka Banner" panose="02000505000000020004" pitchFamily="2" charset="0"/>
                <a:cs typeface="Comic Sans MS"/>
              </a:rPr>
              <a:t>which </a:t>
            </a:r>
            <a:r>
              <a:rPr lang="en-US" spc="-10" dirty="0">
                <a:latin typeface="Sitka Banner" panose="02000505000000020004" pitchFamily="2" charset="0"/>
                <a:cs typeface="Comic Sans MS"/>
              </a:rPr>
              <a:t>they first </a:t>
            </a:r>
            <a:r>
              <a:rPr lang="en-US" spc="-5" dirty="0">
                <a:latin typeface="Sitka Banner" panose="02000505000000020004" pitchFamily="2" charset="0"/>
                <a:cs typeface="Comic Sans MS"/>
              </a:rPr>
              <a:t>occur. </a:t>
            </a:r>
            <a:r>
              <a:rPr lang="en-US" spc="-15" dirty="0">
                <a:latin typeface="Sitka Banner" panose="02000505000000020004" pitchFamily="2" charset="0"/>
                <a:cs typeface="Comic Sans MS"/>
              </a:rPr>
              <a:t>Such </a:t>
            </a:r>
            <a:r>
              <a:rPr lang="en-US" spc="-10" dirty="0">
                <a:latin typeface="Sitka Banner" panose="02000505000000020004" pitchFamily="2" charset="0"/>
                <a:cs typeface="Comic Sans MS"/>
              </a:rPr>
              <a:t>conflicts </a:t>
            </a:r>
            <a:r>
              <a:rPr lang="en-US" spc="-5" dirty="0" smtClean="0">
                <a:latin typeface="Sitka Banner" panose="02000505000000020004" pitchFamily="2" charset="0"/>
                <a:cs typeface="Comic Sans MS"/>
              </a:rPr>
              <a:t>may</a:t>
            </a:r>
            <a:r>
              <a:rPr lang="en-US" dirty="0" smtClean="0">
                <a:latin typeface="Sitka Banner" panose="02000505000000020004" pitchFamily="2" charset="0"/>
                <a:cs typeface="Comic Sans MS"/>
              </a:rPr>
              <a:t> </a:t>
            </a:r>
            <a:r>
              <a:rPr lang="en-US" spc="-5" dirty="0">
                <a:latin typeface="Sitka Banner" panose="02000505000000020004" pitchFamily="2" charset="0"/>
                <a:cs typeface="Comic Sans MS"/>
              </a:rPr>
              <a:t>be</a:t>
            </a:r>
            <a:r>
              <a:rPr lang="en-US" dirty="0">
                <a:latin typeface="Sitka Banner" panose="02000505000000020004" pitchFamily="2" charset="0"/>
                <a:cs typeface="Comic Sans MS"/>
              </a:rPr>
              <a:t> </a:t>
            </a:r>
            <a:r>
              <a:rPr lang="en-US" spc="-15" dirty="0">
                <a:latin typeface="Sitka Banner" panose="02000505000000020004" pitchFamily="2" charset="0"/>
                <a:cs typeface="Comic Sans MS"/>
              </a:rPr>
              <a:t>due</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to</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having</a:t>
            </a:r>
            <a:r>
              <a:rPr lang="en-US" spc="-15" dirty="0">
                <a:latin typeface="Sitka Banner" panose="02000505000000020004" pitchFamily="2" charset="0"/>
                <a:cs typeface="Comic Sans MS"/>
              </a:rPr>
              <a:t> needs</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ignored</a:t>
            </a:r>
            <a:r>
              <a:rPr lang="en-US" spc="-5" dirty="0" smtClean="0">
                <a:latin typeface="Sitka Banner" panose="02000505000000020004" pitchFamily="2" charset="0"/>
                <a:cs typeface="Comic Sans MS"/>
              </a:rPr>
              <a:t>.</a:t>
            </a:r>
          </a:p>
          <a:p>
            <a:r>
              <a:rPr lang="en-US" dirty="0" smtClean="0">
                <a:latin typeface="Sitka Banner" panose="02000505000000020004" pitchFamily="2" charset="0"/>
              </a:rPr>
              <a:t>A fixation </a:t>
            </a:r>
            <a:r>
              <a:rPr lang="en-US" dirty="0">
                <a:latin typeface="Sitka Banner" panose="02000505000000020004" pitchFamily="2" charset="0"/>
              </a:rPr>
              <a:t>is a persistent focus of the id’s pleasure-seeking energies at an early stage of psychosexual development. </a:t>
            </a:r>
            <a:endParaRPr lang="en-US" dirty="0" smtClean="0">
              <a:latin typeface="Sitka Banner" panose="02000505000000020004" pitchFamily="2" charset="0"/>
            </a:endParaRPr>
          </a:p>
          <a:p>
            <a:r>
              <a:rPr lang="en-US" dirty="0" smtClean="0">
                <a:latin typeface="Sitka Banner" panose="02000505000000020004" pitchFamily="2" charset="0"/>
              </a:rPr>
              <a:t>Oral</a:t>
            </a:r>
            <a:r>
              <a:rPr lang="en-US" dirty="0">
                <a:latin typeface="Sitka Banner" panose="02000505000000020004" pitchFamily="2" charset="0"/>
              </a:rPr>
              <a:t>, anal, and phallic fixations occur when an issue or conflict in a psychosexual stage remains unresolved, leaving the individual focused on this stage and unable to move onto the next.</a:t>
            </a: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spTree>
    <p:extLst>
      <p:ext uri="{BB962C8B-B14F-4D97-AF65-F5344CB8AC3E}">
        <p14:creationId xmlns:p14="http://schemas.microsoft.com/office/powerpoint/2010/main" val="669378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199" y="1825625"/>
            <a:ext cx="8240487" cy="4351338"/>
          </a:xfrm>
        </p:spPr>
        <p:txBody>
          <a:bodyPr/>
          <a:lstStyle/>
          <a:p>
            <a:pPr marL="12700" marR="106045" indent="0">
              <a:lnSpc>
                <a:spcPct val="100000"/>
              </a:lnSpc>
              <a:spcBef>
                <a:spcPts val="100"/>
              </a:spcBef>
              <a:buNone/>
              <a:tabLst>
                <a:tab pos="241300" algn="l"/>
              </a:tabLst>
            </a:pPr>
            <a:r>
              <a:rPr lang="en-US" b="1" spc="-5" dirty="0" smtClean="0">
                <a:latin typeface="Sitka Banner" panose="02000505000000020004" pitchFamily="2" charset="0"/>
                <a:cs typeface="Comic Sans MS"/>
              </a:rPr>
              <a:t>Oral Stage (birth to 1 year):</a:t>
            </a:r>
          </a:p>
          <a:p>
            <a:pPr marL="469900" marR="106045" indent="-457200">
              <a:lnSpc>
                <a:spcPct val="100000"/>
              </a:lnSpc>
              <a:spcBef>
                <a:spcPts val="100"/>
              </a:spcBef>
              <a:tabLst>
                <a:tab pos="241300" algn="l"/>
              </a:tabLst>
            </a:pPr>
            <a:r>
              <a:rPr lang="en-US" spc="-5" dirty="0" smtClean="0">
                <a:latin typeface="Sitka Banner" panose="02000505000000020004" pitchFamily="2" charset="0"/>
                <a:cs typeface="Comic Sans MS"/>
              </a:rPr>
              <a:t>Gratification</a:t>
            </a:r>
            <a:r>
              <a:rPr lang="en-US" spc="-7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is</a:t>
            </a:r>
            <a:r>
              <a:rPr lang="en-US" spc="-60" dirty="0" smtClean="0">
                <a:latin typeface="Sitka Banner" panose="02000505000000020004" pitchFamily="2" charset="0"/>
                <a:cs typeface="Comic Sans MS"/>
              </a:rPr>
              <a:t> </a:t>
            </a:r>
            <a:r>
              <a:rPr lang="en-US" dirty="0" smtClean="0">
                <a:latin typeface="Sitka Banner" panose="02000505000000020004" pitchFamily="2" charset="0"/>
                <a:cs typeface="Comic Sans MS"/>
              </a:rPr>
              <a:t>obtained</a:t>
            </a:r>
            <a:r>
              <a:rPr lang="en-US" spc="-7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through </a:t>
            </a:r>
            <a:r>
              <a:rPr lang="en-US" spc="-70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oral</a:t>
            </a:r>
            <a:r>
              <a:rPr lang="en-US" spc="-3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route.</a:t>
            </a:r>
            <a:endParaRPr lang="en-US" dirty="0" smtClean="0">
              <a:latin typeface="Sitka Banner" panose="02000505000000020004" pitchFamily="2" charset="0"/>
              <a:cs typeface="Comic Sans MS"/>
            </a:endParaRPr>
          </a:p>
          <a:p>
            <a:pPr marL="469900" marR="106045" indent="-457200">
              <a:lnSpc>
                <a:spcPct val="100000"/>
              </a:lnSpc>
              <a:spcBef>
                <a:spcPts val="100"/>
              </a:spcBef>
              <a:tabLst>
                <a:tab pos="241300" algn="l"/>
              </a:tabLst>
            </a:pPr>
            <a:r>
              <a:rPr lang="en-US" spc="-5" dirty="0" smtClean="0">
                <a:latin typeface="Sitka Banner" panose="02000505000000020004" pitchFamily="2" charset="0"/>
                <a:cs typeface="Comic Sans MS"/>
              </a:rPr>
              <a:t>At</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this</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stage</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in</a:t>
            </a:r>
            <a:r>
              <a:rPr lang="en-US" dirty="0" smtClean="0">
                <a:latin typeface="Sitka Banner" panose="02000505000000020004" pitchFamily="2" charset="0"/>
                <a:cs typeface="Comic Sans MS"/>
              </a:rPr>
              <a:t> life</a:t>
            </a:r>
            <a:r>
              <a:rPr lang="en-US" spc="5"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infant’s </a:t>
            </a:r>
            <a:r>
              <a:rPr lang="en-US" spc="-5" dirty="0" smtClean="0">
                <a:latin typeface="Sitka Banner" panose="02000505000000020004" pitchFamily="2" charset="0"/>
                <a:cs typeface="Comic Sans MS"/>
              </a:rPr>
              <a:t>gratification</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is</a:t>
            </a:r>
            <a:r>
              <a:rPr lang="en-US"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oral,</a:t>
            </a:r>
            <a:r>
              <a:rPr lang="en-US" spc="-5"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or</a:t>
            </a:r>
            <a:r>
              <a:rPr lang="en-US" spc="-5" dirty="0">
                <a:latin typeface="Sitka Banner" panose="02000505000000020004" pitchFamily="2" charset="0"/>
                <a:cs typeface="Comic Sans MS"/>
              </a:rPr>
              <a:t> </a:t>
            </a:r>
            <a:r>
              <a:rPr lang="en-US" spc="-5" dirty="0" smtClean="0">
                <a:latin typeface="Sitka Banner" panose="02000505000000020004" pitchFamily="2" charset="0"/>
                <a:cs typeface="Comic Sans MS"/>
              </a:rPr>
              <a:t>mouth</a:t>
            </a:r>
            <a:r>
              <a:rPr lang="en-US" dirty="0" smtClean="0">
                <a:latin typeface="Sitka Banner" panose="02000505000000020004" pitchFamily="2" charset="0"/>
                <a:cs typeface="Comic Sans MS"/>
              </a:rPr>
              <a:t> such </a:t>
            </a:r>
            <a:r>
              <a:rPr lang="en-US" spc="-5" dirty="0" smtClean="0">
                <a:latin typeface="Sitka Banner" panose="02000505000000020004" pitchFamily="2" charset="0"/>
                <a:cs typeface="Comic Sans MS"/>
              </a:rPr>
              <a:t>as drink </a:t>
            </a:r>
            <a:r>
              <a:rPr lang="en-US" dirty="0" smtClean="0">
                <a:latin typeface="Sitka Banner" panose="02000505000000020004" pitchFamily="2" charset="0"/>
                <a:cs typeface="Comic Sans MS"/>
              </a:rPr>
              <a:t>milk, pacifier and</a:t>
            </a:r>
            <a:r>
              <a:rPr lang="en-US" spc="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put </a:t>
            </a:r>
            <a:r>
              <a:rPr lang="en-US" dirty="0" smtClean="0">
                <a:latin typeface="Sitka Banner" panose="02000505000000020004" pitchFamily="2" charset="0"/>
                <a:cs typeface="Comic Sans MS"/>
              </a:rPr>
              <a:t>all</a:t>
            </a:r>
            <a:r>
              <a:rPr lang="en-US" spc="-1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toys</a:t>
            </a:r>
            <a:r>
              <a:rPr lang="en-US" spc="-1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in</a:t>
            </a:r>
            <a:r>
              <a:rPr lang="en-US" spc="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the</a:t>
            </a:r>
            <a:r>
              <a:rPr lang="en-US" spc="-2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mouth.</a:t>
            </a:r>
            <a:endParaRPr lang="en-US" dirty="0" smtClean="0">
              <a:latin typeface="Sitka Banner" panose="02000505000000020004" pitchFamily="2" charset="0"/>
              <a:cs typeface="Comic Sans MS"/>
            </a:endParaRPr>
          </a:p>
          <a:p>
            <a:pPr marR="5080">
              <a:lnSpc>
                <a:spcPts val="2300"/>
              </a:lnSpc>
              <a:spcBef>
                <a:spcPts val="660"/>
              </a:spcBef>
              <a:tabLst>
                <a:tab pos="758190" algn="l"/>
                <a:tab pos="1219835" algn="l"/>
                <a:tab pos="1695450" algn="l"/>
                <a:tab pos="2399030" algn="l"/>
                <a:tab pos="3684270" algn="l"/>
                <a:tab pos="4089400" algn="l"/>
              </a:tabLst>
            </a:pPr>
            <a:r>
              <a:rPr lang="en-US" dirty="0" smtClean="0">
                <a:latin typeface="Sitka Banner" panose="02000505000000020004" pitchFamily="2" charset="0"/>
                <a:cs typeface="Comic Sans MS"/>
              </a:rPr>
              <a:t>  Freud</a:t>
            </a:r>
            <a:r>
              <a:rPr lang="en-US" spc="27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believed</a:t>
            </a:r>
            <a:r>
              <a:rPr lang="en-US" spc="254"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oral</a:t>
            </a:r>
            <a:r>
              <a:rPr lang="en-US" spc="27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stimulation or unmet needs</a:t>
            </a:r>
            <a:r>
              <a:rPr lang="en-US" spc="245" dirty="0" smtClean="0">
                <a:latin typeface="Sitka Banner" panose="02000505000000020004" pitchFamily="2" charset="0"/>
                <a:cs typeface="Comic Sans MS"/>
              </a:rPr>
              <a:t> </a:t>
            </a:r>
            <a:r>
              <a:rPr lang="en-US" dirty="0" smtClean="0">
                <a:latin typeface="Sitka Banner" panose="02000505000000020004" pitchFamily="2" charset="0"/>
                <a:cs typeface="Comic Sans MS"/>
              </a:rPr>
              <a:t>could l</a:t>
            </a:r>
            <a:r>
              <a:rPr lang="en-US" spc="5" dirty="0" smtClean="0">
                <a:latin typeface="Sitka Banner" panose="02000505000000020004" pitchFamily="2" charset="0"/>
                <a:cs typeface="Comic Sans MS"/>
              </a:rPr>
              <a:t>e</a:t>
            </a:r>
            <a:r>
              <a:rPr lang="en-US" spc="-5" dirty="0" smtClean="0">
                <a:latin typeface="Sitka Banner" panose="02000505000000020004" pitchFamily="2" charset="0"/>
                <a:cs typeface="Comic Sans MS"/>
              </a:rPr>
              <a:t>a</a:t>
            </a:r>
            <a:r>
              <a:rPr lang="en-US" dirty="0" smtClean="0">
                <a:latin typeface="Sitka Banner" panose="02000505000000020004" pitchFamily="2" charset="0"/>
                <a:cs typeface="Comic Sans MS"/>
              </a:rPr>
              <a:t>d </a:t>
            </a:r>
            <a:r>
              <a:rPr lang="en-US" spc="-5" dirty="0" smtClean="0">
                <a:latin typeface="Sitka Banner" panose="02000505000000020004" pitchFamily="2" charset="0"/>
                <a:cs typeface="Comic Sans MS"/>
              </a:rPr>
              <a:t>t</a:t>
            </a:r>
            <a:r>
              <a:rPr lang="en-US" dirty="0" smtClean="0">
                <a:latin typeface="Sitka Banner" panose="02000505000000020004" pitchFamily="2" charset="0"/>
                <a:cs typeface="Comic Sans MS"/>
              </a:rPr>
              <a:t>o </a:t>
            </a:r>
            <a:r>
              <a:rPr lang="en-US" spc="-5" dirty="0" smtClean="0">
                <a:latin typeface="Sitka Banner" panose="02000505000000020004" pitchFamily="2" charset="0"/>
                <a:cs typeface="Comic Sans MS"/>
              </a:rPr>
              <a:t>a</a:t>
            </a:r>
            <a:r>
              <a:rPr lang="en-US" dirty="0" smtClean="0">
                <a:latin typeface="Sitka Banner" panose="02000505000000020004" pitchFamily="2" charset="0"/>
                <a:cs typeface="Comic Sans MS"/>
              </a:rPr>
              <a:t>n </a:t>
            </a:r>
            <a:r>
              <a:rPr lang="en-US" spc="-5" dirty="0" smtClean="0">
                <a:latin typeface="Sitka Banner" panose="02000505000000020004" pitchFamily="2" charset="0"/>
                <a:cs typeface="Comic Sans MS"/>
              </a:rPr>
              <a:t>or</a:t>
            </a:r>
            <a:r>
              <a:rPr lang="en-US" spc="-20" dirty="0" smtClean="0">
                <a:latin typeface="Sitka Banner" panose="02000505000000020004" pitchFamily="2" charset="0"/>
                <a:cs typeface="Comic Sans MS"/>
              </a:rPr>
              <a:t>a</a:t>
            </a:r>
            <a:r>
              <a:rPr lang="en-US" dirty="0" smtClean="0">
                <a:latin typeface="Sitka Banner" panose="02000505000000020004" pitchFamily="2" charset="0"/>
                <a:cs typeface="Comic Sans MS"/>
              </a:rPr>
              <a:t>l     </a:t>
            </a:r>
            <a:r>
              <a:rPr lang="en-US" spc="-5" dirty="0" smtClean="0">
                <a:latin typeface="Sitka Banner" panose="02000505000000020004" pitchFamily="2" charset="0"/>
                <a:cs typeface="Comic Sans MS"/>
              </a:rPr>
              <a:t>fi</a:t>
            </a:r>
            <a:r>
              <a:rPr lang="en-US" spc="5" dirty="0" smtClean="0">
                <a:latin typeface="Sitka Banner" panose="02000505000000020004" pitchFamily="2" charset="0"/>
                <a:cs typeface="Comic Sans MS"/>
              </a:rPr>
              <a:t>x</a:t>
            </a:r>
            <a:r>
              <a:rPr lang="en-US" spc="-20" dirty="0" smtClean="0">
                <a:latin typeface="Sitka Banner" panose="02000505000000020004" pitchFamily="2" charset="0"/>
                <a:cs typeface="Comic Sans MS"/>
              </a:rPr>
              <a:t>a</a:t>
            </a:r>
            <a:r>
              <a:rPr lang="en-US" spc="-5" dirty="0" smtClean="0">
                <a:latin typeface="Sitka Banner" panose="02000505000000020004" pitchFamily="2" charset="0"/>
                <a:cs typeface="Comic Sans MS"/>
              </a:rPr>
              <a:t>tio</a:t>
            </a:r>
            <a:r>
              <a:rPr lang="en-US" dirty="0" smtClean="0">
                <a:latin typeface="Sitka Banner" panose="02000505000000020004" pitchFamily="2" charset="0"/>
                <a:cs typeface="Comic Sans MS"/>
              </a:rPr>
              <a:t>n </a:t>
            </a:r>
            <a:r>
              <a:rPr lang="en-US" spc="-5" dirty="0" smtClean="0">
                <a:latin typeface="Sitka Banner" panose="02000505000000020004" pitchFamily="2" charset="0"/>
                <a:cs typeface="Comic Sans MS"/>
              </a:rPr>
              <a:t>i</a:t>
            </a:r>
            <a:r>
              <a:rPr lang="en-US" dirty="0" smtClean="0">
                <a:latin typeface="Sitka Banner" panose="02000505000000020004" pitchFamily="2" charset="0"/>
                <a:cs typeface="Comic Sans MS"/>
              </a:rPr>
              <a:t>n l</a:t>
            </a:r>
            <a:r>
              <a:rPr lang="en-US" spc="-5" dirty="0" smtClean="0">
                <a:latin typeface="Sitka Banner" panose="02000505000000020004" pitchFamily="2" charset="0"/>
                <a:cs typeface="Comic Sans MS"/>
              </a:rPr>
              <a:t>a</a:t>
            </a:r>
            <a:r>
              <a:rPr lang="en-US" spc="-30" dirty="0" smtClean="0">
                <a:latin typeface="Sitka Banner" panose="02000505000000020004" pitchFamily="2" charset="0"/>
                <a:cs typeface="Comic Sans MS"/>
              </a:rPr>
              <a:t>t</a:t>
            </a:r>
            <a:r>
              <a:rPr lang="en-US" dirty="0" smtClean="0">
                <a:latin typeface="Sitka Banner" panose="02000505000000020004" pitchFamily="2" charset="0"/>
                <a:cs typeface="Comic Sans MS"/>
              </a:rPr>
              <a:t>er life,</a:t>
            </a:r>
            <a:r>
              <a:rPr lang="en-US" spc="31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such</a:t>
            </a:r>
            <a:r>
              <a:rPr lang="en-US" spc="310"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as</a:t>
            </a:r>
            <a:r>
              <a:rPr lang="en-US" spc="28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smoking, nail-biting,</a:t>
            </a:r>
            <a:r>
              <a:rPr lang="en-US" dirty="0" smtClean="0">
                <a:latin typeface="Sitka Banner" panose="02000505000000020004" pitchFamily="2" charset="0"/>
                <a:cs typeface="Comic Sans MS"/>
              </a:rPr>
              <a:t> f</a:t>
            </a:r>
            <a:r>
              <a:rPr lang="en-US" spc="-5" dirty="0" smtClean="0">
                <a:latin typeface="Sitka Banner" panose="02000505000000020004" pitchFamily="2" charset="0"/>
                <a:cs typeface="Comic Sans MS"/>
              </a:rPr>
              <a:t>i</a:t>
            </a:r>
            <a:r>
              <a:rPr lang="en-US" spc="5" dirty="0" smtClean="0">
                <a:latin typeface="Sitka Banner" panose="02000505000000020004" pitchFamily="2" charset="0"/>
                <a:cs typeface="Comic Sans MS"/>
              </a:rPr>
              <a:t>n</a:t>
            </a:r>
            <a:r>
              <a:rPr lang="en-US" dirty="0" smtClean="0">
                <a:latin typeface="Sitka Banner" panose="02000505000000020004" pitchFamily="2" charset="0"/>
                <a:cs typeface="Comic Sans MS"/>
              </a:rPr>
              <a:t>ger</a:t>
            </a:r>
            <a:r>
              <a:rPr lang="en-US" spc="-5" dirty="0" smtClean="0">
                <a:latin typeface="Sitka Banner" panose="02000505000000020004" pitchFamily="2" charset="0"/>
                <a:cs typeface="Comic Sans MS"/>
              </a:rPr>
              <a:t>-</a:t>
            </a:r>
            <a:r>
              <a:rPr lang="en-US" dirty="0" smtClean="0">
                <a:latin typeface="Sitka Banner" panose="02000505000000020004" pitchFamily="2" charset="0"/>
                <a:cs typeface="Comic Sans MS"/>
              </a:rPr>
              <a:t>c</a:t>
            </a:r>
            <a:r>
              <a:rPr lang="en-US" spc="5" dirty="0" smtClean="0">
                <a:latin typeface="Sitka Banner" panose="02000505000000020004" pitchFamily="2" charset="0"/>
                <a:cs typeface="Comic Sans MS"/>
              </a:rPr>
              <a:t>h</a:t>
            </a:r>
            <a:r>
              <a:rPr lang="en-US" dirty="0" smtClean="0">
                <a:latin typeface="Sitka Banner" panose="02000505000000020004" pitchFamily="2" charset="0"/>
                <a:cs typeface="Comic Sans MS"/>
              </a:rPr>
              <a:t>e</a:t>
            </a:r>
            <a:r>
              <a:rPr lang="en-US" spc="5" dirty="0" smtClean="0">
                <a:latin typeface="Sitka Banner" panose="02000505000000020004" pitchFamily="2" charset="0"/>
                <a:cs typeface="Comic Sans MS"/>
              </a:rPr>
              <a:t>w</a:t>
            </a:r>
            <a:r>
              <a:rPr lang="en-US" spc="-5" dirty="0" smtClean="0">
                <a:latin typeface="Sitka Banner" panose="02000505000000020004" pitchFamily="2" charset="0"/>
                <a:cs typeface="Comic Sans MS"/>
              </a:rPr>
              <a:t>ing</a:t>
            </a:r>
            <a:r>
              <a:rPr lang="en-US" dirty="0" smtClean="0">
                <a:latin typeface="Sitka Banner" panose="02000505000000020004" pitchFamily="2" charset="0"/>
                <a:cs typeface="Comic Sans MS"/>
              </a:rPr>
              <a:t>, and </a:t>
            </a:r>
            <a:r>
              <a:rPr lang="en-US" spc="-5" dirty="0" smtClean="0">
                <a:latin typeface="Sitka Banner" panose="02000505000000020004" pitchFamily="2" charset="0"/>
                <a:cs typeface="Comic Sans MS"/>
              </a:rPr>
              <a:t>thumb</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sucking.	</a:t>
            </a:r>
          </a:p>
          <a:p>
            <a:pPr marR="5080">
              <a:lnSpc>
                <a:spcPts val="2300"/>
              </a:lnSpc>
              <a:spcBef>
                <a:spcPts val="660"/>
              </a:spcBef>
              <a:tabLst>
                <a:tab pos="758190" algn="l"/>
                <a:tab pos="1219835" algn="l"/>
                <a:tab pos="1695450" algn="l"/>
                <a:tab pos="2399030" algn="l"/>
                <a:tab pos="3684270" algn="l"/>
                <a:tab pos="4089400" algn="l"/>
              </a:tabLst>
            </a:pPr>
            <a:r>
              <a:rPr lang="en-US" spc="-5" dirty="0" smtClean="0">
                <a:latin typeface="Sitka Banner" panose="02000505000000020004" pitchFamily="2" charset="0"/>
                <a:cs typeface="Comic Sans MS"/>
              </a:rPr>
              <a:t>  Oral personalities</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ng</a:t>
            </a:r>
            <a:r>
              <a:rPr lang="en-US" spc="-20" dirty="0" smtClean="0">
                <a:latin typeface="Sitka Banner" panose="02000505000000020004" pitchFamily="2" charset="0"/>
                <a:cs typeface="Comic Sans MS"/>
              </a:rPr>
              <a:t>a</a:t>
            </a:r>
            <a:r>
              <a:rPr lang="en-US" spc="-5" dirty="0" smtClean="0">
                <a:latin typeface="Sitka Banner" panose="02000505000000020004" pitchFamily="2" charset="0"/>
                <a:cs typeface="Comic Sans MS"/>
              </a:rPr>
              <a:t>g</a:t>
            </a:r>
            <a:r>
              <a:rPr lang="en-US" dirty="0" smtClean="0">
                <a:latin typeface="Sitka Banner" panose="02000505000000020004" pitchFamily="2" charset="0"/>
                <a:cs typeface="Comic Sans MS"/>
              </a:rPr>
              <a:t>e </a:t>
            </a:r>
            <a:r>
              <a:rPr lang="en-US" spc="-5" dirty="0" smtClean="0">
                <a:latin typeface="Sitka Banner" panose="02000505000000020004" pitchFamily="2" charset="0"/>
                <a:cs typeface="Comic Sans MS"/>
              </a:rPr>
              <a:t>i</a:t>
            </a:r>
            <a:r>
              <a:rPr lang="en-US" dirty="0" smtClean="0">
                <a:latin typeface="Sitka Banner" panose="02000505000000020004" pitchFamily="2" charset="0"/>
                <a:cs typeface="Comic Sans MS"/>
              </a:rPr>
              <a:t>n such o</a:t>
            </a:r>
            <a:r>
              <a:rPr lang="en-US" spc="-5" dirty="0" smtClean="0">
                <a:latin typeface="Sitka Banner" panose="02000505000000020004" pitchFamily="2" charset="0"/>
                <a:cs typeface="Comic Sans MS"/>
              </a:rPr>
              <a:t>r</a:t>
            </a:r>
            <a:r>
              <a:rPr lang="en-US" spc="-30" dirty="0" smtClean="0">
                <a:latin typeface="Sitka Banner" panose="02000505000000020004" pitchFamily="2" charset="0"/>
                <a:cs typeface="Comic Sans MS"/>
              </a:rPr>
              <a:t>a</a:t>
            </a:r>
            <a:r>
              <a:rPr lang="en-US" dirty="0" smtClean="0">
                <a:latin typeface="Sitka Banner" panose="02000505000000020004" pitchFamily="2" charset="0"/>
                <a:cs typeface="Comic Sans MS"/>
              </a:rPr>
              <a:t>l b</a:t>
            </a:r>
            <a:r>
              <a:rPr lang="en-US" spc="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havi</a:t>
            </a:r>
            <a:r>
              <a:rPr lang="en-US" spc="-10" dirty="0" smtClean="0">
                <a:latin typeface="Sitka Banner" panose="02000505000000020004" pitchFamily="2" charset="0"/>
                <a:cs typeface="Comic Sans MS"/>
              </a:rPr>
              <a:t>o</a:t>
            </a:r>
            <a:r>
              <a:rPr lang="en-US" spc="-30" dirty="0" smtClean="0">
                <a:latin typeface="Sitka Banner" panose="02000505000000020004" pitchFamily="2" charset="0"/>
                <a:cs typeface="Comic Sans MS"/>
              </a:rPr>
              <a:t>r</a:t>
            </a:r>
            <a:r>
              <a:rPr lang="en-US" dirty="0" smtClean="0">
                <a:latin typeface="Sitka Banner" panose="02000505000000020004" pitchFamily="2" charset="0"/>
                <a:cs typeface="Comic Sans MS"/>
              </a:rPr>
              <a:t>s, </a:t>
            </a:r>
            <a:r>
              <a:rPr lang="en-US" spc="-5" dirty="0" smtClean="0">
                <a:latin typeface="Sitka Banner" panose="02000505000000020004" pitchFamily="2" charset="0"/>
                <a:cs typeface="Comic Sans MS"/>
              </a:rPr>
              <a:t>particularly</a:t>
            </a:r>
            <a:r>
              <a:rPr lang="en-US" spc="-5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when</a:t>
            </a:r>
            <a:r>
              <a:rPr lang="en-US" spc="-65"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under stress.</a:t>
            </a:r>
            <a:endParaRPr lang="en-US" dirty="0" smtClean="0">
              <a:latin typeface="Sitka Banner" panose="02000505000000020004" pitchFamily="2" charset="0"/>
              <a:cs typeface="Comic Sans MS"/>
            </a:endParaRPr>
          </a:p>
          <a:p>
            <a:pPr marL="12700" indent="0">
              <a:lnSpc>
                <a:spcPct val="100000"/>
              </a:lnSpc>
              <a:spcBef>
                <a:spcPts val="2320"/>
              </a:spcBef>
              <a:buNone/>
              <a:tabLst>
                <a:tab pos="241300" algn="l"/>
              </a:tabLst>
            </a:pPr>
            <a:endParaRPr lang="en-US" dirty="0" smtClean="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pic>
        <p:nvPicPr>
          <p:cNvPr id="6" name="object 10"/>
          <p:cNvPicPr/>
          <p:nvPr/>
        </p:nvPicPr>
        <p:blipFill>
          <a:blip r:embed="rId2" cstate="print"/>
          <a:stretch>
            <a:fillRect/>
          </a:stretch>
        </p:blipFill>
        <p:spPr>
          <a:xfrm>
            <a:off x="8619309" y="1998617"/>
            <a:ext cx="2514600" cy="1702308"/>
          </a:xfrm>
          <a:prstGeom prst="rect">
            <a:avLst/>
          </a:prstGeom>
        </p:spPr>
      </p:pic>
    </p:spTree>
    <p:extLst>
      <p:ext uri="{BB962C8B-B14F-4D97-AF65-F5344CB8AC3E}">
        <p14:creationId xmlns:p14="http://schemas.microsoft.com/office/powerpoint/2010/main" val="5155667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b="1" dirty="0" smtClean="0">
                <a:latin typeface="Sitka Banner" panose="02000505000000020004" pitchFamily="2" charset="0"/>
              </a:rPr>
              <a:t>Anal (1-3 years):</a:t>
            </a:r>
          </a:p>
          <a:p>
            <a:pPr marR="5080">
              <a:lnSpc>
                <a:spcPts val="2600"/>
              </a:lnSpc>
              <a:spcBef>
                <a:spcPts val="420"/>
              </a:spcBef>
            </a:pPr>
            <a:r>
              <a:rPr lang="en-US" spc="-5" dirty="0">
                <a:latin typeface="Sitka Banner" panose="02000505000000020004" pitchFamily="2" charset="0"/>
                <a:cs typeface="Comic Sans MS"/>
              </a:rPr>
              <a:t>Conflict</a:t>
            </a:r>
            <a:r>
              <a:rPr lang="en-US" spc="-60" dirty="0">
                <a:latin typeface="Sitka Banner" panose="02000505000000020004" pitchFamily="2" charset="0"/>
                <a:cs typeface="Comic Sans MS"/>
              </a:rPr>
              <a:t> </a:t>
            </a:r>
            <a:r>
              <a:rPr lang="en-US" spc="-5" dirty="0">
                <a:latin typeface="Sitka Banner" panose="02000505000000020004" pitchFamily="2" charset="0"/>
                <a:cs typeface="Comic Sans MS"/>
              </a:rPr>
              <a:t>between</a:t>
            </a:r>
            <a:r>
              <a:rPr lang="en-US" spc="-55" dirty="0">
                <a:latin typeface="Sitka Banner" panose="02000505000000020004" pitchFamily="2" charset="0"/>
                <a:cs typeface="Comic Sans MS"/>
              </a:rPr>
              <a:t> </a:t>
            </a:r>
            <a:r>
              <a:rPr lang="en-US" spc="-5" dirty="0">
                <a:latin typeface="Sitka Banner" panose="02000505000000020004" pitchFamily="2" charset="0"/>
                <a:cs typeface="Comic Sans MS"/>
              </a:rPr>
              <a:t>child’s</a:t>
            </a:r>
            <a:r>
              <a:rPr lang="en-US" spc="-35" dirty="0">
                <a:latin typeface="Sitka Banner" panose="02000505000000020004" pitchFamily="2" charset="0"/>
                <a:cs typeface="Comic Sans MS"/>
              </a:rPr>
              <a:t> </a:t>
            </a:r>
            <a:r>
              <a:rPr lang="en-US" dirty="0">
                <a:latin typeface="Sitka Banner" panose="02000505000000020004" pitchFamily="2" charset="0"/>
                <a:cs typeface="Comic Sans MS"/>
              </a:rPr>
              <a:t>ability</a:t>
            </a:r>
            <a:r>
              <a:rPr lang="en-US" spc="-20" dirty="0">
                <a:latin typeface="Sitka Banner" panose="02000505000000020004" pitchFamily="2" charset="0"/>
                <a:cs typeface="Comic Sans MS"/>
              </a:rPr>
              <a:t> </a:t>
            </a:r>
            <a:r>
              <a:rPr lang="en-US" spc="-5" dirty="0" smtClean="0">
                <a:latin typeface="Sitka Banner" panose="02000505000000020004" pitchFamily="2" charset="0"/>
                <a:cs typeface="Comic Sans MS"/>
              </a:rPr>
              <a:t>to</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eliminate</a:t>
            </a:r>
            <a:r>
              <a:rPr lang="en-US" spc="-20" dirty="0" smtClean="0">
                <a:latin typeface="Sitka Banner" panose="02000505000000020004" pitchFamily="2" charset="0"/>
                <a:cs typeface="Comic Sans MS"/>
              </a:rPr>
              <a:t> </a:t>
            </a:r>
            <a:r>
              <a:rPr lang="en-US" spc="-5" dirty="0">
                <a:latin typeface="Sitka Banner" panose="02000505000000020004" pitchFamily="2" charset="0"/>
                <a:cs typeface="Comic Sans MS"/>
              </a:rPr>
              <a:t>wastes</a:t>
            </a:r>
            <a:r>
              <a:rPr lang="en-US" spc="-75" dirty="0">
                <a:latin typeface="Sitka Banner" panose="02000505000000020004" pitchFamily="2" charset="0"/>
                <a:cs typeface="Comic Sans MS"/>
              </a:rPr>
              <a:t> </a:t>
            </a:r>
            <a:r>
              <a:rPr lang="en-US" dirty="0">
                <a:latin typeface="Sitka Banner" panose="02000505000000020004" pitchFamily="2" charset="0"/>
                <a:cs typeface="Comic Sans MS"/>
              </a:rPr>
              <a:t>at</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will</a:t>
            </a:r>
            <a:r>
              <a:rPr lang="en-US" spc="-35" dirty="0">
                <a:latin typeface="Sitka Banner" panose="02000505000000020004" pitchFamily="2" charset="0"/>
                <a:cs typeface="Comic Sans MS"/>
              </a:rPr>
              <a:t> </a:t>
            </a:r>
            <a:r>
              <a:rPr lang="en-US" spc="-5" dirty="0">
                <a:latin typeface="Sitka Banner" panose="02000505000000020004" pitchFamily="2" charset="0"/>
                <a:cs typeface="Comic Sans MS"/>
              </a:rPr>
              <a:t>versus </a:t>
            </a:r>
            <a:r>
              <a:rPr lang="en-US" spc="-700" dirty="0">
                <a:latin typeface="Sitka Banner" panose="02000505000000020004" pitchFamily="2" charset="0"/>
                <a:cs typeface="Comic Sans MS"/>
              </a:rPr>
              <a:t> </a:t>
            </a:r>
            <a:r>
              <a:rPr lang="en-US" spc="-5" dirty="0">
                <a:latin typeface="Sitka Banner" panose="02000505000000020004" pitchFamily="2" charset="0"/>
                <a:cs typeface="Comic Sans MS"/>
              </a:rPr>
              <a:t>societal</a:t>
            </a:r>
            <a:r>
              <a:rPr lang="en-US" spc="-75" dirty="0">
                <a:latin typeface="Sitka Banner" panose="02000505000000020004" pitchFamily="2" charset="0"/>
                <a:cs typeface="Comic Sans MS"/>
              </a:rPr>
              <a:t> </a:t>
            </a:r>
            <a:r>
              <a:rPr lang="en-US" spc="-5" dirty="0">
                <a:latin typeface="Sitka Banner" panose="02000505000000020004" pitchFamily="2" charset="0"/>
                <a:cs typeface="Comic Sans MS"/>
              </a:rPr>
              <a:t>expectations</a:t>
            </a:r>
            <a:r>
              <a:rPr lang="en-US" spc="-90" dirty="0">
                <a:latin typeface="Sitka Banner" panose="02000505000000020004" pitchFamily="2" charset="0"/>
                <a:cs typeface="Comic Sans MS"/>
              </a:rPr>
              <a:t> </a:t>
            </a:r>
            <a:r>
              <a:rPr lang="en-US" spc="-5" dirty="0">
                <a:latin typeface="Sitka Banner" panose="02000505000000020004" pitchFamily="2" charset="0"/>
                <a:cs typeface="Comic Sans MS"/>
              </a:rPr>
              <a:t>of</a:t>
            </a:r>
            <a:r>
              <a:rPr lang="en-US" spc="-40" dirty="0">
                <a:latin typeface="Sitka Banner" panose="02000505000000020004" pitchFamily="2" charset="0"/>
                <a:cs typeface="Comic Sans MS"/>
              </a:rPr>
              <a:t> </a:t>
            </a:r>
            <a:r>
              <a:rPr lang="en-US" spc="-5" dirty="0" smtClean="0">
                <a:latin typeface="Sitka Banner" panose="02000505000000020004" pitchFamily="2" charset="0"/>
                <a:cs typeface="Comic Sans MS"/>
              </a:rPr>
              <a:t>toilet training.</a:t>
            </a:r>
          </a:p>
          <a:p>
            <a:pPr marL="12700">
              <a:lnSpc>
                <a:spcPts val="2590"/>
              </a:lnSpc>
              <a:spcBef>
                <a:spcPts val="100"/>
              </a:spcBef>
            </a:pPr>
            <a:r>
              <a:rPr lang="en-US" spc="-10" dirty="0" smtClean="0">
                <a:latin typeface="Sitka Banner" panose="02000505000000020004" pitchFamily="2" charset="0"/>
                <a:cs typeface="Comic Sans MS"/>
              </a:rPr>
              <a:t>A</a:t>
            </a:r>
            <a:r>
              <a:rPr lang="en-US" dirty="0" smtClean="0">
                <a:latin typeface="Sitka Banner" panose="02000505000000020004" pitchFamily="2" charset="0"/>
                <a:cs typeface="Comic Sans MS"/>
              </a:rPr>
              <a:t>t </a:t>
            </a:r>
            <a:r>
              <a:rPr lang="en-US" spc="-5" dirty="0" smtClean="0">
                <a:latin typeface="Sitka Banner" panose="02000505000000020004" pitchFamily="2" charset="0"/>
                <a:cs typeface="Comic Sans MS"/>
              </a:rPr>
              <a:t>thi</a:t>
            </a:r>
            <a:r>
              <a:rPr lang="en-US" dirty="0" smtClean="0">
                <a:latin typeface="Sitka Banner" panose="02000505000000020004" pitchFamily="2" charset="0"/>
                <a:cs typeface="Comic Sans MS"/>
              </a:rPr>
              <a:t>s point, </a:t>
            </a:r>
            <a:r>
              <a:rPr lang="en-US" spc="-5" dirty="0" smtClean="0">
                <a:latin typeface="Sitka Banner" panose="02000505000000020004" pitchFamily="2" charset="0"/>
                <a:cs typeface="Comic Sans MS"/>
              </a:rPr>
              <a:t>th</a:t>
            </a:r>
            <a:r>
              <a:rPr lang="en-US" dirty="0" smtClean="0">
                <a:latin typeface="Sitka Banner" panose="02000505000000020004" pitchFamily="2" charset="0"/>
                <a:cs typeface="Comic Sans MS"/>
              </a:rPr>
              <a:t>e m</a:t>
            </a:r>
            <a:r>
              <a:rPr lang="en-US" spc="-15" dirty="0" smtClean="0">
                <a:latin typeface="Sitka Banner" panose="02000505000000020004" pitchFamily="2" charset="0"/>
                <a:cs typeface="Comic Sans MS"/>
              </a:rPr>
              <a:t>a</a:t>
            </a:r>
            <a:r>
              <a:rPr lang="en-US" spc="-5" dirty="0" smtClean="0">
                <a:latin typeface="Sitka Banner" panose="02000505000000020004" pitchFamily="2" charset="0"/>
                <a:cs typeface="Comic Sans MS"/>
              </a:rPr>
              <a:t>jo</a:t>
            </a:r>
            <a:r>
              <a:rPr lang="en-US" dirty="0" smtClean="0">
                <a:latin typeface="Sitka Banner" panose="02000505000000020004" pitchFamily="2" charset="0"/>
                <a:cs typeface="Comic Sans MS"/>
              </a:rPr>
              <a:t>r </a:t>
            </a:r>
            <a:r>
              <a:rPr lang="en-US" spc="-20" dirty="0" smtClean="0">
                <a:latin typeface="Sitka Banner" panose="02000505000000020004" pitchFamily="2" charset="0"/>
                <a:cs typeface="Comic Sans MS"/>
              </a:rPr>
              <a:t>so</a:t>
            </a:r>
            <a:r>
              <a:rPr lang="en-US" spc="-15" dirty="0" smtClean="0">
                <a:latin typeface="Sitka Banner" panose="02000505000000020004" pitchFamily="2" charset="0"/>
                <a:cs typeface="Comic Sans MS"/>
              </a:rPr>
              <a:t>urc</a:t>
            </a:r>
            <a:r>
              <a:rPr lang="en-US" dirty="0" smtClean="0">
                <a:latin typeface="Sitka Banner" panose="02000505000000020004" pitchFamily="2" charset="0"/>
                <a:cs typeface="Comic Sans MS"/>
              </a:rPr>
              <a:t>e of pleasure changes from oral to anal region and children obtain considerable </a:t>
            </a:r>
            <a:r>
              <a:rPr lang="en-US" spc="-5" dirty="0">
                <a:latin typeface="Sitka Banner" panose="02000505000000020004" pitchFamily="2" charset="0"/>
                <a:cs typeface="Comic Sans MS"/>
              </a:rPr>
              <a:t>pleasure</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from</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both</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retention </a:t>
            </a:r>
            <a:r>
              <a:rPr lang="en-US" dirty="0" smtClean="0">
                <a:latin typeface="Sitka Banner" panose="02000505000000020004" pitchFamily="2" charset="0"/>
                <a:cs typeface="Comic Sans MS"/>
              </a:rPr>
              <a:t>and exp</a:t>
            </a:r>
            <a:r>
              <a:rPr lang="en-US" spc="5" dirty="0" smtClean="0">
                <a:latin typeface="Sitka Banner" panose="02000505000000020004" pitchFamily="2" charset="0"/>
                <a:cs typeface="Comic Sans MS"/>
              </a:rPr>
              <a:t>u</a:t>
            </a:r>
            <a:r>
              <a:rPr lang="en-US" dirty="0" smtClean="0">
                <a:latin typeface="Sitka Banner" panose="02000505000000020004" pitchFamily="2" charset="0"/>
                <a:cs typeface="Comic Sans MS"/>
              </a:rPr>
              <a:t>l</a:t>
            </a:r>
            <a:r>
              <a:rPr lang="en-US" spc="-5" dirty="0" smtClean="0">
                <a:latin typeface="Sitka Banner" panose="02000505000000020004" pitchFamily="2" charset="0"/>
                <a:cs typeface="Comic Sans MS"/>
              </a:rPr>
              <a:t>si</a:t>
            </a:r>
            <a:r>
              <a:rPr lang="en-US" spc="-15" dirty="0" smtClean="0">
                <a:latin typeface="Sitka Banner" panose="02000505000000020004" pitchFamily="2" charset="0"/>
                <a:cs typeface="Comic Sans MS"/>
              </a:rPr>
              <a:t>o</a:t>
            </a:r>
            <a:r>
              <a:rPr lang="en-US" dirty="0" smtClean="0">
                <a:latin typeface="Sitka Banner" panose="02000505000000020004" pitchFamily="2" charset="0"/>
                <a:cs typeface="Comic Sans MS"/>
              </a:rPr>
              <a:t>n </a:t>
            </a:r>
            <a:r>
              <a:rPr lang="en-US" spc="-5" dirty="0" smtClean="0">
                <a:latin typeface="Sitka Banner" panose="02000505000000020004" pitchFamily="2" charset="0"/>
                <a:cs typeface="Comic Sans MS"/>
              </a:rPr>
              <a:t>o</a:t>
            </a:r>
            <a:r>
              <a:rPr lang="en-US" dirty="0" smtClean="0">
                <a:latin typeface="Sitka Banner" panose="02000505000000020004" pitchFamily="2" charset="0"/>
                <a:cs typeface="Comic Sans MS"/>
              </a:rPr>
              <a:t>f </a:t>
            </a:r>
            <a:r>
              <a:rPr lang="en-US" spc="-10" dirty="0" smtClean="0">
                <a:latin typeface="Sitka Banner" panose="02000505000000020004" pitchFamily="2" charset="0"/>
                <a:cs typeface="Comic Sans MS"/>
              </a:rPr>
              <a:t>f</a:t>
            </a:r>
            <a:r>
              <a:rPr lang="en-US" spc="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c</a:t>
            </a:r>
            <a:r>
              <a:rPr lang="en-US" spc="5" dirty="0" smtClean="0">
                <a:latin typeface="Sitka Banner" panose="02000505000000020004" pitchFamily="2" charset="0"/>
                <a:cs typeface="Comic Sans MS"/>
              </a:rPr>
              <a:t>e</a:t>
            </a:r>
            <a:r>
              <a:rPr lang="en-US" spc="-20" dirty="0" smtClean="0">
                <a:latin typeface="Sitka Banner" panose="02000505000000020004" pitchFamily="2" charset="0"/>
                <a:cs typeface="Comic Sans MS"/>
              </a:rPr>
              <a:t>s</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I</a:t>
            </a:r>
            <a:r>
              <a:rPr lang="en-US" dirty="0" smtClean="0">
                <a:latin typeface="Sitka Banner" panose="02000505000000020004" pitchFamily="2" charset="0"/>
                <a:cs typeface="Comic Sans MS"/>
              </a:rPr>
              <a:t>f t</a:t>
            </a:r>
            <a:r>
              <a:rPr lang="en-US" spc="-5" dirty="0" smtClean="0">
                <a:latin typeface="Sitka Banner" panose="02000505000000020004" pitchFamily="2" charset="0"/>
                <a:cs typeface="Comic Sans MS"/>
              </a:rPr>
              <a:t>oilet</a:t>
            </a:r>
            <a:r>
              <a:rPr lang="en-US" dirty="0" smtClean="0">
                <a:latin typeface="Sitka Banner" panose="02000505000000020004" pitchFamily="2" charset="0"/>
                <a:cs typeface="Comic Sans MS"/>
              </a:rPr>
              <a:t> training is particularly demanding, </a:t>
            </a:r>
            <a:r>
              <a:rPr lang="en-US" spc="-5" dirty="0" smtClean="0">
                <a:latin typeface="Sitka Banner" panose="02000505000000020004" pitchFamily="2" charset="0"/>
                <a:cs typeface="Comic Sans MS"/>
              </a:rPr>
              <a:t>fixation</a:t>
            </a:r>
            <a:r>
              <a:rPr lang="en-US" spc="305" dirty="0" smtClean="0">
                <a:latin typeface="Sitka Banner" panose="02000505000000020004" pitchFamily="2" charset="0"/>
                <a:cs typeface="Comic Sans MS"/>
              </a:rPr>
              <a:t> </a:t>
            </a:r>
            <a:r>
              <a:rPr lang="en-US" spc="-5" dirty="0">
                <a:latin typeface="Sitka Banner" panose="02000505000000020004" pitchFamily="2" charset="0"/>
                <a:cs typeface="Comic Sans MS"/>
              </a:rPr>
              <a:t>might</a:t>
            </a:r>
            <a:r>
              <a:rPr lang="en-US" spc="330" dirty="0">
                <a:latin typeface="Sitka Banner" panose="02000505000000020004" pitchFamily="2" charset="0"/>
                <a:cs typeface="Comic Sans MS"/>
              </a:rPr>
              <a:t> </a:t>
            </a:r>
            <a:r>
              <a:rPr lang="en-US" dirty="0" smtClean="0">
                <a:latin typeface="Sitka Banner" panose="02000505000000020004" pitchFamily="2" charset="0"/>
                <a:cs typeface="Comic Sans MS"/>
              </a:rPr>
              <a:t>occur.</a:t>
            </a:r>
            <a:endParaRPr lang="en-US" spc="-5" dirty="0" smtClean="0">
              <a:latin typeface="Sitka Banner" panose="02000505000000020004" pitchFamily="2" charset="0"/>
              <a:cs typeface="Comic Sans MS"/>
            </a:endParaRPr>
          </a:p>
          <a:p>
            <a:pPr marL="12700">
              <a:lnSpc>
                <a:spcPts val="2300"/>
              </a:lnSpc>
              <a:tabLst>
                <a:tab pos="2625090" algn="l"/>
              </a:tabLst>
            </a:pPr>
            <a:r>
              <a:rPr lang="en-US" dirty="0">
                <a:latin typeface="Sitka Banner" panose="02000505000000020004" pitchFamily="2" charset="0"/>
              </a:rPr>
              <a:t>If a child experiences excessive control and pressure during toilet training, they might become fixated at the anal stage. As adults, they may exhibit characteristics of excessive </a:t>
            </a:r>
            <a:r>
              <a:rPr lang="en-US" dirty="0" smtClean="0">
                <a:latin typeface="Sitka Banner" panose="02000505000000020004" pitchFamily="2" charset="0"/>
              </a:rPr>
              <a:t>orderliness, </a:t>
            </a:r>
            <a:r>
              <a:rPr lang="en-US" spc="-5" dirty="0" smtClean="0">
                <a:latin typeface="Sitka Banner" panose="02000505000000020004" pitchFamily="2" charset="0"/>
                <a:cs typeface="Comic Sans MS"/>
              </a:rPr>
              <a:t>punctuality</a:t>
            </a:r>
            <a:r>
              <a:rPr lang="en-US" dirty="0" smtClean="0">
                <a:latin typeface="Sitka Banner" panose="02000505000000020004" pitchFamily="2" charset="0"/>
              </a:rPr>
              <a:t>, </a:t>
            </a:r>
            <a:r>
              <a:rPr lang="en-US" dirty="0">
                <a:latin typeface="Sitka Banner" panose="02000505000000020004" pitchFamily="2" charset="0"/>
              </a:rPr>
              <a:t>rigidity, and a need for </a:t>
            </a:r>
            <a:r>
              <a:rPr lang="en-US" dirty="0" smtClean="0">
                <a:latin typeface="Sitka Banner" panose="02000505000000020004" pitchFamily="2" charset="0"/>
              </a:rPr>
              <a:t>control</a:t>
            </a:r>
            <a:r>
              <a:rPr lang="en-US" spc="-5" dirty="0" smtClean="0">
                <a:latin typeface="Sitka Banner" panose="02000505000000020004" pitchFamily="2" charset="0"/>
                <a:cs typeface="Comic Sans MS"/>
              </a:rPr>
              <a:t>—or</a:t>
            </a:r>
            <a:r>
              <a:rPr lang="en-US" dirty="0" smtClean="0">
                <a:latin typeface="Sitka Banner" panose="02000505000000020004" pitchFamily="2" charset="0"/>
                <a:cs typeface="Comic Sans MS"/>
              </a:rPr>
              <a:t> e</a:t>
            </a:r>
            <a:r>
              <a:rPr lang="en-US" spc="-10" dirty="0" smtClean="0">
                <a:latin typeface="Sitka Banner" panose="02000505000000020004" pitchFamily="2" charset="0"/>
                <a:cs typeface="Comic Sans MS"/>
              </a:rPr>
              <a:t>x</a:t>
            </a:r>
            <a:r>
              <a:rPr lang="en-US" spc="-15" dirty="0" smtClean="0">
                <a:latin typeface="Sitka Banner" panose="02000505000000020004" pitchFamily="2" charset="0"/>
                <a:cs typeface="Comic Sans MS"/>
              </a:rPr>
              <a:t>tr</a:t>
            </a:r>
            <a:r>
              <a:rPr lang="en-US" dirty="0" smtClean="0">
                <a:latin typeface="Sitka Banner" panose="02000505000000020004" pitchFamily="2" charset="0"/>
                <a:cs typeface="Comic Sans MS"/>
              </a:rPr>
              <a:t>e</a:t>
            </a:r>
            <a:r>
              <a:rPr lang="en-US" spc="-15" dirty="0" smtClean="0">
                <a:latin typeface="Sitka Banner" panose="02000505000000020004" pitchFamily="2" charset="0"/>
                <a:cs typeface="Comic Sans MS"/>
              </a:rPr>
              <a:t>m</a:t>
            </a:r>
            <a:r>
              <a:rPr lang="en-US" dirty="0" smtClean="0">
                <a:latin typeface="Sitka Banner" panose="02000505000000020004" pitchFamily="2" charset="0"/>
                <a:cs typeface="Comic Sans MS"/>
              </a:rPr>
              <a:t>e</a:t>
            </a:r>
            <a:r>
              <a:rPr lang="en-US" dirty="0">
                <a:latin typeface="Sitka Banner" panose="02000505000000020004" pitchFamily="2" charset="0"/>
                <a:cs typeface="Comic Sans MS"/>
              </a:rPr>
              <a:t>	</a:t>
            </a:r>
            <a:r>
              <a:rPr lang="en-US" spc="-5" dirty="0" smtClean="0">
                <a:latin typeface="Sitka Banner" panose="02000505000000020004" pitchFamily="2" charset="0"/>
                <a:cs typeface="Comic Sans MS"/>
              </a:rPr>
              <a:t>di</a:t>
            </a:r>
            <a:r>
              <a:rPr lang="en-US" spc="-15" dirty="0" smtClean="0">
                <a:latin typeface="Sitka Banner" panose="02000505000000020004" pitchFamily="2" charset="0"/>
                <a:cs typeface="Comic Sans MS"/>
              </a:rPr>
              <a:t>so</a:t>
            </a:r>
            <a:r>
              <a:rPr lang="en-US" spc="-5" dirty="0" smtClean="0">
                <a:latin typeface="Sitka Banner" panose="02000505000000020004" pitchFamily="2" charset="0"/>
                <a:cs typeface="Comic Sans MS"/>
              </a:rPr>
              <a:t>r</a:t>
            </a:r>
            <a:r>
              <a:rPr lang="en-US" spc="-20" dirty="0" smtClean="0">
                <a:latin typeface="Sitka Banner" panose="02000505000000020004" pitchFamily="2" charset="0"/>
                <a:cs typeface="Comic Sans MS"/>
              </a:rPr>
              <a:t>d</a:t>
            </a:r>
            <a:r>
              <a:rPr lang="en-US" dirty="0" smtClean="0">
                <a:latin typeface="Sitka Banner" panose="02000505000000020004" pitchFamily="2" charset="0"/>
                <a:cs typeface="Comic Sans MS"/>
              </a:rPr>
              <a:t>e</a:t>
            </a:r>
            <a:r>
              <a:rPr lang="en-US" spc="-10" dirty="0" smtClean="0">
                <a:latin typeface="Sitka Banner" panose="02000505000000020004" pitchFamily="2" charset="0"/>
                <a:cs typeface="Comic Sans MS"/>
              </a:rPr>
              <a:t>r</a:t>
            </a:r>
            <a:r>
              <a:rPr lang="en-US" dirty="0" smtClean="0">
                <a:latin typeface="Sitka Banner" panose="02000505000000020004" pitchFamily="2" charset="0"/>
                <a:cs typeface="Comic Sans MS"/>
              </a:rPr>
              <a:t>lin</a:t>
            </a:r>
            <a:r>
              <a:rPr lang="en-US" spc="-1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ss</a:t>
            </a:r>
            <a:r>
              <a:rPr lang="en-US" dirty="0">
                <a:latin typeface="Sitka Banner" panose="02000505000000020004" pitchFamily="2" charset="0"/>
                <a:cs typeface="Comic Sans MS"/>
              </a:rPr>
              <a:t> </a:t>
            </a:r>
            <a:r>
              <a:rPr lang="en-US" dirty="0" smtClean="0">
                <a:latin typeface="Sitka Banner" panose="02000505000000020004" pitchFamily="2" charset="0"/>
                <a:cs typeface="Comic Sans MS"/>
              </a:rPr>
              <a:t>and </a:t>
            </a:r>
            <a:r>
              <a:rPr lang="en-US" spc="-5" dirty="0" smtClean="0">
                <a:latin typeface="Sitka Banner" panose="02000505000000020004" pitchFamily="2" charset="0"/>
                <a:cs typeface="Comic Sans MS"/>
              </a:rPr>
              <a:t>sloppiness in</a:t>
            </a:r>
            <a:r>
              <a:rPr lang="en-US" spc="-50" dirty="0" smtClean="0">
                <a:latin typeface="Sitka Banner" panose="02000505000000020004" pitchFamily="2" charset="0"/>
                <a:cs typeface="Comic Sans MS"/>
              </a:rPr>
              <a:t> </a:t>
            </a:r>
            <a:r>
              <a:rPr lang="en-US" spc="-5" dirty="0">
                <a:latin typeface="Sitka Banner" panose="02000505000000020004" pitchFamily="2" charset="0"/>
                <a:cs typeface="Comic Sans MS"/>
              </a:rPr>
              <a:t>adulthood</a:t>
            </a:r>
            <a:r>
              <a:rPr lang="en-US" spc="-5" dirty="0" smtClean="0">
                <a:latin typeface="Sitka Banner" panose="02000505000000020004" pitchFamily="2" charset="0"/>
                <a:cs typeface="Comic Sans MS"/>
              </a:rPr>
              <a:t>.</a:t>
            </a: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spTree>
    <p:extLst>
      <p:ext uri="{BB962C8B-B14F-4D97-AF65-F5344CB8AC3E}">
        <p14:creationId xmlns:p14="http://schemas.microsoft.com/office/powerpoint/2010/main" val="263938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2700" indent="0">
              <a:lnSpc>
                <a:spcPct val="100000"/>
              </a:lnSpc>
              <a:spcBef>
                <a:spcPts val="790"/>
              </a:spcBef>
              <a:buNone/>
              <a:tabLst>
                <a:tab pos="241300" algn="l"/>
              </a:tabLst>
            </a:pPr>
            <a:r>
              <a:rPr lang="en-US" b="1" dirty="0">
                <a:latin typeface="Sitka Banner" panose="02000505000000020004" pitchFamily="2" charset="0"/>
                <a:cs typeface="Comic Sans MS"/>
              </a:rPr>
              <a:t>Phallic</a:t>
            </a:r>
            <a:r>
              <a:rPr lang="en-US" b="1" spc="-140" dirty="0">
                <a:latin typeface="Sitka Banner" panose="02000505000000020004" pitchFamily="2" charset="0"/>
                <a:cs typeface="Comic Sans MS"/>
              </a:rPr>
              <a:t> </a:t>
            </a:r>
            <a:r>
              <a:rPr lang="en-US" b="1" spc="-5" dirty="0" smtClean="0">
                <a:latin typeface="Sitka Banner" panose="02000505000000020004" pitchFamily="2" charset="0"/>
                <a:cs typeface="Comic Sans MS"/>
              </a:rPr>
              <a:t>stage</a:t>
            </a:r>
            <a:r>
              <a:rPr lang="en-US" dirty="0" smtClean="0">
                <a:latin typeface="Sitka Banner" panose="02000505000000020004" pitchFamily="2" charset="0"/>
                <a:cs typeface="Comic Sans MS"/>
              </a:rPr>
              <a:t> </a:t>
            </a:r>
            <a:r>
              <a:rPr lang="en-US" b="1" spc="-5" dirty="0" smtClean="0">
                <a:latin typeface="Sitka Banner" panose="02000505000000020004" pitchFamily="2" charset="0"/>
                <a:cs typeface="Comic Sans MS"/>
              </a:rPr>
              <a:t>(3-6</a:t>
            </a:r>
            <a:r>
              <a:rPr lang="en-US" b="1" spc="-114" dirty="0" smtClean="0">
                <a:latin typeface="Sitka Banner" panose="02000505000000020004" pitchFamily="2" charset="0"/>
                <a:cs typeface="Comic Sans MS"/>
              </a:rPr>
              <a:t> </a:t>
            </a:r>
            <a:r>
              <a:rPr lang="en-US" b="1" spc="-5" dirty="0">
                <a:latin typeface="Sitka Banner" panose="02000505000000020004" pitchFamily="2" charset="0"/>
                <a:cs typeface="Comic Sans MS"/>
              </a:rPr>
              <a:t>years</a:t>
            </a:r>
            <a:r>
              <a:rPr lang="en-US" b="1" spc="-5" dirty="0" smtClean="0">
                <a:latin typeface="Sitka Banner" panose="02000505000000020004" pitchFamily="2" charset="0"/>
                <a:cs typeface="Comic Sans MS"/>
              </a:rPr>
              <a:t>):</a:t>
            </a:r>
            <a:endParaRPr lang="en-US" b="1" dirty="0">
              <a:latin typeface="Sitka Banner" panose="02000505000000020004" pitchFamily="2" charset="0"/>
              <a:cs typeface="Comic Sans MS"/>
            </a:endParaRPr>
          </a:p>
          <a:p>
            <a:pPr marL="469900" indent="-457200">
              <a:lnSpc>
                <a:spcPct val="100000"/>
              </a:lnSpc>
              <a:spcBef>
                <a:spcPts val="790"/>
              </a:spcBef>
              <a:tabLst>
                <a:tab pos="241300" algn="l"/>
              </a:tabLst>
            </a:pPr>
            <a:r>
              <a:rPr lang="en-US" b="1" spc="-10" dirty="0" smtClean="0">
                <a:latin typeface="Sitka Banner" panose="02000505000000020004" pitchFamily="2" charset="0"/>
                <a:cs typeface="Comic Sans MS"/>
              </a:rPr>
              <a:t>Oedipus complex:</a:t>
            </a:r>
          </a:p>
          <a:p>
            <a:pPr marL="12700" indent="0">
              <a:lnSpc>
                <a:spcPct val="100000"/>
              </a:lnSpc>
              <a:spcBef>
                <a:spcPts val="790"/>
              </a:spcBef>
              <a:buNone/>
              <a:tabLst>
                <a:tab pos="241300" algn="l"/>
              </a:tabLst>
            </a:pPr>
            <a:r>
              <a:rPr lang="en-US" dirty="0" smtClean="0">
                <a:latin typeface="Sitka Banner" panose="02000505000000020004" pitchFamily="2" charset="0"/>
                <a:cs typeface="Comic Sans MS"/>
              </a:rPr>
              <a:t>E</a:t>
            </a:r>
            <a:r>
              <a:rPr lang="en-US" spc="-20" dirty="0" smtClean="0">
                <a:latin typeface="Sitka Banner" panose="02000505000000020004" pitchFamily="2" charset="0"/>
                <a:cs typeface="Comic Sans MS"/>
              </a:rPr>
              <a:t>ss</a:t>
            </a:r>
            <a:r>
              <a:rPr lang="en-US" dirty="0" smtClean="0">
                <a:latin typeface="Sitka Banner" panose="02000505000000020004" pitchFamily="2" charset="0"/>
                <a:cs typeface="Comic Sans MS"/>
              </a:rPr>
              <a:t>en</a:t>
            </a:r>
            <a:r>
              <a:rPr lang="en-US" spc="-10" dirty="0" smtClean="0">
                <a:latin typeface="Sitka Banner" panose="02000505000000020004" pitchFamily="2" charset="0"/>
                <a:cs typeface="Comic Sans MS"/>
              </a:rPr>
              <a:t>t</a:t>
            </a:r>
            <a:r>
              <a:rPr lang="en-US" spc="-5" dirty="0" smtClean="0">
                <a:latin typeface="Sitka Banner" panose="02000505000000020004" pitchFamily="2" charset="0"/>
                <a:cs typeface="Comic Sans MS"/>
              </a:rPr>
              <a:t>ial</a:t>
            </a:r>
            <a:r>
              <a:rPr lang="en-US" spc="-20" dirty="0" smtClean="0">
                <a:latin typeface="Sitka Banner" panose="02000505000000020004" pitchFamily="2" charset="0"/>
                <a:cs typeface="Comic Sans MS"/>
              </a:rPr>
              <a:t>l</a:t>
            </a:r>
            <a:r>
              <a:rPr lang="en-US" spc="-15" dirty="0" smtClean="0">
                <a:latin typeface="Sitka Banner" panose="02000505000000020004" pitchFamily="2" charset="0"/>
                <a:cs typeface="Comic Sans MS"/>
              </a:rPr>
              <a:t>y</a:t>
            </a:r>
            <a:r>
              <a:rPr lang="en-US" dirty="0" smtClean="0">
                <a:latin typeface="Sitka Banner" panose="02000505000000020004" pitchFamily="2" charset="0"/>
                <a:cs typeface="Comic Sans MS"/>
              </a:rPr>
              <a:t>, a </a:t>
            </a:r>
            <a:r>
              <a:rPr lang="en-US" spc="-5" dirty="0" smtClean="0">
                <a:latin typeface="Sitka Banner" panose="02000505000000020004" pitchFamily="2" charset="0"/>
                <a:cs typeface="Comic Sans MS"/>
              </a:rPr>
              <a:t>bo</a:t>
            </a:r>
            <a:r>
              <a:rPr lang="en-US" dirty="0" smtClean="0">
                <a:latin typeface="Sitka Banner" panose="02000505000000020004" pitchFamily="2" charset="0"/>
                <a:cs typeface="Comic Sans MS"/>
              </a:rPr>
              <a:t>y </a:t>
            </a:r>
            <a:r>
              <a:rPr lang="en-US" spc="-5" dirty="0" smtClean="0">
                <a:latin typeface="Sitka Banner" panose="02000505000000020004" pitchFamily="2" charset="0"/>
                <a:cs typeface="Comic Sans MS"/>
              </a:rPr>
              <a:t>fee</a:t>
            </a:r>
            <a:r>
              <a:rPr lang="en-US" dirty="0" smtClean="0">
                <a:latin typeface="Sitka Banner" panose="02000505000000020004" pitchFamily="2" charset="0"/>
                <a:cs typeface="Comic Sans MS"/>
              </a:rPr>
              <a:t>ls </a:t>
            </a:r>
            <a:r>
              <a:rPr lang="en-US" spc="-5" dirty="0" smtClean="0">
                <a:latin typeface="Sitka Banner" panose="02000505000000020004" pitchFamily="2" charset="0"/>
                <a:cs typeface="Comic Sans MS"/>
              </a:rPr>
              <a:t>t</a:t>
            </a:r>
            <a:r>
              <a:rPr lang="en-US" spc="-15" dirty="0" smtClean="0">
                <a:latin typeface="Sitka Banner" panose="02000505000000020004" pitchFamily="2" charset="0"/>
                <a:cs typeface="Comic Sans MS"/>
              </a:rPr>
              <a:t>h</a:t>
            </a:r>
            <a:r>
              <a:rPr lang="en-US" dirty="0" smtClean="0">
                <a:latin typeface="Sitka Banner" panose="02000505000000020004" pitchFamily="2" charset="0"/>
                <a:cs typeface="Comic Sans MS"/>
              </a:rPr>
              <a:t>at	he </a:t>
            </a:r>
            <a:r>
              <a:rPr lang="en-US" spc="-5" dirty="0" smtClean="0">
                <a:latin typeface="Sitka Banner" panose="02000505000000020004" pitchFamily="2" charset="0"/>
                <a:cs typeface="Comic Sans MS"/>
              </a:rPr>
              <a:t>i</a:t>
            </a:r>
            <a:r>
              <a:rPr lang="en-US" dirty="0" smtClean="0">
                <a:latin typeface="Sitka Banner" panose="02000505000000020004" pitchFamily="2" charset="0"/>
                <a:cs typeface="Comic Sans MS"/>
              </a:rPr>
              <a:t>s a</a:t>
            </a:r>
            <a:r>
              <a:rPr lang="en-US" spc="-15" dirty="0" smtClean="0">
                <a:latin typeface="Sitka Banner" panose="02000505000000020004" pitchFamily="2" charset="0"/>
                <a:cs typeface="Comic Sans MS"/>
              </a:rPr>
              <a:t>t</a:t>
            </a:r>
            <a:r>
              <a:rPr lang="en-US" spc="-5" dirty="0" smtClean="0">
                <a:latin typeface="Sitka Banner" panose="02000505000000020004" pitchFamily="2" charset="0"/>
                <a:cs typeface="Comic Sans MS"/>
              </a:rPr>
              <a:t>t</a:t>
            </a:r>
            <a:r>
              <a:rPr lang="en-US" spc="-15" dirty="0" smtClean="0">
                <a:latin typeface="Sitka Banner" panose="02000505000000020004" pitchFamily="2" charset="0"/>
                <a:cs typeface="Comic Sans MS"/>
              </a:rPr>
              <a:t>a</a:t>
            </a:r>
            <a:r>
              <a:rPr lang="en-US" dirty="0" smtClean="0">
                <a:latin typeface="Sitka Banner" panose="02000505000000020004" pitchFamily="2" charset="0"/>
                <a:cs typeface="Comic Sans MS"/>
              </a:rPr>
              <a:t>ch</a:t>
            </a:r>
            <a:r>
              <a:rPr lang="en-US" spc="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d </a:t>
            </a:r>
            <a:r>
              <a:rPr lang="en-US" spc="-5" dirty="0" smtClean="0">
                <a:latin typeface="Sitka Banner" panose="02000505000000020004" pitchFamily="2" charset="0"/>
                <a:cs typeface="Comic Sans MS"/>
              </a:rPr>
              <a:t>w</a:t>
            </a:r>
            <a:r>
              <a:rPr lang="en-US" spc="-10" dirty="0" smtClean="0">
                <a:latin typeface="Sitka Banner" panose="02000505000000020004" pitchFamily="2" charset="0"/>
                <a:cs typeface="Comic Sans MS"/>
              </a:rPr>
              <a:t>i</a:t>
            </a:r>
            <a:r>
              <a:rPr lang="en-US" spc="-15" dirty="0" smtClean="0">
                <a:latin typeface="Sitka Banner" panose="02000505000000020004" pitchFamily="2" charset="0"/>
                <a:cs typeface="Comic Sans MS"/>
              </a:rPr>
              <a:t>t</a:t>
            </a:r>
            <a:r>
              <a:rPr lang="en-US" dirty="0" smtClean="0">
                <a:latin typeface="Sitka Banner" panose="02000505000000020004" pitchFamily="2" charset="0"/>
                <a:cs typeface="Comic Sans MS"/>
              </a:rPr>
              <a:t>h his </a:t>
            </a:r>
            <a:r>
              <a:rPr lang="en-US" spc="-20" dirty="0" smtClean="0">
                <a:latin typeface="Sitka Banner" panose="02000505000000020004" pitchFamily="2" charset="0"/>
                <a:cs typeface="Comic Sans MS"/>
              </a:rPr>
              <a:t>m</a:t>
            </a:r>
            <a:r>
              <a:rPr lang="en-US" dirty="0" smtClean="0">
                <a:latin typeface="Sitka Banner" panose="02000505000000020004" pitchFamily="2" charset="0"/>
                <a:cs typeface="Comic Sans MS"/>
              </a:rPr>
              <a:t>o</a:t>
            </a:r>
            <a:r>
              <a:rPr lang="en-US" spc="-20" dirty="0" smtClean="0">
                <a:latin typeface="Sitka Banner" panose="02000505000000020004" pitchFamily="2" charset="0"/>
                <a:cs typeface="Comic Sans MS"/>
              </a:rPr>
              <a:t>t</a:t>
            </a:r>
            <a:r>
              <a:rPr lang="en-US" spc="-10" dirty="0" smtClean="0">
                <a:latin typeface="Sitka Banner" panose="02000505000000020004" pitchFamily="2" charset="0"/>
                <a:cs typeface="Comic Sans MS"/>
              </a:rPr>
              <a:t>h</a:t>
            </a:r>
            <a:r>
              <a:rPr lang="en-US" dirty="0" smtClean="0">
                <a:latin typeface="Sitka Banner" panose="02000505000000020004" pitchFamily="2" charset="0"/>
                <a:cs typeface="Comic Sans MS"/>
              </a:rPr>
              <a:t>er.</a:t>
            </a:r>
            <a:endParaRPr lang="en-US" b="1" spc="-10" dirty="0" smtClean="0">
              <a:latin typeface="Sitka Banner" panose="02000505000000020004" pitchFamily="2" charset="0"/>
              <a:cs typeface="Comic Sans MS"/>
            </a:endParaRPr>
          </a:p>
          <a:p>
            <a:pPr marL="469900" indent="-457200">
              <a:lnSpc>
                <a:spcPct val="100000"/>
              </a:lnSpc>
              <a:spcBef>
                <a:spcPts val="790"/>
              </a:spcBef>
              <a:tabLst>
                <a:tab pos="241300" algn="l"/>
              </a:tabLst>
            </a:pPr>
            <a:r>
              <a:rPr lang="en-US" b="1" spc="-5" dirty="0" smtClean="0">
                <a:latin typeface="Sitka Banner" panose="02000505000000020004" pitchFamily="2" charset="0"/>
                <a:cs typeface="Comic Sans MS"/>
              </a:rPr>
              <a:t>Electra complex:</a:t>
            </a:r>
            <a:endParaRPr lang="en-US" dirty="0">
              <a:latin typeface="Sitka Banner" panose="02000505000000020004" pitchFamily="2" charset="0"/>
              <a:cs typeface="Comic Sans MS"/>
            </a:endParaRPr>
          </a:p>
          <a:p>
            <a:pPr marL="12700" indent="0">
              <a:lnSpc>
                <a:spcPct val="100000"/>
              </a:lnSpc>
              <a:spcBef>
                <a:spcPts val="790"/>
              </a:spcBef>
              <a:buNone/>
              <a:tabLst>
                <a:tab pos="241300" algn="l"/>
              </a:tabLst>
            </a:pPr>
            <a:r>
              <a:rPr lang="en-US" spc="-10" dirty="0" smtClean="0">
                <a:latin typeface="Sitka Banner" panose="02000505000000020004" pitchFamily="2" charset="0"/>
                <a:cs typeface="Comic Sans MS"/>
              </a:rPr>
              <a:t>A </a:t>
            </a:r>
            <a:r>
              <a:rPr lang="en-US" dirty="0" smtClean="0">
                <a:latin typeface="Sitka Banner" panose="02000505000000020004" pitchFamily="2" charset="0"/>
                <a:cs typeface="Comic Sans MS"/>
              </a:rPr>
              <a:t>girl</a:t>
            </a:r>
            <a:r>
              <a:rPr lang="en-US" spc="200"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f</a:t>
            </a:r>
            <a:r>
              <a:rPr lang="en-US" dirty="0" smtClean="0">
                <a:latin typeface="Sitka Banner" panose="02000505000000020004" pitchFamily="2" charset="0"/>
                <a:cs typeface="Comic Sans MS"/>
              </a:rPr>
              <a:t>ee</a:t>
            </a:r>
            <a:r>
              <a:rPr lang="en-US" spc="-15" dirty="0" smtClean="0">
                <a:latin typeface="Sitka Banner" panose="02000505000000020004" pitchFamily="2" charset="0"/>
                <a:cs typeface="Comic Sans MS"/>
              </a:rPr>
              <a:t>l</a:t>
            </a:r>
            <a:r>
              <a:rPr lang="en-US" dirty="0" smtClean="0">
                <a:latin typeface="Sitka Banner" panose="02000505000000020004" pitchFamily="2" charset="0"/>
                <a:cs typeface="Comic Sans MS"/>
              </a:rPr>
              <a:t>s </a:t>
            </a:r>
            <a:r>
              <a:rPr lang="en-US" spc="-15" dirty="0" smtClean="0">
                <a:latin typeface="Sitka Banner" panose="02000505000000020004" pitchFamily="2" charset="0"/>
                <a:cs typeface="Comic Sans MS"/>
              </a:rPr>
              <a:t>t</a:t>
            </a:r>
            <a:r>
              <a:rPr lang="en-US" dirty="0" smtClean="0">
                <a:latin typeface="Sitka Banner" panose="02000505000000020004" pitchFamily="2" charset="0"/>
                <a:cs typeface="Comic Sans MS"/>
              </a:rPr>
              <a:t>h</a:t>
            </a:r>
            <a:r>
              <a:rPr lang="en-US" spc="-15" dirty="0" smtClean="0">
                <a:latin typeface="Sitka Banner" panose="02000505000000020004" pitchFamily="2" charset="0"/>
                <a:cs typeface="Comic Sans MS"/>
              </a:rPr>
              <a:t>a</a:t>
            </a:r>
            <a:r>
              <a:rPr lang="en-US" dirty="0" smtClean="0">
                <a:latin typeface="Sitka Banner" panose="02000505000000020004" pitchFamily="2" charset="0"/>
                <a:cs typeface="Comic Sans MS"/>
              </a:rPr>
              <a:t>t s</a:t>
            </a:r>
            <a:r>
              <a:rPr lang="en-US" spc="-15" dirty="0" smtClean="0">
                <a:latin typeface="Sitka Banner" panose="02000505000000020004" pitchFamily="2" charset="0"/>
                <a:cs typeface="Comic Sans MS"/>
              </a:rPr>
              <a:t>h</a:t>
            </a:r>
            <a:r>
              <a:rPr lang="en-US" dirty="0" smtClean="0">
                <a:latin typeface="Sitka Banner" panose="02000505000000020004" pitchFamily="2" charset="0"/>
                <a:cs typeface="Comic Sans MS"/>
              </a:rPr>
              <a:t>e </a:t>
            </a:r>
            <a:r>
              <a:rPr lang="en-US" spc="-15" dirty="0" smtClean="0">
                <a:latin typeface="Sitka Banner" panose="02000505000000020004" pitchFamily="2" charset="0"/>
                <a:cs typeface="Comic Sans MS"/>
              </a:rPr>
              <a:t>i</a:t>
            </a:r>
            <a:r>
              <a:rPr lang="en-US" dirty="0" smtClean="0">
                <a:latin typeface="Sitka Banner" panose="02000505000000020004" pitchFamily="2" charset="0"/>
                <a:cs typeface="Comic Sans MS"/>
              </a:rPr>
              <a:t>s attached to</a:t>
            </a:r>
            <a:r>
              <a:rPr lang="en-US" dirty="0">
                <a:latin typeface="Sitka Banner" panose="02000505000000020004" pitchFamily="2" charset="0"/>
                <a:cs typeface="Comic Sans MS"/>
              </a:rPr>
              <a:t>	</a:t>
            </a:r>
            <a:r>
              <a:rPr lang="en-US" spc="-10" dirty="0" smtClean="0">
                <a:latin typeface="Sitka Banner" panose="02000505000000020004" pitchFamily="2" charset="0"/>
                <a:cs typeface="Comic Sans MS"/>
              </a:rPr>
              <a:t>her </a:t>
            </a:r>
            <a:r>
              <a:rPr lang="en-US" spc="-5" dirty="0" smtClean="0">
                <a:latin typeface="Sitka Banner" panose="02000505000000020004" pitchFamily="2" charset="0"/>
                <a:cs typeface="Comic Sans MS"/>
              </a:rPr>
              <a:t>father.</a:t>
            </a:r>
            <a:endParaRPr lang="en-US" dirty="0">
              <a:latin typeface="Sitka Banner" panose="02000505000000020004" pitchFamily="2" charset="0"/>
              <a:cs typeface="Comic Sans MS"/>
            </a:endParaRPr>
          </a:p>
          <a:p>
            <a:pPr marL="12700" indent="0">
              <a:lnSpc>
                <a:spcPct val="100000"/>
              </a:lnSpc>
              <a:spcBef>
                <a:spcPts val="790"/>
              </a:spcBef>
              <a:buNone/>
              <a:tabLst>
                <a:tab pos="241300" algn="l"/>
              </a:tabLst>
            </a:pPr>
            <a:endParaRPr lang="en-US" dirty="0" smtClean="0">
              <a:latin typeface="Sitka Banner" panose="02000505000000020004" pitchFamily="2" charset="0"/>
              <a:cs typeface="Comic Sans MS"/>
            </a:endParaRPr>
          </a:p>
          <a:p>
            <a:pPr marL="12700" indent="0">
              <a:lnSpc>
                <a:spcPct val="100000"/>
              </a:lnSpc>
              <a:spcBef>
                <a:spcPts val="790"/>
              </a:spcBef>
              <a:buNone/>
              <a:tabLst>
                <a:tab pos="241300" algn="l"/>
              </a:tabLst>
            </a:pPr>
            <a:r>
              <a:rPr lang="en-US" dirty="0" smtClean="0">
                <a:latin typeface="Sitka Banner" panose="02000505000000020004" pitchFamily="2" charset="0"/>
                <a:cs typeface="Comic Sans MS"/>
              </a:rPr>
              <a:t>Fixation: </a:t>
            </a:r>
            <a:r>
              <a:rPr lang="en-US" dirty="0">
                <a:latin typeface="Sitka Banner" panose="02000505000000020004" pitchFamily="2" charset="0"/>
              </a:rPr>
              <a:t>In adulthood, this might manifest as difficulties in forming healthy romantic relationships</a:t>
            </a:r>
            <a:endParaRPr lang="en-US" dirty="0">
              <a:latin typeface="Sitka Banner" panose="02000505000000020004" pitchFamily="2" charset="0"/>
              <a:cs typeface="Comic Sans MS"/>
            </a:endParaRPr>
          </a:p>
          <a:p>
            <a:pPr marL="12700" indent="0">
              <a:lnSpc>
                <a:spcPct val="100000"/>
              </a:lnSpc>
              <a:spcBef>
                <a:spcPts val="790"/>
              </a:spcBef>
              <a:buNone/>
              <a:tabLst>
                <a:tab pos="241300" algn="l"/>
              </a:tabLst>
            </a:pPr>
            <a:endParaRPr lang="en-US" dirty="0">
              <a:latin typeface="Sitka Banner" panose="02000505000000020004" pitchFamily="2" charset="0"/>
              <a:cs typeface="Comic Sans MS"/>
            </a:endParaRPr>
          </a:p>
          <a:p>
            <a:pPr marL="12700" indent="0">
              <a:lnSpc>
                <a:spcPct val="100000"/>
              </a:lnSpc>
              <a:spcBef>
                <a:spcPts val="790"/>
              </a:spcBef>
              <a:buNone/>
              <a:tabLst>
                <a:tab pos="241300" algn="l"/>
              </a:tabLst>
            </a:pPr>
            <a:endParaRPr lang="en-US" dirty="0">
              <a:latin typeface="Sitka Banner" panose="02000505000000020004" pitchFamily="2" charset="0"/>
              <a:cs typeface="Comic Sans MS"/>
            </a:endParaRPr>
          </a:p>
          <a:p>
            <a:pPr marL="12700" indent="0">
              <a:lnSpc>
                <a:spcPct val="100000"/>
              </a:lnSpc>
              <a:spcBef>
                <a:spcPts val="790"/>
              </a:spcBef>
              <a:buNone/>
              <a:tabLst>
                <a:tab pos="241300" algn="l"/>
              </a:tabLst>
            </a:pPr>
            <a:endParaRPr lang="en-US" dirty="0">
              <a:latin typeface="Sitka Banner" panose="02000505000000020004" pitchFamily="2" charset="0"/>
              <a:cs typeface="Comic Sans MS"/>
            </a:endParaRPr>
          </a:p>
        </p:txBody>
      </p:sp>
    </p:spTree>
    <p:extLst>
      <p:ext uri="{BB962C8B-B14F-4D97-AF65-F5344CB8AC3E}">
        <p14:creationId xmlns:p14="http://schemas.microsoft.com/office/powerpoint/2010/main" val="4139594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pc="-5" dirty="0">
                <a:latin typeface="Sitka Heading" panose="02000505000000020004" pitchFamily="2" charset="0"/>
                <a:cs typeface="Comic Sans MS"/>
              </a:rPr>
              <a:t>Psychoanalytic</a:t>
            </a:r>
            <a:r>
              <a:rPr lang="en-US" spc="-70" dirty="0">
                <a:latin typeface="Sitka Heading" panose="02000505000000020004" pitchFamily="2" charset="0"/>
                <a:cs typeface="Comic Sans MS"/>
              </a:rPr>
              <a:t> </a:t>
            </a:r>
            <a:r>
              <a:rPr lang="en-US" dirty="0">
                <a:latin typeface="Sitka Heading" panose="02000505000000020004" pitchFamily="2" charset="0"/>
                <a:cs typeface="Comic Sans MS"/>
              </a:rPr>
              <a:t>Theory</a:t>
            </a:r>
            <a:r>
              <a:rPr lang="en-US" spc="-70" dirty="0">
                <a:latin typeface="Sitka Heading" panose="02000505000000020004" pitchFamily="2" charset="0"/>
                <a:cs typeface="Comic Sans MS"/>
              </a:rPr>
              <a:t> </a:t>
            </a:r>
            <a:r>
              <a:rPr lang="en-US" dirty="0">
                <a:latin typeface="Sitka Heading" panose="02000505000000020004" pitchFamily="2" charset="0"/>
                <a:cs typeface="Comic Sans MS"/>
              </a:rPr>
              <a:t>of</a:t>
            </a:r>
            <a:r>
              <a:rPr lang="en-US" spc="-50" dirty="0">
                <a:latin typeface="Sitka Heading" panose="02000505000000020004" pitchFamily="2" charset="0"/>
                <a:cs typeface="Comic Sans MS"/>
              </a:rPr>
              <a:t> </a:t>
            </a:r>
            <a:r>
              <a:rPr lang="en-US" spc="-5" dirty="0">
                <a:latin typeface="Sitka Heading" panose="02000505000000020004" pitchFamily="2" charset="0"/>
                <a:cs typeface="Comic Sans MS"/>
              </a:rPr>
              <a:t>Personality</a:t>
            </a:r>
            <a:endParaRPr lang="en-US" dirty="0">
              <a:latin typeface="Sitka Heading" panose="02000505000000020004" pitchFamily="2" charset="0"/>
            </a:endParaRPr>
          </a:p>
        </p:txBody>
      </p:sp>
      <p:pic>
        <p:nvPicPr>
          <p:cNvPr id="8" name="object 5"/>
          <p:cNvPicPr>
            <a:picLocks noGrp="1"/>
          </p:cNvPicPr>
          <p:nvPr>
            <p:ph idx="1"/>
          </p:nvPr>
        </p:nvPicPr>
        <p:blipFill>
          <a:blip r:embed="rId2" cstate="print"/>
          <a:stretch>
            <a:fillRect/>
          </a:stretch>
        </p:blipFill>
        <p:spPr>
          <a:xfrm>
            <a:off x="3200400" y="1690688"/>
            <a:ext cx="5187439" cy="5032375"/>
          </a:xfrm>
          <a:prstGeom prst="rect">
            <a:avLst/>
          </a:prstGeom>
        </p:spPr>
      </p:pic>
    </p:spTree>
    <p:extLst>
      <p:ext uri="{BB962C8B-B14F-4D97-AF65-F5344CB8AC3E}">
        <p14:creationId xmlns:p14="http://schemas.microsoft.com/office/powerpoint/2010/main" val="25917046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825625"/>
            <a:ext cx="8083731" cy="4351338"/>
          </a:xfrm>
        </p:spPr>
        <p:txBody>
          <a:bodyPr>
            <a:normAutofit fontScale="92500"/>
          </a:bodyPr>
          <a:lstStyle/>
          <a:p>
            <a:pPr marL="0" indent="0">
              <a:buNone/>
            </a:pPr>
            <a:r>
              <a:rPr lang="en-US" b="1" dirty="0" smtClean="0">
                <a:latin typeface="Sitka Banner" panose="02000505000000020004" pitchFamily="2" charset="0"/>
              </a:rPr>
              <a:t>Latency (6-12 years):</a:t>
            </a:r>
          </a:p>
          <a:p>
            <a:r>
              <a:rPr lang="en-US" spc="-10" dirty="0" smtClean="0">
                <a:latin typeface="Sitka Banner" panose="02000505000000020004" pitchFamily="2" charset="0"/>
                <a:cs typeface="Comic Sans MS"/>
              </a:rPr>
              <a:t>F</a:t>
            </a:r>
            <a:r>
              <a:rPr lang="en-US" spc="-20" dirty="0" smtClean="0">
                <a:latin typeface="Sitka Banner" panose="02000505000000020004" pitchFamily="2" charset="0"/>
                <a:cs typeface="Comic Sans MS"/>
              </a:rPr>
              <a:t>o</a:t>
            </a:r>
            <a:r>
              <a:rPr lang="en-US" dirty="0" smtClean="0">
                <a:latin typeface="Sitka Banner" panose="02000505000000020004" pitchFamily="2" charset="0"/>
                <a:cs typeface="Comic Sans MS"/>
              </a:rPr>
              <a:t>cus </a:t>
            </a:r>
            <a:r>
              <a:rPr lang="en-US" spc="-5" dirty="0" smtClean="0">
                <a:latin typeface="Sitka Banner" panose="02000505000000020004" pitchFamily="2" charset="0"/>
                <a:cs typeface="Comic Sans MS"/>
              </a:rPr>
              <a:t>o</a:t>
            </a:r>
            <a:r>
              <a:rPr lang="en-US" dirty="0" smtClean="0">
                <a:latin typeface="Sitka Banner" panose="02000505000000020004" pitchFamily="2" charset="0"/>
                <a:cs typeface="Comic Sans MS"/>
              </a:rPr>
              <a:t>n </a:t>
            </a:r>
            <a:r>
              <a:rPr lang="en-US" spc="-5" dirty="0" smtClean="0">
                <a:latin typeface="Sitka Banner" panose="02000505000000020004" pitchFamily="2" charset="0"/>
                <a:cs typeface="Comic Sans MS"/>
              </a:rPr>
              <a:t>internal</a:t>
            </a:r>
            <a:r>
              <a:rPr lang="en-US" spc="-15" dirty="0" smtClean="0">
                <a:latin typeface="Sitka Banner" panose="02000505000000020004" pitchFamily="2" charset="0"/>
                <a:cs typeface="Comic Sans MS"/>
              </a:rPr>
              <a:t>i</a:t>
            </a:r>
            <a:r>
              <a:rPr lang="en-US" spc="-10" dirty="0" smtClean="0">
                <a:latin typeface="Sitka Banner" panose="02000505000000020004" pitchFamily="2" charset="0"/>
                <a:cs typeface="Comic Sans MS"/>
              </a:rPr>
              <a:t>z</a:t>
            </a:r>
            <a:r>
              <a:rPr lang="en-US" dirty="0" smtClean="0">
                <a:latin typeface="Sitka Banner" panose="02000505000000020004" pitchFamily="2" charset="0"/>
                <a:cs typeface="Comic Sans MS"/>
              </a:rPr>
              <a:t>a</a:t>
            </a:r>
            <a:r>
              <a:rPr lang="en-US" spc="-25" dirty="0" smtClean="0">
                <a:latin typeface="Sitka Banner" panose="02000505000000020004" pitchFamily="2" charset="0"/>
                <a:cs typeface="Comic Sans MS"/>
              </a:rPr>
              <a:t>t</a:t>
            </a:r>
            <a:r>
              <a:rPr lang="en-US" dirty="0" smtClean="0">
                <a:latin typeface="Sitka Banner" panose="02000505000000020004" pitchFamily="2" charset="0"/>
                <a:cs typeface="Comic Sans MS"/>
              </a:rPr>
              <a:t>i</a:t>
            </a:r>
            <a:r>
              <a:rPr lang="en-US" spc="-20" dirty="0" smtClean="0">
                <a:latin typeface="Sitka Banner" panose="02000505000000020004" pitchFamily="2" charset="0"/>
                <a:cs typeface="Comic Sans MS"/>
              </a:rPr>
              <a:t>o</a:t>
            </a:r>
            <a:r>
              <a:rPr lang="en-US" dirty="0" smtClean="0">
                <a:latin typeface="Sitka Banner" panose="02000505000000020004" pitchFamily="2" charset="0"/>
                <a:cs typeface="Comic Sans MS"/>
              </a:rPr>
              <a:t>n </a:t>
            </a:r>
            <a:r>
              <a:rPr lang="en-US" spc="-20" dirty="0" smtClean="0">
                <a:latin typeface="Sitka Banner" panose="02000505000000020004" pitchFamily="2" charset="0"/>
                <a:cs typeface="Comic Sans MS"/>
              </a:rPr>
              <a:t>of </a:t>
            </a:r>
            <a:r>
              <a:rPr lang="en-US" spc="-5" dirty="0" smtClean="0">
                <a:latin typeface="Sitka Banner" panose="02000505000000020004" pitchFamily="2" charset="0"/>
                <a:cs typeface="Comic Sans MS"/>
              </a:rPr>
              <a:t>s</a:t>
            </a:r>
            <a:r>
              <a:rPr lang="en-US" spc="-15" dirty="0" smtClean="0">
                <a:latin typeface="Sitka Banner" panose="02000505000000020004" pitchFamily="2" charset="0"/>
                <a:cs typeface="Comic Sans MS"/>
              </a:rPr>
              <a:t>o</a:t>
            </a:r>
            <a:r>
              <a:rPr lang="en-US" dirty="0" smtClean="0">
                <a:latin typeface="Sitka Banner" panose="02000505000000020004" pitchFamily="2" charset="0"/>
                <a:cs typeface="Comic Sans MS"/>
              </a:rPr>
              <a:t>ci</a:t>
            </a:r>
            <a:r>
              <a:rPr lang="en-US" spc="5" dirty="0" smtClean="0">
                <a:latin typeface="Sitka Banner" panose="02000505000000020004" pitchFamily="2" charset="0"/>
                <a:cs typeface="Comic Sans MS"/>
              </a:rPr>
              <a:t>e</a:t>
            </a:r>
            <a:r>
              <a:rPr lang="en-US" spc="-5" dirty="0" smtClean="0">
                <a:latin typeface="Sitka Banner" panose="02000505000000020004" pitchFamily="2" charset="0"/>
                <a:cs typeface="Comic Sans MS"/>
              </a:rPr>
              <a:t>ty’</a:t>
            </a:r>
            <a:r>
              <a:rPr lang="en-US" dirty="0" smtClean="0">
                <a:latin typeface="Sitka Banner" panose="02000505000000020004" pitchFamily="2" charset="0"/>
                <a:cs typeface="Comic Sans MS"/>
              </a:rPr>
              <a:t>s </a:t>
            </a:r>
            <a:r>
              <a:rPr lang="en-US" spc="-5" dirty="0" smtClean="0">
                <a:latin typeface="Sitka Banner" panose="02000505000000020004" pitchFamily="2" charset="0"/>
                <a:cs typeface="Comic Sans MS"/>
              </a:rPr>
              <a:t>rul</a:t>
            </a:r>
            <a:r>
              <a:rPr lang="en-US" spc="5" dirty="0" smtClean="0">
                <a:latin typeface="Sitka Banner" panose="02000505000000020004" pitchFamily="2" charset="0"/>
                <a:cs typeface="Comic Sans MS"/>
              </a:rPr>
              <a:t>e</a:t>
            </a:r>
            <a:r>
              <a:rPr lang="en-US" spc="-5" dirty="0" smtClean="0">
                <a:latin typeface="Sitka Banner" panose="02000505000000020004" pitchFamily="2" charset="0"/>
                <a:cs typeface="Comic Sans MS"/>
              </a:rPr>
              <a:t>s</a:t>
            </a:r>
            <a:r>
              <a:rPr lang="en-US" dirty="0" smtClean="0">
                <a:latin typeface="Sitka Banner" panose="02000505000000020004" pitchFamily="2" charset="0"/>
                <a:cs typeface="Comic Sans MS"/>
              </a:rPr>
              <a:t>. F</a:t>
            </a:r>
            <a:r>
              <a:rPr lang="en-US" spc="-15" dirty="0" smtClean="0">
                <a:latin typeface="Sitka Banner" panose="02000505000000020004" pitchFamily="2" charset="0"/>
                <a:cs typeface="Comic Sans MS"/>
              </a:rPr>
              <a:t>r</a:t>
            </a:r>
            <a:r>
              <a:rPr lang="en-US" spc="-10" dirty="0" smtClean="0">
                <a:latin typeface="Sitka Banner" panose="02000505000000020004" pitchFamily="2" charset="0"/>
                <a:cs typeface="Comic Sans MS"/>
              </a:rPr>
              <a:t>e</a:t>
            </a:r>
            <a:r>
              <a:rPr lang="en-US" dirty="0" smtClean="0">
                <a:latin typeface="Sitka Banner" panose="02000505000000020004" pitchFamily="2" charset="0"/>
                <a:cs typeface="Comic Sans MS"/>
              </a:rPr>
              <a:t>ud </a:t>
            </a:r>
            <a:r>
              <a:rPr lang="en-US" spc="-5" dirty="0" smtClean="0">
                <a:latin typeface="Sitka Banner" panose="02000505000000020004" pitchFamily="2" charset="0"/>
                <a:cs typeface="Comic Sans MS"/>
              </a:rPr>
              <a:t>tho</a:t>
            </a:r>
            <a:r>
              <a:rPr lang="en-US" dirty="0" smtClean="0">
                <a:latin typeface="Sitka Banner" panose="02000505000000020004" pitchFamily="2" charset="0"/>
                <a:cs typeface="Comic Sans MS"/>
              </a:rPr>
              <a:t>u</a:t>
            </a:r>
            <a:r>
              <a:rPr lang="en-US" spc="-15" dirty="0" smtClean="0">
                <a:latin typeface="Sitka Banner" panose="02000505000000020004" pitchFamily="2" charset="0"/>
                <a:cs typeface="Comic Sans MS"/>
              </a:rPr>
              <a:t>g</a:t>
            </a:r>
            <a:r>
              <a:rPr lang="en-US" spc="5" dirty="0" smtClean="0">
                <a:latin typeface="Sitka Banner" panose="02000505000000020004" pitchFamily="2" charset="0"/>
                <a:cs typeface="Comic Sans MS"/>
              </a:rPr>
              <a:t>ht  </a:t>
            </a:r>
            <a:r>
              <a:rPr lang="en-US" spc="-5" dirty="0">
                <a:latin typeface="Sitka Banner" panose="02000505000000020004" pitchFamily="2" charset="0"/>
                <a:cs typeface="Comic Sans MS"/>
              </a:rPr>
              <a:t>that</a:t>
            </a:r>
            <a:r>
              <a:rPr lang="en-US" spc="-30" dirty="0">
                <a:latin typeface="Sitka Banner" panose="02000505000000020004" pitchFamily="2" charset="0"/>
                <a:cs typeface="Comic Sans MS"/>
              </a:rPr>
              <a:t> </a:t>
            </a:r>
            <a:r>
              <a:rPr lang="en-US" spc="-5" dirty="0" smtClean="0">
                <a:latin typeface="Sitka Banner" panose="02000505000000020004" pitchFamily="2" charset="0"/>
                <a:cs typeface="Comic Sans MS"/>
              </a:rPr>
              <a:t>during the </a:t>
            </a:r>
            <a:r>
              <a:rPr lang="en-US" spc="-5" dirty="0">
                <a:latin typeface="Sitka Banner" panose="02000505000000020004" pitchFamily="2" charset="0"/>
                <a:cs typeface="Comic Sans MS"/>
              </a:rPr>
              <a:t>latent </a:t>
            </a:r>
            <a:r>
              <a:rPr lang="en-US" spc="-5" dirty="0" smtClean="0">
                <a:latin typeface="Sitka Banner" panose="02000505000000020004" pitchFamily="2" charset="0"/>
                <a:cs typeface="Comic Sans MS"/>
              </a:rPr>
              <a:t>Stage, focus</a:t>
            </a:r>
            <a:r>
              <a:rPr lang="en-US" spc="-45" dirty="0" smtClean="0">
                <a:latin typeface="Sitka Banner" panose="02000505000000020004" pitchFamily="2" charset="0"/>
                <a:cs typeface="Comic Sans MS"/>
              </a:rPr>
              <a:t> </a:t>
            </a:r>
            <a:r>
              <a:rPr lang="en-US" spc="-5" dirty="0">
                <a:latin typeface="Sitka Banner" panose="02000505000000020004" pitchFamily="2" charset="0"/>
                <a:cs typeface="Comic Sans MS"/>
              </a:rPr>
              <a:t>is</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towards</a:t>
            </a:r>
            <a:r>
              <a:rPr lang="en-US" spc="-45" dirty="0">
                <a:latin typeface="Sitka Banner" panose="02000505000000020004" pitchFamily="2" charset="0"/>
                <a:cs typeface="Comic Sans MS"/>
              </a:rPr>
              <a:t> </a:t>
            </a:r>
            <a:r>
              <a:rPr lang="en-US" dirty="0">
                <a:latin typeface="Sitka Banner" panose="02000505000000020004" pitchFamily="2" charset="0"/>
                <a:cs typeface="Comic Sans MS"/>
              </a:rPr>
              <a:t>school</a:t>
            </a:r>
            <a:r>
              <a:rPr lang="en-US" spc="-40" dirty="0">
                <a:latin typeface="Sitka Banner" panose="02000505000000020004" pitchFamily="2" charset="0"/>
                <a:cs typeface="Comic Sans MS"/>
              </a:rPr>
              <a:t> </a:t>
            </a:r>
            <a:r>
              <a:rPr lang="en-US" spc="-15" dirty="0">
                <a:latin typeface="Sitka Banner" panose="02000505000000020004" pitchFamily="2" charset="0"/>
                <a:cs typeface="Comic Sans MS"/>
              </a:rPr>
              <a:t>work</a:t>
            </a:r>
            <a:r>
              <a:rPr lang="en-US" spc="-15" dirty="0" smtClean="0">
                <a:latin typeface="Sitka Banner" panose="02000505000000020004" pitchFamily="2" charset="0"/>
                <a:cs typeface="Comic Sans MS"/>
              </a:rPr>
              <a:t>, hobbies and friendships.</a:t>
            </a:r>
          </a:p>
          <a:p>
            <a:r>
              <a:rPr lang="en-US" spc="-5" dirty="0">
                <a:latin typeface="Sitka Banner" panose="02000505000000020004" pitchFamily="2" charset="0"/>
                <a:cs typeface="Comic Sans MS"/>
              </a:rPr>
              <a:t>In this </a:t>
            </a:r>
            <a:r>
              <a:rPr lang="en-US" spc="-5" dirty="0" smtClean="0">
                <a:latin typeface="Sitka Banner" panose="02000505000000020004" pitchFamily="2" charset="0"/>
                <a:cs typeface="Comic Sans MS"/>
              </a:rPr>
              <a:t>stage, </a:t>
            </a:r>
            <a:r>
              <a:rPr lang="en-US" spc="-5" dirty="0">
                <a:latin typeface="Sitka Banner" panose="02000505000000020004" pitchFamily="2" charset="0"/>
                <a:cs typeface="Comic Sans MS"/>
              </a:rPr>
              <a:t>children </a:t>
            </a:r>
            <a:r>
              <a:rPr lang="en-US" spc="-5" dirty="0" smtClean="0">
                <a:latin typeface="Sitka Banner" panose="02000505000000020004" pitchFamily="2" charset="0"/>
                <a:cs typeface="Comic Sans MS"/>
              </a:rPr>
              <a:t>develop</a:t>
            </a:r>
            <a:r>
              <a:rPr lang="en-US" dirty="0" smtClean="0">
                <a:latin typeface="Sitka Banner" panose="02000505000000020004" pitchFamily="2" charset="0"/>
                <a:cs typeface="Comic Sans MS"/>
              </a:rPr>
              <a:t> </a:t>
            </a:r>
            <a:r>
              <a:rPr lang="en-US" spc="-5" dirty="0">
                <a:latin typeface="Sitka Banner" panose="02000505000000020004" pitchFamily="2" charset="0"/>
                <a:cs typeface="Comic Sans MS"/>
              </a:rPr>
              <a:t>social</a:t>
            </a:r>
            <a:r>
              <a:rPr lang="en-US" spc="-50" dirty="0">
                <a:latin typeface="Sitka Banner" panose="02000505000000020004" pitchFamily="2" charset="0"/>
                <a:cs typeface="Comic Sans MS"/>
              </a:rPr>
              <a:t> </a:t>
            </a:r>
            <a:r>
              <a:rPr lang="en-US" dirty="0">
                <a:latin typeface="Sitka Banner" panose="02000505000000020004" pitchFamily="2" charset="0"/>
                <a:cs typeface="Comic Sans MS"/>
              </a:rPr>
              <a:t>skills</a:t>
            </a:r>
            <a:r>
              <a:rPr lang="en-US" spc="-55" dirty="0">
                <a:latin typeface="Sitka Banner" panose="02000505000000020004" pitchFamily="2" charset="0"/>
                <a:cs typeface="Comic Sans MS"/>
              </a:rPr>
              <a:t> </a:t>
            </a:r>
            <a:r>
              <a:rPr lang="en-US" dirty="0">
                <a:latin typeface="Sitka Banner" panose="02000505000000020004" pitchFamily="2" charset="0"/>
                <a:cs typeface="Comic Sans MS"/>
              </a:rPr>
              <a:t>and</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find</a:t>
            </a:r>
            <a:r>
              <a:rPr lang="en-US" spc="-35" dirty="0">
                <a:latin typeface="Sitka Banner" panose="02000505000000020004" pitchFamily="2" charset="0"/>
                <a:cs typeface="Comic Sans MS"/>
              </a:rPr>
              <a:t> </a:t>
            </a:r>
            <a:r>
              <a:rPr lang="en-US" dirty="0">
                <a:latin typeface="Sitka Banner" panose="02000505000000020004" pitchFamily="2" charset="0"/>
                <a:cs typeface="Comic Sans MS"/>
              </a:rPr>
              <a:t>comfort</a:t>
            </a:r>
            <a:r>
              <a:rPr lang="en-US" spc="-60" dirty="0">
                <a:latin typeface="Sitka Banner" panose="02000505000000020004" pitchFamily="2" charset="0"/>
                <a:cs typeface="Comic Sans MS"/>
              </a:rPr>
              <a:t> </a:t>
            </a:r>
            <a:r>
              <a:rPr lang="en-US" spc="-5" dirty="0">
                <a:latin typeface="Sitka Banner" panose="02000505000000020004" pitchFamily="2" charset="0"/>
                <a:cs typeface="Comic Sans MS"/>
              </a:rPr>
              <a:t>in </a:t>
            </a:r>
            <a:r>
              <a:rPr lang="en-US" spc="-705" dirty="0">
                <a:latin typeface="Sitka Banner" panose="02000505000000020004" pitchFamily="2" charset="0"/>
                <a:cs typeface="Comic Sans MS"/>
              </a:rPr>
              <a:t> </a:t>
            </a:r>
            <a:r>
              <a:rPr lang="en-US" spc="-5" dirty="0">
                <a:latin typeface="Sitka Banner" panose="02000505000000020004" pitchFamily="2" charset="0"/>
                <a:cs typeface="Comic Sans MS"/>
              </a:rPr>
              <a:t>family</a:t>
            </a:r>
            <a:r>
              <a:rPr lang="en-US" spc="-50" dirty="0">
                <a:latin typeface="Sitka Banner" panose="02000505000000020004" pitchFamily="2" charset="0"/>
                <a:cs typeface="Comic Sans MS"/>
              </a:rPr>
              <a:t> </a:t>
            </a:r>
            <a:r>
              <a:rPr lang="en-US" dirty="0">
                <a:latin typeface="Sitka Banner" panose="02000505000000020004" pitchFamily="2" charset="0"/>
                <a:cs typeface="Comic Sans MS"/>
              </a:rPr>
              <a:t>and</a:t>
            </a:r>
            <a:r>
              <a:rPr lang="en-US" spc="-20" dirty="0">
                <a:latin typeface="Sitka Banner" panose="02000505000000020004" pitchFamily="2" charset="0"/>
                <a:cs typeface="Comic Sans MS"/>
              </a:rPr>
              <a:t> </a:t>
            </a:r>
            <a:r>
              <a:rPr lang="en-US" dirty="0">
                <a:latin typeface="Sitka Banner" panose="02000505000000020004" pitchFamily="2" charset="0"/>
                <a:cs typeface="Comic Sans MS"/>
              </a:rPr>
              <a:t>peer</a:t>
            </a:r>
            <a:r>
              <a:rPr lang="en-US" spc="-55" dirty="0">
                <a:latin typeface="Sitka Banner" panose="02000505000000020004" pitchFamily="2" charset="0"/>
                <a:cs typeface="Comic Sans MS"/>
              </a:rPr>
              <a:t> </a:t>
            </a:r>
            <a:r>
              <a:rPr lang="en-US" spc="-10" dirty="0">
                <a:latin typeface="Sitka Banner" panose="02000505000000020004" pitchFamily="2" charset="0"/>
                <a:cs typeface="Comic Sans MS"/>
              </a:rPr>
              <a:t>interactions</a:t>
            </a:r>
            <a:r>
              <a:rPr lang="en-US" spc="-10" dirty="0" smtClean="0">
                <a:latin typeface="Sitka Banner" panose="02000505000000020004" pitchFamily="2" charset="0"/>
                <a:cs typeface="Comic Sans MS"/>
              </a:rPr>
              <a:t>.</a:t>
            </a:r>
            <a:endParaRPr lang="en-US" dirty="0" smtClean="0">
              <a:latin typeface="Sitka Banner" panose="02000505000000020004" pitchFamily="2" charset="0"/>
              <a:cs typeface="Comic Sans MS"/>
            </a:endParaRPr>
          </a:p>
          <a:p>
            <a:r>
              <a:rPr lang="en-US" dirty="0" smtClean="0">
                <a:latin typeface="Sitka Banner" panose="02000505000000020004" pitchFamily="2" charset="0"/>
                <a:cs typeface="Comic Sans MS"/>
              </a:rPr>
              <a:t>Much </a:t>
            </a:r>
            <a:r>
              <a:rPr lang="en-US" spc="-5" dirty="0" smtClean="0">
                <a:latin typeface="Sitka Banner" panose="02000505000000020004" pitchFamily="2" charset="0"/>
                <a:cs typeface="Comic Sans MS"/>
              </a:rPr>
              <a:t>o</a:t>
            </a:r>
            <a:r>
              <a:rPr lang="en-US" dirty="0" smtClean="0">
                <a:latin typeface="Sitka Banner" panose="02000505000000020004" pitchFamily="2" charset="0"/>
                <a:cs typeface="Comic Sans MS"/>
              </a:rPr>
              <a:t>f</a:t>
            </a:r>
            <a:r>
              <a:rPr lang="en-US" dirty="0">
                <a:latin typeface="Sitka Banner" panose="02000505000000020004" pitchFamily="2" charset="0"/>
                <a:cs typeface="Comic Sans MS"/>
              </a:rPr>
              <a:t> </a:t>
            </a:r>
            <a:r>
              <a:rPr lang="en-US" spc="-5" dirty="0" smtClean="0">
                <a:latin typeface="Sitka Banner" panose="02000505000000020004" pitchFamily="2" charset="0"/>
                <a:cs typeface="Comic Sans MS"/>
              </a:rPr>
              <a:t>t</a:t>
            </a:r>
            <a:r>
              <a:rPr lang="en-US" dirty="0" smtClean="0">
                <a:latin typeface="Sitka Banner" panose="02000505000000020004" pitchFamily="2" charset="0"/>
                <a:cs typeface="Comic Sans MS"/>
              </a:rPr>
              <a:t>he</a:t>
            </a:r>
            <a:r>
              <a:rPr lang="en-US" dirty="0">
                <a:latin typeface="Sitka Banner" panose="02000505000000020004" pitchFamily="2" charset="0"/>
                <a:cs typeface="Comic Sans MS"/>
              </a:rPr>
              <a:t> </a:t>
            </a:r>
            <a:r>
              <a:rPr lang="en-US" dirty="0" smtClean="0">
                <a:latin typeface="Sitka Banner" panose="02000505000000020004" pitchFamily="2" charset="0"/>
                <a:cs typeface="Comic Sans MS"/>
              </a:rPr>
              <a:t>ch</a:t>
            </a:r>
            <a:r>
              <a:rPr lang="en-US" spc="-5" dirty="0" smtClean="0">
                <a:latin typeface="Sitka Banner" panose="02000505000000020004" pitchFamily="2" charset="0"/>
                <a:cs typeface="Comic Sans MS"/>
              </a:rPr>
              <a:t>ild</a:t>
            </a:r>
            <a:r>
              <a:rPr lang="en-US" dirty="0" smtClean="0">
                <a:latin typeface="Sitka Banner" panose="02000505000000020004" pitchFamily="2" charset="0"/>
                <a:cs typeface="Comic Sans MS"/>
              </a:rPr>
              <a:t>'s</a:t>
            </a:r>
            <a:r>
              <a:rPr lang="en-US" dirty="0">
                <a:latin typeface="Sitka Banner" panose="02000505000000020004" pitchFamily="2" charset="0"/>
                <a:cs typeface="Comic Sans MS"/>
              </a:rPr>
              <a:t> </a:t>
            </a:r>
            <a:r>
              <a:rPr lang="en-US" dirty="0" smtClean="0">
                <a:latin typeface="Sitka Banner" panose="02000505000000020004" pitchFamily="2" charset="0"/>
                <a:cs typeface="Comic Sans MS"/>
              </a:rPr>
              <a:t>en</a:t>
            </a:r>
            <a:r>
              <a:rPr lang="en-US" spc="5" dirty="0" smtClean="0">
                <a:latin typeface="Sitka Banner" panose="02000505000000020004" pitchFamily="2" charset="0"/>
                <a:cs typeface="Comic Sans MS"/>
              </a:rPr>
              <a:t>e</a:t>
            </a:r>
            <a:r>
              <a:rPr lang="en-US" spc="-5" dirty="0" smtClean="0">
                <a:latin typeface="Sitka Banner" panose="02000505000000020004" pitchFamily="2" charset="0"/>
                <a:cs typeface="Comic Sans MS"/>
              </a:rPr>
              <a:t>rg</a:t>
            </a:r>
            <a:r>
              <a:rPr lang="en-US" dirty="0" smtClean="0">
                <a:latin typeface="Sitka Banner" panose="02000505000000020004" pitchFamily="2" charset="0"/>
                <a:cs typeface="Comic Sans MS"/>
              </a:rPr>
              <a:t>y</a:t>
            </a:r>
            <a:r>
              <a:rPr lang="en-US" dirty="0">
                <a:latin typeface="Sitka Banner" panose="02000505000000020004" pitchFamily="2" charset="0"/>
                <a:cs typeface="Comic Sans MS"/>
              </a:rPr>
              <a:t> </a:t>
            </a:r>
            <a:r>
              <a:rPr lang="en-US" spc="-5" dirty="0" smtClean="0">
                <a:latin typeface="Sitka Banner" panose="02000505000000020004" pitchFamily="2" charset="0"/>
                <a:cs typeface="Comic Sans MS"/>
              </a:rPr>
              <a:t>is channeled into developing new </a:t>
            </a:r>
            <a:r>
              <a:rPr lang="en-US" dirty="0" smtClean="0">
                <a:latin typeface="Sitka Banner" panose="02000505000000020004" pitchFamily="2" charset="0"/>
                <a:cs typeface="Comic Sans MS"/>
              </a:rPr>
              <a:t>skills	</a:t>
            </a:r>
            <a:r>
              <a:rPr lang="en-US" spc="-5" dirty="0" smtClean="0">
                <a:latin typeface="Sitka Banner" panose="02000505000000020004" pitchFamily="2" charset="0"/>
                <a:cs typeface="Comic Sans MS"/>
              </a:rPr>
              <a:t>a</a:t>
            </a:r>
            <a:r>
              <a:rPr lang="en-US" spc="15" dirty="0" smtClean="0">
                <a:latin typeface="Sitka Banner" panose="02000505000000020004" pitchFamily="2" charset="0"/>
                <a:cs typeface="Comic Sans MS"/>
              </a:rPr>
              <a:t>n</a:t>
            </a:r>
            <a:r>
              <a:rPr lang="en-US" dirty="0" smtClean="0">
                <a:latin typeface="Sitka Banner" panose="02000505000000020004" pitchFamily="2" charset="0"/>
                <a:cs typeface="Comic Sans MS"/>
              </a:rPr>
              <a:t>d ac</a:t>
            </a:r>
            <a:r>
              <a:rPr lang="en-US" spc="-5" dirty="0" smtClean="0">
                <a:latin typeface="Sitka Banner" panose="02000505000000020004" pitchFamily="2" charset="0"/>
                <a:cs typeface="Comic Sans MS"/>
              </a:rPr>
              <a:t>q</a:t>
            </a:r>
            <a:r>
              <a:rPr lang="en-US" dirty="0" smtClean="0">
                <a:latin typeface="Sitka Banner" panose="02000505000000020004" pitchFamily="2" charset="0"/>
                <a:cs typeface="Comic Sans MS"/>
              </a:rPr>
              <a:t>u</a:t>
            </a:r>
            <a:r>
              <a:rPr lang="en-US" spc="-5" dirty="0" smtClean="0">
                <a:latin typeface="Sitka Banner" panose="02000505000000020004" pitchFamily="2" charset="0"/>
                <a:cs typeface="Comic Sans MS"/>
              </a:rPr>
              <a:t>iri</a:t>
            </a:r>
            <a:r>
              <a:rPr lang="en-US" dirty="0" smtClean="0">
                <a:latin typeface="Sitka Banner" panose="02000505000000020004" pitchFamily="2" charset="0"/>
                <a:cs typeface="Comic Sans MS"/>
              </a:rPr>
              <a:t>ng</a:t>
            </a:r>
            <a:r>
              <a:rPr lang="en-US" dirty="0">
                <a:latin typeface="Sitka Banner" panose="02000505000000020004" pitchFamily="2" charset="0"/>
                <a:cs typeface="Comic Sans MS"/>
              </a:rPr>
              <a:t> </a:t>
            </a:r>
            <a:r>
              <a:rPr lang="en-US" dirty="0" smtClean="0">
                <a:latin typeface="Sitka Banner" panose="02000505000000020004" pitchFamily="2" charset="0"/>
                <a:cs typeface="Comic Sans MS"/>
              </a:rPr>
              <a:t>new </a:t>
            </a:r>
            <a:r>
              <a:rPr lang="en-US" spc="-5" dirty="0" smtClean="0">
                <a:latin typeface="Sitka Banner" panose="02000505000000020004" pitchFamily="2" charset="0"/>
                <a:cs typeface="Comic Sans MS"/>
              </a:rPr>
              <a:t>kno</a:t>
            </a:r>
            <a:r>
              <a:rPr lang="en-US" spc="5" dirty="0" smtClean="0">
                <a:latin typeface="Sitka Banner" panose="02000505000000020004" pitchFamily="2" charset="0"/>
                <a:cs typeface="Comic Sans MS"/>
              </a:rPr>
              <a:t>w</a:t>
            </a:r>
            <a:r>
              <a:rPr lang="en-US" dirty="0" smtClean="0">
                <a:latin typeface="Sitka Banner" panose="02000505000000020004" pitchFamily="2" charset="0"/>
                <a:cs typeface="Comic Sans MS"/>
              </a:rPr>
              <a:t>l</a:t>
            </a:r>
            <a:r>
              <a:rPr lang="en-US" spc="5" dirty="0" smtClean="0">
                <a:latin typeface="Sitka Banner" panose="02000505000000020004" pitchFamily="2" charset="0"/>
                <a:cs typeface="Comic Sans MS"/>
              </a:rPr>
              <a:t>e</a:t>
            </a:r>
            <a:r>
              <a:rPr lang="en-US" spc="-5" dirty="0" smtClean="0">
                <a:latin typeface="Sitka Banner" panose="02000505000000020004" pitchFamily="2" charset="0"/>
                <a:cs typeface="Comic Sans MS"/>
              </a:rPr>
              <a:t>d</a:t>
            </a:r>
            <a:r>
              <a:rPr lang="en-US" spc="-10" dirty="0" smtClean="0">
                <a:latin typeface="Sitka Banner" panose="02000505000000020004" pitchFamily="2" charset="0"/>
                <a:cs typeface="Comic Sans MS"/>
              </a:rPr>
              <a:t>g</a:t>
            </a:r>
            <a:r>
              <a:rPr lang="en-US" dirty="0" smtClean="0">
                <a:latin typeface="Sitka Banner" panose="02000505000000020004" pitchFamily="2" charset="0"/>
                <a:cs typeface="Comic Sans MS"/>
              </a:rPr>
              <a:t>e.</a:t>
            </a:r>
          </a:p>
          <a:p>
            <a:r>
              <a:rPr lang="en-US" dirty="0">
                <a:latin typeface="Sitka Banner" panose="02000505000000020004" pitchFamily="2" charset="0"/>
              </a:rPr>
              <a:t>While fixation is less common during this stage, unresolved conflicts related to earlier stages can still affect development. </a:t>
            </a:r>
            <a:endParaRPr lang="en-US" dirty="0" smtClean="0">
              <a:latin typeface="Sitka Banner" panose="02000505000000020004" pitchFamily="2" charset="0"/>
              <a:cs typeface="Comic Sans MS"/>
            </a:endParaRPr>
          </a:p>
          <a:p>
            <a:endParaRPr lang="en-US" dirty="0">
              <a:latin typeface="Comic Sans MS"/>
              <a:cs typeface="Comic Sans MS"/>
            </a:endParaRPr>
          </a:p>
          <a:p>
            <a:endParaRPr lang="en-US" dirty="0">
              <a:latin typeface="Sitka Banner" panose="02000505000000020004" pitchFamily="2" charset="0"/>
              <a:cs typeface="Comic Sans MS"/>
            </a:endParaRPr>
          </a:p>
          <a:p>
            <a:endParaRPr lang="en-US" dirty="0">
              <a:latin typeface="Sitka Banner" panose="02000505000000020004" pitchFamily="2" charset="0"/>
              <a:cs typeface="Comic Sans MS"/>
            </a:endParaRPr>
          </a:p>
          <a:p>
            <a:endParaRPr lang="en-US" dirty="0">
              <a:latin typeface="Sitka Banner" panose="02000505000000020004" pitchFamily="2" charset="0"/>
            </a:endParaRPr>
          </a:p>
        </p:txBody>
      </p:sp>
      <p:pic>
        <p:nvPicPr>
          <p:cNvPr id="6" name="object 9"/>
          <p:cNvPicPr/>
          <p:nvPr/>
        </p:nvPicPr>
        <p:blipFill>
          <a:blip r:embed="rId2" cstate="print"/>
          <a:stretch>
            <a:fillRect/>
          </a:stretch>
        </p:blipFill>
        <p:spPr>
          <a:xfrm>
            <a:off x="8921931" y="2274211"/>
            <a:ext cx="2952206" cy="2924806"/>
          </a:xfrm>
          <a:prstGeom prst="rect">
            <a:avLst/>
          </a:prstGeom>
        </p:spPr>
      </p:pic>
    </p:spTree>
    <p:extLst>
      <p:ext uri="{BB962C8B-B14F-4D97-AF65-F5344CB8AC3E}">
        <p14:creationId xmlns:p14="http://schemas.microsoft.com/office/powerpoint/2010/main" val="3905144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536854" y="493214"/>
            <a:ext cx="9118292" cy="6188684"/>
          </a:xfrm>
          <a:prstGeom prst="rect">
            <a:avLst/>
          </a:prstGeom>
        </p:spPr>
      </p:pic>
    </p:spTree>
    <p:extLst>
      <p:ext uri="{BB962C8B-B14F-4D97-AF65-F5344CB8AC3E}">
        <p14:creationId xmlns:p14="http://schemas.microsoft.com/office/powerpoint/2010/main" val="2138948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pic>
        <p:nvPicPr>
          <p:cNvPr id="5" name="what-is-a-fixation-2795188_color-6b6fccdd74a64ad1bb660e352a0a21d9">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561918" y="571590"/>
            <a:ext cx="9068163" cy="6044707"/>
          </a:xfrm>
        </p:spPr>
      </p:pic>
    </p:spTree>
    <p:extLst>
      <p:ext uri="{BB962C8B-B14F-4D97-AF65-F5344CB8AC3E}">
        <p14:creationId xmlns:p14="http://schemas.microsoft.com/office/powerpoint/2010/main" val="1295966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Sitka Heading" panose="02000505000000020004" pitchFamily="2" charset="0"/>
              </a:rPr>
              <a:t>Defense Mechanisms</a:t>
            </a:r>
            <a:endParaRPr lang="en-US" dirty="0">
              <a:latin typeface="Sitka Heading" panose="02000505000000020004" pitchFamily="2" charset="0"/>
            </a:endParaRPr>
          </a:p>
        </p:txBody>
      </p:sp>
      <p:sp>
        <p:nvSpPr>
          <p:cNvPr id="5" name="Content Placeholder 4"/>
          <p:cNvSpPr>
            <a:spLocks noGrp="1"/>
          </p:cNvSpPr>
          <p:nvPr>
            <p:ph idx="1"/>
          </p:nvPr>
        </p:nvSpPr>
        <p:spPr/>
        <p:txBody>
          <a:bodyPr/>
          <a:lstStyle/>
          <a:p>
            <a:pPr marL="240665" marR="45720">
              <a:spcBef>
                <a:spcPts val="385"/>
              </a:spcBef>
              <a:buFont typeface="Arial MT"/>
              <a:buChar char="•"/>
              <a:tabLst>
                <a:tab pos="241300" algn="l"/>
              </a:tabLst>
            </a:pPr>
            <a:r>
              <a:rPr lang="en-US" dirty="0">
                <a:latin typeface="Sitka Banner" panose="02000505000000020004" pitchFamily="2" charset="0"/>
                <a:cs typeface="Comic Sans MS"/>
              </a:rPr>
              <a:t>The ego has a pretty </a:t>
            </a:r>
            <a:r>
              <a:rPr lang="en-US" spc="-15" dirty="0">
                <a:latin typeface="Sitka Banner" panose="02000505000000020004" pitchFamily="2" charset="0"/>
                <a:cs typeface="Comic Sans MS"/>
              </a:rPr>
              <a:t>important </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job </a:t>
            </a:r>
            <a:r>
              <a:rPr lang="en-US" spc="-10" dirty="0">
                <a:latin typeface="Sitka Banner" panose="02000505000000020004" pitchFamily="2" charset="0"/>
                <a:cs typeface="Comic Sans MS"/>
              </a:rPr>
              <a:t>and </a:t>
            </a:r>
            <a:r>
              <a:rPr lang="en-US" spc="-5" dirty="0">
                <a:latin typeface="Sitka Banner" panose="02000505000000020004" pitchFamily="2" charset="0"/>
                <a:cs typeface="Comic Sans MS"/>
              </a:rPr>
              <a:t>that is to protect you </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from</a:t>
            </a:r>
            <a:r>
              <a:rPr lang="en-US" spc="-30" dirty="0">
                <a:latin typeface="Sitka Banner" panose="02000505000000020004" pitchFamily="2" charset="0"/>
                <a:cs typeface="Comic Sans MS"/>
              </a:rPr>
              <a:t> </a:t>
            </a:r>
            <a:r>
              <a:rPr lang="en-US" spc="-10" dirty="0">
                <a:latin typeface="Sitka Banner" panose="02000505000000020004" pitchFamily="2" charset="0"/>
                <a:cs typeface="Comic Sans MS"/>
              </a:rPr>
              <a:t>threatening</a:t>
            </a:r>
            <a:r>
              <a:rPr lang="en-US" spc="-50" dirty="0">
                <a:latin typeface="Sitka Banner" panose="02000505000000020004" pitchFamily="2" charset="0"/>
                <a:cs typeface="Comic Sans MS"/>
              </a:rPr>
              <a:t> </a:t>
            </a:r>
            <a:r>
              <a:rPr lang="en-US" spc="-10" dirty="0">
                <a:latin typeface="Sitka Banner" panose="02000505000000020004" pitchFamily="2" charset="0"/>
                <a:cs typeface="Comic Sans MS"/>
              </a:rPr>
              <a:t>thoughts</a:t>
            </a:r>
            <a:r>
              <a:rPr lang="en-US" spc="-55" dirty="0">
                <a:latin typeface="Sitka Banner" panose="02000505000000020004" pitchFamily="2" charset="0"/>
                <a:cs typeface="Comic Sans MS"/>
              </a:rPr>
              <a:t> </a:t>
            </a:r>
            <a:r>
              <a:rPr lang="en-US" spc="-5" dirty="0">
                <a:latin typeface="Sitka Banner" panose="02000505000000020004" pitchFamily="2" charset="0"/>
                <a:cs typeface="Comic Sans MS"/>
              </a:rPr>
              <a:t>in </a:t>
            </a:r>
            <a:r>
              <a:rPr lang="en-US" dirty="0">
                <a:latin typeface="Sitka Banner" panose="02000505000000020004" pitchFamily="2" charset="0"/>
                <a:cs typeface="Comic Sans MS"/>
              </a:rPr>
              <a:t>our </a:t>
            </a:r>
            <a:r>
              <a:rPr lang="en-US" spc="-705" dirty="0">
                <a:latin typeface="Sitka Banner" panose="02000505000000020004" pitchFamily="2" charset="0"/>
                <a:cs typeface="Comic Sans MS"/>
              </a:rPr>
              <a:t> </a:t>
            </a:r>
            <a:r>
              <a:rPr lang="en-US" spc="-5" dirty="0">
                <a:latin typeface="Sitka Banner" panose="02000505000000020004" pitchFamily="2" charset="0"/>
                <a:cs typeface="Comic Sans MS"/>
              </a:rPr>
              <a:t>unconscious.</a:t>
            </a:r>
            <a:endParaRPr lang="en-US" dirty="0">
              <a:latin typeface="Sitka Banner" panose="02000505000000020004" pitchFamily="2" charset="0"/>
              <a:cs typeface="Comic Sans MS"/>
            </a:endParaRPr>
          </a:p>
          <a:p>
            <a:pPr marL="240665" marR="5080">
              <a:lnSpc>
                <a:spcPts val="2590"/>
              </a:lnSpc>
              <a:spcBef>
                <a:spcPts val="1050"/>
              </a:spcBef>
              <a:buFont typeface="Arial MT"/>
              <a:buChar char="•"/>
              <a:tabLst>
                <a:tab pos="241300" algn="l"/>
              </a:tabLst>
            </a:pPr>
            <a:r>
              <a:rPr lang="en-US" dirty="0">
                <a:latin typeface="Sitka Banner" panose="02000505000000020004" pitchFamily="2" charset="0"/>
                <a:cs typeface="Comic Sans MS"/>
              </a:rPr>
              <a:t>One</a:t>
            </a:r>
            <a:r>
              <a:rPr lang="en-US" spc="-65" dirty="0">
                <a:latin typeface="Sitka Banner" panose="02000505000000020004" pitchFamily="2" charset="0"/>
                <a:cs typeface="Comic Sans MS"/>
              </a:rPr>
              <a:t> </a:t>
            </a:r>
            <a:r>
              <a:rPr lang="en-US" spc="-5" dirty="0">
                <a:latin typeface="Sitka Banner" panose="02000505000000020004" pitchFamily="2" charset="0"/>
                <a:cs typeface="Comic Sans MS"/>
              </a:rPr>
              <a:t>way</a:t>
            </a:r>
            <a:r>
              <a:rPr lang="en-US" spc="-65" dirty="0">
                <a:latin typeface="Sitka Banner" panose="02000505000000020004" pitchFamily="2" charset="0"/>
                <a:cs typeface="Comic Sans MS"/>
              </a:rPr>
              <a:t> </a:t>
            </a:r>
            <a:r>
              <a:rPr lang="en-US" spc="-5" dirty="0">
                <a:latin typeface="Sitka Banner" panose="02000505000000020004" pitchFamily="2" charset="0"/>
                <a:cs typeface="Comic Sans MS"/>
              </a:rPr>
              <a:t>it</a:t>
            </a:r>
            <a:r>
              <a:rPr lang="en-US" spc="-55" dirty="0">
                <a:latin typeface="Sitka Banner" panose="02000505000000020004" pitchFamily="2" charset="0"/>
                <a:cs typeface="Comic Sans MS"/>
              </a:rPr>
              <a:t> </a:t>
            </a:r>
            <a:r>
              <a:rPr lang="en-US" dirty="0">
                <a:latin typeface="Sitka Banner" panose="02000505000000020004" pitchFamily="2" charset="0"/>
                <a:cs typeface="Comic Sans MS"/>
              </a:rPr>
              <a:t>protects</a:t>
            </a:r>
            <a:r>
              <a:rPr lang="en-US" spc="-80" dirty="0">
                <a:latin typeface="Sitka Banner" panose="02000505000000020004" pitchFamily="2" charset="0"/>
                <a:cs typeface="Comic Sans MS"/>
              </a:rPr>
              <a:t> </a:t>
            </a:r>
            <a:r>
              <a:rPr lang="en-US" dirty="0">
                <a:latin typeface="Sitka Banner" panose="02000505000000020004" pitchFamily="2" charset="0"/>
                <a:cs typeface="Comic Sans MS"/>
              </a:rPr>
              <a:t>us</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is</a:t>
            </a:r>
            <a:r>
              <a:rPr lang="en-US" spc="-65" dirty="0">
                <a:latin typeface="Sitka Banner" panose="02000505000000020004" pitchFamily="2" charset="0"/>
                <a:cs typeface="Comic Sans MS"/>
              </a:rPr>
              <a:t> </a:t>
            </a:r>
            <a:r>
              <a:rPr lang="en-US" spc="-5" dirty="0">
                <a:latin typeface="Sitka Banner" panose="02000505000000020004" pitchFamily="2" charset="0"/>
                <a:cs typeface="Comic Sans MS"/>
              </a:rPr>
              <a:t>through </a:t>
            </a:r>
            <a:r>
              <a:rPr lang="en-US" spc="-705" dirty="0">
                <a:latin typeface="Sitka Banner" panose="02000505000000020004" pitchFamily="2" charset="0"/>
                <a:cs typeface="Comic Sans MS"/>
              </a:rPr>
              <a:t> </a:t>
            </a:r>
            <a:r>
              <a:rPr lang="en-US" spc="-5" dirty="0">
                <a:latin typeface="Sitka Banner" panose="02000505000000020004" pitchFamily="2" charset="0"/>
                <a:cs typeface="Comic Sans MS"/>
              </a:rPr>
              <a:t>defense</a:t>
            </a:r>
            <a:r>
              <a:rPr lang="en-US" spc="-80" dirty="0">
                <a:latin typeface="Sitka Banner" panose="02000505000000020004" pitchFamily="2" charset="0"/>
                <a:cs typeface="Comic Sans MS"/>
              </a:rPr>
              <a:t> </a:t>
            </a:r>
            <a:r>
              <a:rPr lang="en-US" spc="-5" dirty="0">
                <a:latin typeface="Sitka Banner" panose="02000505000000020004" pitchFamily="2" charset="0"/>
                <a:cs typeface="Comic Sans MS"/>
              </a:rPr>
              <a:t>mechanisms.</a:t>
            </a:r>
            <a:endParaRPr lang="en-US" dirty="0">
              <a:latin typeface="Sitka Banner" panose="02000505000000020004" pitchFamily="2" charset="0"/>
              <a:cs typeface="Comic Sans MS"/>
            </a:endParaRPr>
          </a:p>
          <a:p>
            <a:pPr marL="240665" marR="694055">
              <a:lnSpc>
                <a:spcPts val="2600"/>
              </a:lnSpc>
              <a:spcBef>
                <a:spcPts val="1005"/>
              </a:spcBef>
              <a:buFont typeface="Arial MT"/>
              <a:buChar char="•"/>
              <a:tabLst>
                <a:tab pos="241300" algn="l"/>
              </a:tabLst>
            </a:pPr>
            <a:r>
              <a:rPr lang="en-US" spc="-5" dirty="0">
                <a:latin typeface="Sitka Banner" panose="02000505000000020004" pitchFamily="2" charset="0"/>
                <a:cs typeface="Comic Sans MS"/>
              </a:rPr>
              <a:t>You</a:t>
            </a:r>
            <a:r>
              <a:rPr lang="en-US" spc="-65" dirty="0">
                <a:latin typeface="Sitka Banner" panose="02000505000000020004" pitchFamily="2" charset="0"/>
                <a:cs typeface="Comic Sans MS"/>
              </a:rPr>
              <a:t> </a:t>
            </a:r>
            <a:r>
              <a:rPr lang="en-US" dirty="0">
                <a:latin typeface="Sitka Banner" panose="02000505000000020004" pitchFamily="2" charset="0"/>
                <a:cs typeface="Comic Sans MS"/>
              </a:rPr>
              <a:t>are</a:t>
            </a:r>
            <a:r>
              <a:rPr lang="en-US" spc="-65" dirty="0">
                <a:latin typeface="Sitka Banner" panose="02000505000000020004" pitchFamily="2" charset="0"/>
                <a:cs typeface="Comic Sans MS"/>
              </a:rPr>
              <a:t> </a:t>
            </a:r>
            <a:r>
              <a:rPr lang="en-US" spc="-5" dirty="0">
                <a:latin typeface="Sitka Banner" panose="02000505000000020004" pitchFamily="2" charset="0"/>
                <a:cs typeface="Comic Sans MS"/>
              </a:rPr>
              <a:t>usually</a:t>
            </a:r>
            <a:r>
              <a:rPr lang="en-US" spc="-40" dirty="0">
                <a:latin typeface="Sitka Banner" panose="02000505000000020004" pitchFamily="2" charset="0"/>
                <a:cs typeface="Comic Sans MS"/>
              </a:rPr>
              <a:t> </a:t>
            </a:r>
            <a:r>
              <a:rPr lang="en-US" dirty="0">
                <a:latin typeface="Sitka Banner" panose="02000505000000020004" pitchFamily="2" charset="0"/>
                <a:cs typeface="Comic Sans MS"/>
              </a:rPr>
              <a:t>unaware</a:t>
            </a:r>
            <a:r>
              <a:rPr lang="en-US" spc="-105" dirty="0">
                <a:latin typeface="Sitka Banner" panose="02000505000000020004" pitchFamily="2" charset="0"/>
                <a:cs typeface="Comic Sans MS"/>
              </a:rPr>
              <a:t> </a:t>
            </a:r>
            <a:r>
              <a:rPr lang="en-US" spc="-5" dirty="0">
                <a:latin typeface="Sitka Banner" panose="02000505000000020004" pitchFamily="2" charset="0"/>
                <a:cs typeface="Comic Sans MS"/>
              </a:rPr>
              <a:t>that </a:t>
            </a:r>
            <a:r>
              <a:rPr lang="en-US" spc="-705" dirty="0">
                <a:latin typeface="Sitka Banner" panose="02000505000000020004" pitchFamily="2" charset="0"/>
                <a:cs typeface="Comic Sans MS"/>
              </a:rPr>
              <a:t> </a:t>
            </a:r>
            <a:r>
              <a:rPr lang="en-US" spc="-5" dirty="0">
                <a:latin typeface="Sitka Banner" panose="02000505000000020004" pitchFamily="2" charset="0"/>
                <a:cs typeface="Comic Sans MS"/>
              </a:rPr>
              <a:t>they</a:t>
            </a:r>
            <a:r>
              <a:rPr lang="en-US" spc="-70" dirty="0">
                <a:latin typeface="Sitka Banner" panose="02000505000000020004" pitchFamily="2" charset="0"/>
                <a:cs typeface="Comic Sans MS"/>
              </a:rPr>
              <a:t> </a:t>
            </a:r>
            <a:r>
              <a:rPr lang="en-US" dirty="0">
                <a:latin typeface="Sitka Banner" panose="02000505000000020004" pitchFamily="2" charset="0"/>
                <a:cs typeface="Comic Sans MS"/>
              </a:rPr>
              <a:t>are</a:t>
            </a:r>
            <a:r>
              <a:rPr lang="en-US" spc="-45" dirty="0">
                <a:latin typeface="Sitka Banner" panose="02000505000000020004" pitchFamily="2" charset="0"/>
                <a:cs typeface="Comic Sans MS"/>
              </a:rPr>
              <a:t> </a:t>
            </a:r>
            <a:r>
              <a:rPr lang="en-US" dirty="0">
                <a:latin typeface="Sitka Banner" panose="02000505000000020004" pitchFamily="2" charset="0"/>
                <a:cs typeface="Comic Sans MS"/>
              </a:rPr>
              <a:t>even</a:t>
            </a:r>
            <a:r>
              <a:rPr lang="en-US" spc="-55" dirty="0">
                <a:latin typeface="Sitka Banner" panose="02000505000000020004" pitchFamily="2" charset="0"/>
                <a:cs typeface="Comic Sans MS"/>
              </a:rPr>
              <a:t> </a:t>
            </a:r>
            <a:r>
              <a:rPr lang="en-US" dirty="0">
                <a:latin typeface="Sitka Banner" panose="02000505000000020004" pitchFamily="2" charset="0"/>
                <a:cs typeface="Comic Sans MS"/>
              </a:rPr>
              <a:t>occurring.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838" y="3631474"/>
            <a:ext cx="3888105" cy="3089885"/>
          </a:xfrm>
          <a:prstGeom prst="rect">
            <a:avLst/>
          </a:prstGeom>
        </p:spPr>
      </p:pic>
    </p:spTree>
    <p:extLst>
      <p:ext uri="{BB962C8B-B14F-4D97-AF65-F5344CB8AC3E}">
        <p14:creationId xmlns:p14="http://schemas.microsoft.com/office/powerpoint/2010/main" val="2177473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2700" indent="0">
              <a:lnSpc>
                <a:spcPct val="100000"/>
              </a:lnSpc>
              <a:spcBef>
                <a:spcPts val="844"/>
              </a:spcBef>
              <a:buNone/>
              <a:tabLst>
                <a:tab pos="241300" algn="l"/>
              </a:tabLst>
            </a:pPr>
            <a:r>
              <a:rPr lang="en-US" b="1" spc="-15" dirty="0">
                <a:latin typeface="Sitka Banner" panose="02000505000000020004" pitchFamily="2" charset="0"/>
                <a:cs typeface="Comic Sans MS"/>
              </a:rPr>
              <a:t>Repression</a:t>
            </a:r>
            <a:endParaRPr lang="en-US" dirty="0">
              <a:latin typeface="Sitka Banner" panose="02000505000000020004" pitchFamily="2" charset="0"/>
              <a:cs typeface="Comic Sans MS"/>
            </a:endParaRPr>
          </a:p>
          <a:p>
            <a:pPr marL="469900" marR="5080" indent="-457200">
              <a:lnSpc>
                <a:spcPts val="3000"/>
              </a:lnSpc>
              <a:spcBef>
                <a:spcPts val="1145"/>
              </a:spcBef>
              <a:tabLst>
                <a:tab pos="241300" algn="l"/>
              </a:tabLst>
            </a:pPr>
            <a:r>
              <a:rPr lang="en-US" spc="-10" dirty="0">
                <a:latin typeface="Sitka Banner" panose="02000505000000020004" pitchFamily="2" charset="0"/>
                <a:cs typeface="Comic Sans MS"/>
              </a:rPr>
              <a:t>We</a:t>
            </a:r>
            <a:r>
              <a:rPr lang="en-US" spc="15" dirty="0">
                <a:latin typeface="Sitka Banner" panose="02000505000000020004" pitchFamily="2" charset="0"/>
                <a:cs typeface="Comic Sans MS"/>
              </a:rPr>
              <a:t> </a:t>
            </a:r>
            <a:r>
              <a:rPr lang="en-US" spc="-10" dirty="0">
                <a:latin typeface="Sitka Banner" panose="02000505000000020004" pitchFamily="2" charset="0"/>
                <a:cs typeface="Comic Sans MS"/>
              </a:rPr>
              <a:t>deliberately</a:t>
            </a:r>
            <a:r>
              <a:rPr lang="en-US" spc="45" dirty="0">
                <a:latin typeface="Sitka Banner" panose="02000505000000020004" pitchFamily="2" charset="0"/>
                <a:cs typeface="Comic Sans MS"/>
              </a:rPr>
              <a:t> </a:t>
            </a:r>
            <a:r>
              <a:rPr lang="en-US" spc="-5" dirty="0">
                <a:latin typeface="Sitka Banner" panose="02000505000000020004" pitchFamily="2" charset="0"/>
                <a:cs typeface="Comic Sans MS"/>
              </a:rPr>
              <a:t>and</a:t>
            </a:r>
            <a:r>
              <a:rPr lang="en-US" spc="30" dirty="0">
                <a:latin typeface="Sitka Banner" panose="02000505000000020004" pitchFamily="2" charset="0"/>
                <a:cs typeface="Comic Sans MS"/>
              </a:rPr>
              <a:t> </a:t>
            </a:r>
            <a:r>
              <a:rPr lang="en-US" spc="-5" dirty="0">
                <a:latin typeface="Sitka Banner" panose="02000505000000020004" pitchFamily="2" charset="0"/>
                <a:cs typeface="Comic Sans MS"/>
              </a:rPr>
              <a:t>consciously</a:t>
            </a:r>
            <a:r>
              <a:rPr lang="en-US" spc="-25" dirty="0">
                <a:latin typeface="Sitka Banner" panose="02000505000000020004" pitchFamily="2" charset="0"/>
                <a:cs typeface="Comic Sans MS"/>
              </a:rPr>
              <a:t> </a:t>
            </a:r>
            <a:r>
              <a:rPr lang="en-US" spc="-10" dirty="0">
                <a:latin typeface="Sitka Banner" panose="02000505000000020004" pitchFamily="2" charset="0"/>
                <a:cs typeface="Comic Sans MS"/>
              </a:rPr>
              <a:t>try</a:t>
            </a:r>
            <a:r>
              <a:rPr lang="en-US" spc="35" dirty="0">
                <a:latin typeface="Sitka Banner" panose="02000505000000020004" pitchFamily="2" charset="0"/>
                <a:cs typeface="Comic Sans MS"/>
              </a:rPr>
              <a:t> </a:t>
            </a:r>
            <a:r>
              <a:rPr lang="en-US" spc="-5" dirty="0">
                <a:latin typeface="Sitka Banner" panose="02000505000000020004" pitchFamily="2" charset="0"/>
                <a:cs typeface="Comic Sans MS"/>
              </a:rPr>
              <a:t>to</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push</a:t>
            </a:r>
            <a:r>
              <a:rPr lang="en-US" spc="-30" dirty="0">
                <a:latin typeface="Sitka Banner" panose="02000505000000020004" pitchFamily="2" charset="0"/>
                <a:cs typeface="Comic Sans MS"/>
              </a:rPr>
              <a:t> </a:t>
            </a:r>
            <a:r>
              <a:rPr lang="en-US" spc="-10" dirty="0">
                <a:latin typeface="Sitka Banner" panose="02000505000000020004" pitchFamily="2" charset="0"/>
                <a:cs typeface="Comic Sans MS"/>
              </a:rPr>
              <a:t>away</a:t>
            </a:r>
            <a:r>
              <a:rPr lang="en-US" spc="50" dirty="0">
                <a:latin typeface="Sitka Banner" panose="02000505000000020004" pitchFamily="2" charset="0"/>
                <a:cs typeface="Comic Sans MS"/>
              </a:rPr>
              <a:t> </a:t>
            </a:r>
            <a:r>
              <a:rPr lang="en-US" spc="-5" dirty="0">
                <a:latin typeface="Sitka Banner" panose="02000505000000020004" pitchFamily="2" charset="0"/>
                <a:cs typeface="Comic Sans MS"/>
              </a:rPr>
              <a:t>thoughts </a:t>
            </a:r>
            <a:r>
              <a:rPr lang="en-US" spc="-819" dirty="0">
                <a:latin typeface="Sitka Banner" panose="02000505000000020004" pitchFamily="2" charset="0"/>
                <a:cs typeface="Comic Sans MS"/>
              </a:rPr>
              <a:t> </a:t>
            </a:r>
            <a:r>
              <a:rPr lang="en-US" spc="-15" dirty="0">
                <a:latin typeface="Sitka Banner" panose="02000505000000020004" pitchFamily="2" charset="0"/>
                <a:cs typeface="Comic Sans MS"/>
              </a:rPr>
              <a:t>into</a:t>
            </a:r>
            <a:r>
              <a:rPr lang="en-US" spc="25" dirty="0">
                <a:latin typeface="Sitka Banner" panose="02000505000000020004" pitchFamily="2" charset="0"/>
                <a:cs typeface="Comic Sans MS"/>
              </a:rPr>
              <a:t> </a:t>
            </a:r>
            <a:r>
              <a:rPr lang="en-US" spc="-5" dirty="0" smtClean="0">
                <a:latin typeface="Sitka Banner" panose="02000505000000020004" pitchFamily="2" charset="0"/>
                <a:cs typeface="Comic Sans MS"/>
              </a:rPr>
              <a:t>our</a:t>
            </a:r>
            <a:r>
              <a:rPr lang="en-US" spc="-10" dirty="0" smtClean="0">
                <a:latin typeface="Sitka Banner" panose="02000505000000020004" pitchFamily="2" charset="0"/>
                <a:cs typeface="Comic Sans MS"/>
              </a:rPr>
              <a:t> unconscious.</a:t>
            </a:r>
            <a:endParaRPr lang="en-US" dirty="0">
              <a:latin typeface="Sitka Banner" panose="02000505000000020004" pitchFamily="2" charset="0"/>
              <a:cs typeface="Comic Sans MS"/>
            </a:endParaRPr>
          </a:p>
          <a:p>
            <a:pPr marL="469900" indent="-457200">
              <a:lnSpc>
                <a:spcPct val="100000"/>
              </a:lnSpc>
              <a:tabLst>
                <a:tab pos="241300" algn="l"/>
              </a:tabLst>
            </a:pPr>
            <a:r>
              <a:rPr lang="en-US" spc="-5" dirty="0">
                <a:latin typeface="Sitka Banner" panose="02000505000000020004" pitchFamily="2" charset="0"/>
                <a:cs typeface="Comic Sans MS"/>
              </a:rPr>
              <a:t>Sometimes</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it</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is</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called</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Motivated</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Forgetting</a:t>
            </a:r>
            <a:r>
              <a:rPr lang="en-US" spc="-5" dirty="0" smtClean="0">
                <a:latin typeface="Sitka Banner" panose="02000505000000020004" pitchFamily="2" charset="0"/>
                <a:cs typeface="Comic Sans MS"/>
              </a:rPr>
              <a:t>.</a:t>
            </a:r>
          </a:p>
          <a:p>
            <a:pPr marL="469900" indent="-457200">
              <a:lnSpc>
                <a:spcPct val="100000"/>
              </a:lnSpc>
              <a:tabLst>
                <a:tab pos="241300" algn="l"/>
              </a:tabLst>
            </a:pPr>
            <a:r>
              <a:rPr lang="en-US" dirty="0">
                <a:latin typeface="Sitka Banner" panose="02000505000000020004" pitchFamily="2" charset="0"/>
              </a:rPr>
              <a:t>Being abused as a child but not remembering the </a:t>
            </a:r>
            <a:r>
              <a:rPr lang="en-US" dirty="0" smtClean="0">
                <a:latin typeface="Sitka Banner" panose="02000505000000020004" pitchFamily="2" charset="0"/>
              </a:rPr>
              <a:t>abuse.</a:t>
            </a: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spTree>
    <p:extLst>
      <p:ext uri="{BB962C8B-B14F-4D97-AF65-F5344CB8AC3E}">
        <p14:creationId xmlns:p14="http://schemas.microsoft.com/office/powerpoint/2010/main" val="4046960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1566" y="1825625"/>
            <a:ext cx="9708867" cy="4351338"/>
          </a:xfrm>
        </p:spPr>
      </p:pic>
    </p:spTree>
    <p:extLst>
      <p:ext uri="{BB962C8B-B14F-4D97-AF65-F5344CB8AC3E}">
        <p14:creationId xmlns:p14="http://schemas.microsoft.com/office/powerpoint/2010/main" val="2693582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825625"/>
            <a:ext cx="8057606" cy="4351338"/>
          </a:xfrm>
        </p:spPr>
        <p:txBody>
          <a:bodyPr/>
          <a:lstStyle/>
          <a:p>
            <a:pPr marL="0" indent="0">
              <a:buNone/>
            </a:pPr>
            <a:r>
              <a:rPr lang="en-US" b="1" dirty="0" smtClean="0">
                <a:latin typeface="Sitka Banner" panose="02000505000000020004" pitchFamily="2" charset="0"/>
              </a:rPr>
              <a:t>Denial:</a:t>
            </a:r>
          </a:p>
          <a:p>
            <a:pPr marL="241300">
              <a:lnSpc>
                <a:spcPct val="100000"/>
              </a:lnSpc>
              <a:spcBef>
                <a:spcPts val="710"/>
              </a:spcBef>
              <a:buFont typeface="Arial MT"/>
              <a:buChar char="•"/>
              <a:tabLst>
                <a:tab pos="241300" algn="l"/>
              </a:tabLst>
            </a:pPr>
            <a:r>
              <a:rPr lang="en-US" spc="-5" dirty="0">
                <a:latin typeface="Sitka Banner" panose="02000505000000020004" pitchFamily="2" charset="0"/>
                <a:cs typeface="Comic Sans MS"/>
              </a:rPr>
              <a:t>Not</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accepting</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the ego-threatening</a:t>
            </a:r>
            <a:r>
              <a:rPr lang="en-US" spc="-25" dirty="0">
                <a:latin typeface="Sitka Banner" panose="02000505000000020004" pitchFamily="2" charset="0"/>
                <a:cs typeface="Comic Sans MS"/>
              </a:rPr>
              <a:t> </a:t>
            </a:r>
            <a:r>
              <a:rPr lang="en-US" spc="-15" dirty="0" smtClean="0">
                <a:latin typeface="Sitka Banner" panose="02000505000000020004" pitchFamily="2" charset="0"/>
                <a:cs typeface="Comic Sans MS"/>
              </a:rPr>
              <a:t>truth.</a:t>
            </a:r>
            <a:endParaRPr lang="en-US" dirty="0">
              <a:latin typeface="Sitka Banner" panose="02000505000000020004" pitchFamily="2" charset="0"/>
              <a:cs typeface="Comic Sans MS"/>
            </a:endParaRPr>
          </a:p>
          <a:p>
            <a:pPr marL="241300">
              <a:lnSpc>
                <a:spcPct val="100000"/>
              </a:lnSpc>
              <a:spcBef>
                <a:spcPts val="695"/>
              </a:spcBef>
              <a:buFont typeface="Arial MT"/>
              <a:buChar char="•"/>
              <a:tabLst>
                <a:tab pos="241300" algn="l"/>
              </a:tabLst>
            </a:pPr>
            <a:r>
              <a:rPr lang="en-US" spc="-20" dirty="0">
                <a:latin typeface="Sitka Banner" panose="02000505000000020004" pitchFamily="2" charset="0"/>
                <a:cs typeface="Comic Sans MS"/>
              </a:rPr>
              <a:t>Individual</a:t>
            </a:r>
            <a:r>
              <a:rPr lang="en-US" spc="80" dirty="0">
                <a:latin typeface="Sitka Banner" panose="02000505000000020004" pitchFamily="2" charset="0"/>
                <a:cs typeface="Comic Sans MS"/>
              </a:rPr>
              <a:t> </a:t>
            </a:r>
            <a:r>
              <a:rPr lang="en-US" spc="-15" dirty="0">
                <a:latin typeface="Sitka Banner" panose="02000505000000020004" pitchFamily="2" charset="0"/>
                <a:cs typeface="Comic Sans MS"/>
              </a:rPr>
              <a:t>will</a:t>
            </a:r>
            <a:r>
              <a:rPr lang="en-US" spc="-10" dirty="0">
                <a:latin typeface="Sitka Banner" panose="02000505000000020004" pitchFamily="2" charset="0"/>
                <a:cs typeface="Comic Sans MS"/>
              </a:rPr>
              <a:t> refuse</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to</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accept</a:t>
            </a:r>
            <a:r>
              <a:rPr lang="en-US" spc="35" dirty="0">
                <a:latin typeface="Sitka Banner" panose="02000505000000020004" pitchFamily="2" charset="0"/>
                <a:cs typeface="Comic Sans MS"/>
              </a:rPr>
              <a:t> </a:t>
            </a:r>
            <a:r>
              <a:rPr lang="en-US" spc="-5" dirty="0">
                <a:latin typeface="Sitka Banner" panose="02000505000000020004" pitchFamily="2" charset="0"/>
                <a:cs typeface="Comic Sans MS"/>
              </a:rPr>
              <a:t>the</a:t>
            </a:r>
            <a:r>
              <a:rPr lang="en-US" dirty="0">
                <a:latin typeface="Sitka Banner" panose="02000505000000020004" pitchFamily="2" charset="0"/>
                <a:cs typeface="Comic Sans MS"/>
              </a:rPr>
              <a:t> </a:t>
            </a:r>
            <a:r>
              <a:rPr lang="en-US" spc="-5" dirty="0" smtClean="0">
                <a:latin typeface="Sitka Banner" panose="02000505000000020004" pitchFamily="2" charset="0"/>
                <a:cs typeface="Comic Sans MS"/>
              </a:rPr>
              <a:t>reality.</a:t>
            </a:r>
            <a:endParaRPr lang="en-US" dirty="0">
              <a:latin typeface="Sitka Banner" panose="02000505000000020004" pitchFamily="2" charset="0"/>
              <a:cs typeface="Comic Sans MS"/>
            </a:endParaRPr>
          </a:p>
          <a:p>
            <a:pPr marL="241300" marR="5080">
              <a:lnSpc>
                <a:spcPts val="3000"/>
              </a:lnSpc>
              <a:spcBef>
                <a:spcPts val="1145"/>
              </a:spcBef>
              <a:buFont typeface="Arial MT"/>
              <a:buChar char="•"/>
              <a:tabLst>
                <a:tab pos="241300" algn="l"/>
              </a:tabLst>
            </a:pPr>
            <a:r>
              <a:rPr lang="en-US" spc="-10" dirty="0">
                <a:latin typeface="Sitka Banner" panose="02000505000000020004" pitchFamily="2" charset="0"/>
                <a:cs typeface="Comic Sans MS"/>
              </a:rPr>
              <a:t>You </a:t>
            </a:r>
            <a:r>
              <a:rPr lang="en-US" spc="-5" dirty="0">
                <a:latin typeface="Sitka Banner" panose="02000505000000020004" pitchFamily="2" charset="0"/>
                <a:cs typeface="Comic Sans MS"/>
              </a:rPr>
              <a:t>completely</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reject thoughts</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and</a:t>
            </a:r>
            <a:r>
              <a:rPr lang="en-US" spc="20" dirty="0">
                <a:latin typeface="Sitka Banner" panose="02000505000000020004" pitchFamily="2" charset="0"/>
                <a:cs typeface="Comic Sans MS"/>
              </a:rPr>
              <a:t> </a:t>
            </a:r>
            <a:r>
              <a:rPr lang="en-US" spc="-10" dirty="0">
                <a:latin typeface="Sitka Banner" panose="02000505000000020004" pitchFamily="2" charset="0"/>
                <a:cs typeface="Comic Sans MS"/>
              </a:rPr>
              <a:t>feelings</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that</a:t>
            </a:r>
            <a:r>
              <a:rPr lang="en-US" spc="30" dirty="0">
                <a:latin typeface="Sitka Banner" panose="02000505000000020004" pitchFamily="2" charset="0"/>
                <a:cs typeface="Comic Sans MS"/>
              </a:rPr>
              <a:t> </a:t>
            </a:r>
            <a:r>
              <a:rPr lang="en-US" spc="-5" dirty="0">
                <a:latin typeface="Sitka Banner" panose="02000505000000020004" pitchFamily="2" charset="0"/>
                <a:cs typeface="Comic Sans MS"/>
              </a:rPr>
              <a:t>cause</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you </a:t>
            </a:r>
            <a:r>
              <a:rPr lang="en-US" spc="-819" dirty="0">
                <a:latin typeface="Sitka Banner" panose="02000505000000020004" pitchFamily="2" charset="0"/>
                <a:cs typeface="Comic Sans MS"/>
              </a:rPr>
              <a:t> </a:t>
            </a:r>
            <a:r>
              <a:rPr lang="en-US" spc="-5" dirty="0" smtClean="0">
                <a:latin typeface="Sitka Banner" panose="02000505000000020004" pitchFamily="2" charset="0"/>
                <a:cs typeface="Comic Sans MS"/>
              </a:rPr>
              <a:t>anxiety.</a:t>
            </a:r>
          </a:p>
          <a:p>
            <a:pPr marL="241300" marR="5080">
              <a:lnSpc>
                <a:spcPts val="3000"/>
              </a:lnSpc>
              <a:spcBef>
                <a:spcPts val="1145"/>
              </a:spcBef>
              <a:buFont typeface="Arial MT"/>
              <a:buChar char="•"/>
              <a:tabLst>
                <a:tab pos="241300" algn="l"/>
              </a:tabLst>
            </a:pPr>
            <a:r>
              <a:rPr lang="en-US" dirty="0">
                <a:latin typeface="Sitka Banner" panose="02000505000000020004" pitchFamily="2" charset="0"/>
              </a:rPr>
              <a:t>A person with a </a:t>
            </a:r>
            <a:r>
              <a:rPr lang="en-US" dirty="0" smtClean="0">
                <a:latin typeface="Sitka Banner" panose="02000505000000020004" pitchFamily="2" charset="0"/>
              </a:rPr>
              <a:t>smoking </a:t>
            </a:r>
            <a:r>
              <a:rPr lang="en-US" dirty="0">
                <a:latin typeface="Sitka Banner" panose="02000505000000020004" pitchFamily="2" charset="0"/>
              </a:rPr>
              <a:t>problem may repeatedly deny that they have an issue, even when confronted with evidence of their </a:t>
            </a:r>
            <a:r>
              <a:rPr lang="en-US" dirty="0" smtClean="0">
                <a:latin typeface="Sitka Banner" panose="02000505000000020004" pitchFamily="2" charset="0"/>
              </a:rPr>
              <a:t>chain smoking.</a:t>
            </a:r>
            <a:endParaRPr lang="en-US" dirty="0">
              <a:latin typeface="Sitka Banner" panose="02000505000000020004" pitchFamily="2" charset="0"/>
              <a:cs typeface="Comic Sans MS"/>
            </a:endParaRPr>
          </a:p>
          <a:p>
            <a:endParaRPr lang="en-US" b="1" dirty="0">
              <a:latin typeface="Sitka Banner" panose="02000505000000020004"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5806" y="3731842"/>
            <a:ext cx="3041196" cy="2445121"/>
          </a:xfrm>
          <a:prstGeom prst="rect">
            <a:avLst/>
          </a:prstGeom>
        </p:spPr>
      </p:pic>
    </p:spTree>
    <p:extLst>
      <p:ext uri="{BB962C8B-B14F-4D97-AF65-F5344CB8AC3E}">
        <p14:creationId xmlns:p14="http://schemas.microsoft.com/office/powerpoint/2010/main" val="2077950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5531" y="218892"/>
            <a:ext cx="5040149" cy="7017931"/>
          </a:xfrm>
        </p:spPr>
      </p:pic>
    </p:spTree>
    <p:extLst>
      <p:ext uri="{BB962C8B-B14F-4D97-AF65-F5344CB8AC3E}">
        <p14:creationId xmlns:p14="http://schemas.microsoft.com/office/powerpoint/2010/main" val="31702288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12700" indent="0">
              <a:lnSpc>
                <a:spcPct val="100000"/>
              </a:lnSpc>
              <a:spcBef>
                <a:spcPts val="475"/>
              </a:spcBef>
              <a:buNone/>
              <a:tabLst>
                <a:tab pos="241300" algn="l"/>
              </a:tabLst>
            </a:pPr>
            <a:r>
              <a:rPr lang="en-US" b="1" spc="-5" dirty="0" smtClean="0">
                <a:latin typeface="Sitka Banner" panose="02000505000000020004" pitchFamily="2" charset="0"/>
                <a:cs typeface="Comic Sans MS"/>
              </a:rPr>
              <a:t>Displacement:</a:t>
            </a:r>
            <a:endParaRPr lang="en-US" dirty="0">
              <a:latin typeface="Sitka Banner" panose="02000505000000020004" pitchFamily="2" charset="0"/>
              <a:cs typeface="Comic Sans MS"/>
            </a:endParaRPr>
          </a:p>
          <a:p>
            <a:pPr marL="12700">
              <a:lnSpc>
                <a:spcPct val="100000"/>
              </a:lnSpc>
              <a:spcBef>
                <a:spcPts val="370"/>
              </a:spcBef>
            </a:pPr>
            <a:r>
              <a:rPr lang="en-US" spc="-15" dirty="0">
                <a:latin typeface="Sitka Banner" panose="02000505000000020004" pitchFamily="2" charset="0"/>
                <a:cs typeface="Comic Sans MS"/>
              </a:rPr>
              <a:t>Redirecting</a:t>
            </a:r>
            <a:r>
              <a:rPr lang="en-US" spc="114" dirty="0">
                <a:latin typeface="Sitka Banner" panose="02000505000000020004" pitchFamily="2" charset="0"/>
                <a:cs typeface="Comic Sans MS"/>
              </a:rPr>
              <a:t> </a:t>
            </a:r>
            <a:r>
              <a:rPr lang="en-US" spc="-5" dirty="0">
                <a:latin typeface="Sitka Banner" panose="02000505000000020004" pitchFamily="2" charset="0"/>
                <a:cs typeface="Comic Sans MS"/>
              </a:rPr>
              <a:t>one’s</a:t>
            </a:r>
            <a:r>
              <a:rPr lang="en-US" spc="-15" dirty="0">
                <a:latin typeface="Sitka Banner" panose="02000505000000020004" pitchFamily="2" charset="0"/>
                <a:cs typeface="Comic Sans MS"/>
              </a:rPr>
              <a:t> feelings</a:t>
            </a:r>
            <a:r>
              <a:rPr lang="en-US" spc="45" dirty="0">
                <a:latin typeface="Sitka Banner" panose="02000505000000020004" pitchFamily="2" charset="0"/>
                <a:cs typeface="Comic Sans MS"/>
              </a:rPr>
              <a:t> </a:t>
            </a:r>
            <a:r>
              <a:rPr lang="en-US" spc="-5" dirty="0">
                <a:latin typeface="Sitka Banner" panose="02000505000000020004" pitchFamily="2" charset="0"/>
                <a:cs typeface="Comic Sans MS"/>
              </a:rPr>
              <a:t>toward</a:t>
            </a:r>
            <a:r>
              <a:rPr lang="en-US" spc="50" dirty="0">
                <a:latin typeface="Sitka Banner" panose="02000505000000020004" pitchFamily="2" charset="0"/>
                <a:cs typeface="Comic Sans MS"/>
              </a:rPr>
              <a:t> </a:t>
            </a:r>
            <a:r>
              <a:rPr lang="en-US" spc="-5" dirty="0">
                <a:latin typeface="Sitka Banner" panose="02000505000000020004" pitchFamily="2" charset="0"/>
                <a:cs typeface="Comic Sans MS"/>
              </a:rPr>
              <a:t>another</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person</a:t>
            </a:r>
            <a:r>
              <a:rPr lang="en-US" spc="-15" dirty="0">
                <a:latin typeface="Sitka Banner" panose="02000505000000020004" pitchFamily="2" charset="0"/>
                <a:cs typeface="Comic Sans MS"/>
              </a:rPr>
              <a:t> </a:t>
            </a:r>
            <a:r>
              <a:rPr lang="en-US" dirty="0">
                <a:latin typeface="Sitka Banner" panose="02000505000000020004" pitchFamily="2" charset="0"/>
                <a:cs typeface="Comic Sans MS"/>
              </a:rPr>
              <a:t>or</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object.</a:t>
            </a:r>
            <a:endParaRPr lang="en-US" dirty="0">
              <a:latin typeface="Sitka Banner" panose="02000505000000020004" pitchFamily="2" charset="0"/>
              <a:cs typeface="Comic Sans MS"/>
            </a:endParaRPr>
          </a:p>
          <a:p>
            <a:pPr marL="12700">
              <a:lnSpc>
                <a:spcPct val="100000"/>
              </a:lnSpc>
              <a:spcBef>
                <a:spcPts val="675"/>
              </a:spcBef>
            </a:pPr>
            <a:r>
              <a:rPr lang="en-US" spc="-15" dirty="0">
                <a:latin typeface="Sitka Banner" panose="02000505000000020004" pitchFamily="2" charset="0"/>
                <a:cs typeface="Comic Sans MS"/>
              </a:rPr>
              <a:t>Often</a:t>
            </a:r>
            <a:r>
              <a:rPr lang="en-US" spc="15" dirty="0">
                <a:latin typeface="Sitka Banner" panose="02000505000000020004" pitchFamily="2" charset="0"/>
                <a:cs typeface="Comic Sans MS"/>
              </a:rPr>
              <a:t> </a:t>
            </a:r>
            <a:r>
              <a:rPr lang="en-US" spc="-15" dirty="0">
                <a:latin typeface="Sitka Banner" panose="02000505000000020004" pitchFamily="2" charset="0"/>
                <a:cs typeface="Comic Sans MS"/>
              </a:rPr>
              <a:t>displaced</a:t>
            </a:r>
            <a:r>
              <a:rPr lang="en-US" spc="90" dirty="0">
                <a:latin typeface="Sitka Banner" panose="02000505000000020004" pitchFamily="2" charset="0"/>
                <a:cs typeface="Comic Sans MS"/>
              </a:rPr>
              <a:t> </a:t>
            </a:r>
            <a:r>
              <a:rPr lang="en-US" dirty="0">
                <a:latin typeface="Sitka Banner" panose="02000505000000020004" pitchFamily="2" charset="0"/>
                <a:cs typeface="Comic Sans MS"/>
              </a:rPr>
              <a:t>on</a:t>
            </a:r>
            <a:r>
              <a:rPr lang="en-US" spc="-5" dirty="0">
                <a:latin typeface="Sitka Banner" panose="02000505000000020004" pitchFamily="2" charset="0"/>
                <a:cs typeface="Comic Sans MS"/>
              </a:rPr>
              <a:t> less</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threatening</a:t>
            </a:r>
            <a:r>
              <a:rPr lang="en-US" spc="10" dirty="0">
                <a:latin typeface="Sitka Banner" panose="02000505000000020004" pitchFamily="2" charset="0"/>
                <a:cs typeface="Comic Sans MS"/>
              </a:rPr>
              <a:t> </a:t>
            </a:r>
            <a:r>
              <a:rPr lang="en-US" spc="-10" dirty="0" smtClean="0">
                <a:latin typeface="Sitka Banner" panose="02000505000000020004" pitchFamily="2" charset="0"/>
                <a:cs typeface="Comic Sans MS"/>
              </a:rPr>
              <a:t>things.</a:t>
            </a:r>
          </a:p>
          <a:p>
            <a:pPr marL="12700">
              <a:lnSpc>
                <a:spcPct val="100000"/>
              </a:lnSpc>
              <a:spcBef>
                <a:spcPts val="675"/>
              </a:spcBef>
            </a:pPr>
            <a:r>
              <a:rPr lang="en-US" dirty="0" smtClean="0">
                <a:latin typeface="Sitka Banner" panose="02000505000000020004" pitchFamily="2" charset="0"/>
              </a:rPr>
              <a:t>After </a:t>
            </a:r>
            <a:r>
              <a:rPr lang="en-US" dirty="0">
                <a:latin typeface="Sitka Banner" panose="02000505000000020004" pitchFamily="2" charset="0"/>
              </a:rPr>
              <a:t>a difficult day at work, a person might come home and take out their frustration on a family member or household object rather than addressing the issues at work.</a:t>
            </a:r>
          </a:p>
          <a:p>
            <a:pPr marL="0" indent="0">
              <a:buNone/>
            </a:pP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spTree>
    <p:extLst>
      <p:ext uri="{BB962C8B-B14F-4D97-AF65-F5344CB8AC3E}">
        <p14:creationId xmlns:p14="http://schemas.microsoft.com/office/powerpoint/2010/main" val="6962794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3750"/>
            <a:ext cx="10201740" cy="4242730"/>
          </a:xfrm>
        </p:spPr>
      </p:pic>
    </p:spTree>
    <p:extLst>
      <p:ext uri="{BB962C8B-B14F-4D97-AF65-F5344CB8AC3E}">
        <p14:creationId xmlns:p14="http://schemas.microsoft.com/office/powerpoint/2010/main" val="1219451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5" dirty="0" smtClean="0">
                <a:latin typeface="Sitka Heading" panose="02000505000000020004" pitchFamily="2" charset="0"/>
                <a:cs typeface="Comic Sans MS"/>
              </a:rPr>
              <a:t>Psychoanalytic</a:t>
            </a:r>
            <a:r>
              <a:rPr lang="en-US" spc="-70" dirty="0" smtClean="0">
                <a:latin typeface="Sitka Heading" panose="02000505000000020004" pitchFamily="2" charset="0"/>
                <a:cs typeface="Comic Sans MS"/>
              </a:rPr>
              <a:t> </a:t>
            </a:r>
            <a:r>
              <a:rPr lang="en-US" dirty="0" smtClean="0">
                <a:latin typeface="Sitka Heading" panose="02000505000000020004" pitchFamily="2" charset="0"/>
                <a:cs typeface="Comic Sans MS"/>
              </a:rPr>
              <a:t>Theory</a:t>
            </a:r>
            <a:r>
              <a:rPr lang="en-US" spc="-70" dirty="0" smtClean="0">
                <a:latin typeface="Sitka Heading" panose="02000505000000020004" pitchFamily="2" charset="0"/>
                <a:cs typeface="Comic Sans MS"/>
              </a:rPr>
              <a:t> </a:t>
            </a:r>
            <a:r>
              <a:rPr lang="en-US" dirty="0" smtClean="0">
                <a:latin typeface="Sitka Heading" panose="02000505000000020004" pitchFamily="2" charset="0"/>
                <a:cs typeface="Comic Sans MS"/>
              </a:rPr>
              <a:t>of</a:t>
            </a:r>
            <a:r>
              <a:rPr lang="en-US" spc="-50" dirty="0" smtClean="0">
                <a:latin typeface="Sitka Heading" panose="02000505000000020004" pitchFamily="2" charset="0"/>
                <a:cs typeface="Comic Sans MS"/>
              </a:rPr>
              <a:t> </a:t>
            </a:r>
            <a:r>
              <a:rPr lang="en-US" spc="-5" dirty="0" smtClean="0">
                <a:latin typeface="Sitka Heading" panose="02000505000000020004" pitchFamily="2" charset="0"/>
                <a:cs typeface="Comic Sans MS"/>
              </a:rPr>
              <a:t>Personality</a:t>
            </a:r>
            <a:endParaRPr lang="en-US" dirty="0"/>
          </a:p>
        </p:txBody>
      </p:sp>
      <p:sp>
        <p:nvSpPr>
          <p:cNvPr id="5" name="Content Placeholder 4"/>
          <p:cNvSpPr>
            <a:spLocks noGrp="1"/>
          </p:cNvSpPr>
          <p:nvPr>
            <p:ph idx="1"/>
          </p:nvPr>
        </p:nvSpPr>
        <p:spPr/>
        <p:txBody>
          <a:bodyPr/>
          <a:lstStyle/>
          <a:p>
            <a:pPr marL="481330" indent="-457200">
              <a:lnSpc>
                <a:spcPct val="100000"/>
              </a:lnSpc>
              <a:spcBef>
                <a:spcPts val="745"/>
              </a:spcBef>
              <a:tabLst>
                <a:tab pos="254000" algn="l"/>
              </a:tabLst>
            </a:pPr>
            <a:r>
              <a:rPr lang="en-US" spc="-10" dirty="0">
                <a:latin typeface="Sitka Banner" panose="02000505000000020004" pitchFamily="2" charset="0"/>
                <a:cs typeface="Comic Sans MS"/>
              </a:rPr>
              <a:t>Fathered</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by</a:t>
            </a:r>
            <a:r>
              <a:rPr lang="en-US" dirty="0">
                <a:latin typeface="Sitka Banner" panose="02000505000000020004" pitchFamily="2" charset="0"/>
                <a:cs typeface="Comic Sans MS"/>
              </a:rPr>
              <a:t> </a:t>
            </a:r>
            <a:r>
              <a:rPr lang="en-US" b="1" spc="-15" dirty="0">
                <a:latin typeface="Sitka Banner" panose="02000505000000020004" pitchFamily="2" charset="0"/>
                <a:cs typeface="Comic Sans MS"/>
              </a:rPr>
              <a:t>Sigmund </a:t>
            </a:r>
            <a:r>
              <a:rPr lang="en-US" b="1" spc="-5" dirty="0">
                <a:latin typeface="Sitka Banner" panose="02000505000000020004" pitchFamily="2" charset="0"/>
                <a:cs typeface="Comic Sans MS"/>
              </a:rPr>
              <a:t>Freud</a:t>
            </a:r>
            <a:r>
              <a:rPr lang="en-US" spc="-5" dirty="0">
                <a:latin typeface="Sitka Banner" panose="02000505000000020004" pitchFamily="2" charset="0"/>
                <a:cs typeface="Comic Sans MS"/>
              </a:rPr>
              <a:t>.</a:t>
            </a:r>
            <a:endParaRPr lang="en-US" dirty="0">
              <a:latin typeface="Sitka Banner" panose="02000505000000020004" pitchFamily="2" charset="0"/>
              <a:cs typeface="Comic Sans MS"/>
            </a:endParaRPr>
          </a:p>
          <a:p>
            <a:pPr marL="481965" marR="5080" indent="-457200">
              <a:lnSpc>
                <a:spcPts val="3000"/>
              </a:lnSpc>
              <a:spcBef>
                <a:spcPts val="1050"/>
              </a:spcBef>
              <a:tabLst>
                <a:tab pos="254000" algn="l"/>
              </a:tabLst>
            </a:pPr>
            <a:r>
              <a:rPr lang="en-US" spc="-10" dirty="0">
                <a:latin typeface="Sitka Banner" panose="02000505000000020004" pitchFamily="2" charset="0"/>
                <a:cs typeface="Comic Sans MS"/>
              </a:rPr>
              <a:t>Idea</a:t>
            </a:r>
            <a:r>
              <a:rPr lang="en-US" spc="15" dirty="0">
                <a:latin typeface="Sitka Banner" panose="02000505000000020004" pitchFamily="2" charset="0"/>
                <a:cs typeface="Comic Sans MS"/>
              </a:rPr>
              <a:t> </a:t>
            </a:r>
            <a:r>
              <a:rPr lang="en-US" dirty="0">
                <a:latin typeface="Sitka Banner" panose="02000505000000020004" pitchFamily="2" charset="0"/>
                <a:cs typeface="Comic Sans MS"/>
              </a:rPr>
              <a:t>of</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the</a:t>
            </a:r>
            <a:r>
              <a:rPr lang="en-US" spc="-15" dirty="0">
                <a:latin typeface="Sitka Banner" panose="02000505000000020004" pitchFamily="2" charset="0"/>
                <a:cs typeface="Comic Sans MS"/>
              </a:rPr>
              <a:t> </a:t>
            </a:r>
            <a:r>
              <a:rPr lang="en-US" b="1" spc="-15" dirty="0">
                <a:latin typeface="Sitka Banner" panose="02000505000000020004" pitchFamily="2" charset="0"/>
                <a:cs typeface="Comic Sans MS"/>
              </a:rPr>
              <a:t>Libido</a:t>
            </a:r>
            <a:r>
              <a:rPr lang="en-US" b="1" spc="70" dirty="0">
                <a:latin typeface="Sitka Banner" panose="02000505000000020004" pitchFamily="2" charset="0"/>
                <a:cs typeface="Comic Sans MS"/>
              </a:rPr>
              <a:t> </a:t>
            </a:r>
            <a:r>
              <a:rPr lang="en-US" spc="-20" dirty="0">
                <a:latin typeface="Sitka Banner" panose="02000505000000020004" pitchFamily="2" charset="0"/>
                <a:cs typeface="Comic Sans MS"/>
              </a:rPr>
              <a:t>(survival</a:t>
            </a:r>
            <a:r>
              <a:rPr lang="en-US" spc="90" dirty="0">
                <a:latin typeface="Sitka Banner" panose="02000505000000020004" pitchFamily="2" charset="0"/>
                <a:cs typeface="Comic Sans MS"/>
              </a:rPr>
              <a:t> </a:t>
            </a:r>
            <a:r>
              <a:rPr lang="en-US" spc="-5" dirty="0">
                <a:latin typeface="Sitka Banner" panose="02000505000000020004" pitchFamily="2" charset="0"/>
                <a:cs typeface="Comic Sans MS"/>
              </a:rPr>
              <a:t>energy):</a:t>
            </a:r>
            <a:r>
              <a:rPr lang="en-US" spc="15" dirty="0">
                <a:latin typeface="Sitka Banner" panose="02000505000000020004" pitchFamily="2" charset="0"/>
                <a:cs typeface="Comic Sans MS"/>
              </a:rPr>
              <a:t> </a:t>
            </a:r>
            <a:r>
              <a:rPr lang="en-US" spc="-15" dirty="0">
                <a:latin typeface="Sitka Banner" panose="02000505000000020004" pitchFamily="2" charset="0"/>
                <a:cs typeface="Comic Sans MS"/>
              </a:rPr>
              <a:t>driving</a:t>
            </a:r>
            <a:r>
              <a:rPr lang="en-US" spc="75" dirty="0">
                <a:latin typeface="Sitka Banner" panose="02000505000000020004" pitchFamily="2" charset="0"/>
                <a:cs typeface="Comic Sans MS"/>
              </a:rPr>
              <a:t> </a:t>
            </a:r>
            <a:r>
              <a:rPr lang="en-US" spc="-15" dirty="0">
                <a:latin typeface="Sitka Banner" panose="02000505000000020004" pitchFamily="2" charset="0"/>
                <a:cs typeface="Comic Sans MS"/>
              </a:rPr>
              <a:t>force</a:t>
            </a:r>
            <a:r>
              <a:rPr lang="en-US" spc="20" dirty="0">
                <a:latin typeface="Sitka Banner" panose="02000505000000020004" pitchFamily="2" charset="0"/>
                <a:cs typeface="Comic Sans MS"/>
              </a:rPr>
              <a:t> </a:t>
            </a:r>
            <a:r>
              <a:rPr lang="en-US" spc="-5" dirty="0">
                <a:latin typeface="Sitka Banner" panose="02000505000000020004" pitchFamily="2" charset="0"/>
                <a:cs typeface="Comic Sans MS"/>
              </a:rPr>
              <a:t>of</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all </a:t>
            </a:r>
            <a:r>
              <a:rPr lang="en-US" spc="-819" dirty="0">
                <a:latin typeface="Sitka Banner" panose="02000505000000020004" pitchFamily="2" charset="0"/>
                <a:cs typeface="Comic Sans MS"/>
              </a:rPr>
              <a:t> </a:t>
            </a:r>
            <a:r>
              <a:rPr lang="en-US" spc="-5" dirty="0">
                <a:latin typeface="Sitka Banner" panose="02000505000000020004" pitchFamily="2" charset="0"/>
                <a:cs typeface="Comic Sans MS"/>
              </a:rPr>
              <a:t>the</a:t>
            </a:r>
            <a:r>
              <a:rPr lang="en-US" spc="-25" dirty="0">
                <a:latin typeface="Sitka Banner" panose="02000505000000020004" pitchFamily="2" charset="0"/>
                <a:cs typeface="Comic Sans MS"/>
              </a:rPr>
              <a:t> </a:t>
            </a:r>
            <a:r>
              <a:rPr lang="en-US" spc="-10" dirty="0">
                <a:latin typeface="Sitka Banner" panose="02000505000000020004" pitchFamily="2" charset="0"/>
                <a:cs typeface="Comic Sans MS"/>
              </a:rPr>
              <a:t>behavior.</a:t>
            </a:r>
            <a:endParaRPr lang="en-US" dirty="0">
              <a:latin typeface="Sitka Banner" panose="02000505000000020004" pitchFamily="2" charset="0"/>
              <a:cs typeface="Comic Sans MS"/>
            </a:endParaRPr>
          </a:p>
          <a:p>
            <a:pPr marL="469265" marR="3425825" indent="-457200">
              <a:lnSpc>
                <a:spcPts val="4000"/>
              </a:lnSpc>
              <a:spcBef>
                <a:spcPts val="100"/>
              </a:spcBef>
              <a:tabLst>
                <a:tab pos="254000" algn="l"/>
              </a:tabLst>
            </a:pPr>
            <a:r>
              <a:rPr lang="en-US" spc="-5" dirty="0">
                <a:latin typeface="Sitka Banner" panose="02000505000000020004" pitchFamily="2" charset="0"/>
                <a:cs typeface="Comic Sans MS"/>
              </a:rPr>
              <a:t>Proposed</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the</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concept</a:t>
            </a:r>
            <a:r>
              <a:rPr lang="en-US" spc="10" dirty="0">
                <a:latin typeface="Sitka Banner" panose="02000505000000020004" pitchFamily="2" charset="0"/>
                <a:cs typeface="Comic Sans MS"/>
              </a:rPr>
              <a:t> </a:t>
            </a:r>
            <a:r>
              <a:rPr lang="en-US" dirty="0">
                <a:latin typeface="Sitka Banner" panose="02000505000000020004" pitchFamily="2" charset="0"/>
                <a:cs typeface="Comic Sans MS"/>
              </a:rPr>
              <a:t>of</a:t>
            </a:r>
            <a:r>
              <a:rPr lang="en-US" spc="-30" dirty="0">
                <a:latin typeface="Sitka Banner" panose="02000505000000020004" pitchFamily="2" charset="0"/>
                <a:cs typeface="Comic Sans MS"/>
              </a:rPr>
              <a:t> </a:t>
            </a:r>
            <a:r>
              <a:rPr lang="en-US" b="1" spc="-20" dirty="0">
                <a:latin typeface="Sitka Banner" panose="02000505000000020004" pitchFamily="2" charset="0"/>
                <a:cs typeface="Comic Sans MS"/>
              </a:rPr>
              <a:t>Instincts: </a:t>
            </a:r>
            <a:endParaRPr lang="en-US" b="1" spc="-20" dirty="0" smtClean="0">
              <a:latin typeface="Sitka Banner" panose="02000505000000020004" pitchFamily="2" charset="0"/>
              <a:cs typeface="Comic Sans MS"/>
            </a:endParaRPr>
          </a:p>
          <a:p>
            <a:pPr marL="926465" marR="3425825" lvl="1" indent="-457200">
              <a:lnSpc>
                <a:spcPts val="4000"/>
              </a:lnSpc>
              <a:spcBef>
                <a:spcPts val="100"/>
              </a:spcBef>
              <a:tabLst>
                <a:tab pos="254000" algn="l"/>
              </a:tabLst>
            </a:pPr>
            <a:r>
              <a:rPr lang="en-US" b="1" spc="-1200" dirty="0" smtClean="0">
                <a:latin typeface="Sitka Banner" panose="02000505000000020004" pitchFamily="2" charset="0"/>
                <a:cs typeface="Comic Sans MS"/>
              </a:rPr>
              <a:t> </a:t>
            </a:r>
            <a:r>
              <a:rPr lang="en-US" b="1" spc="-5" dirty="0">
                <a:latin typeface="Sitka Banner" panose="02000505000000020004" pitchFamily="2" charset="0"/>
                <a:cs typeface="Comic Sans MS"/>
              </a:rPr>
              <a:t>Er</a:t>
            </a:r>
            <a:r>
              <a:rPr lang="en-US" b="1" dirty="0">
                <a:latin typeface="Sitka Banner" panose="02000505000000020004" pitchFamily="2" charset="0"/>
                <a:cs typeface="Comic Sans MS"/>
              </a:rPr>
              <a:t>o</a:t>
            </a:r>
            <a:r>
              <a:rPr lang="en-US" b="1" spc="-5" dirty="0">
                <a:latin typeface="Sitka Banner" panose="02000505000000020004" pitchFamily="2" charset="0"/>
                <a:cs typeface="Comic Sans MS"/>
              </a:rPr>
              <a:t>s</a:t>
            </a:r>
            <a:r>
              <a:rPr lang="en-US" b="1" spc="-380" dirty="0">
                <a:latin typeface="Sitka Banner" panose="02000505000000020004" pitchFamily="2" charset="0"/>
                <a:cs typeface="Comic Sans MS"/>
              </a:rPr>
              <a:t> </a:t>
            </a:r>
            <a:r>
              <a:rPr lang="en-US" spc="-20" dirty="0">
                <a:latin typeface="Sitka Banner" panose="02000505000000020004" pitchFamily="2" charset="0"/>
                <a:cs typeface="Comic Sans MS"/>
              </a:rPr>
              <a:t>(l</a:t>
            </a:r>
            <a:r>
              <a:rPr lang="en-US" spc="-25" dirty="0">
                <a:latin typeface="Sitka Banner" panose="02000505000000020004" pitchFamily="2" charset="0"/>
                <a:cs typeface="Comic Sans MS"/>
              </a:rPr>
              <a:t>i</a:t>
            </a:r>
            <a:r>
              <a:rPr lang="en-US" spc="-35" dirty="0">
                <a:latin typeface="Sitka Banner" panose="02000505000000020004" pitchFamily="2" charset="0"/>
                <a:cs typeface="Comic Sans MS"/>
              </a:rPr>
              <a:t>f</a:t>
            </a:r>
            <a:r>
              <a:rPr lang="en-US" spc="-5" dirty="0">
                <a:latin typeface="Sitka Banner" panose="02000505000000020004" pitchFamily="2" charset="0"/>
                <a:cs typeface="Comic Sans MS"/>
              </a:rPr>
              <a:t>e</a:t>
            </a:r>
            <a:r>
              <a:rPr lang="en-US" spc="30" dirty="0">
                <a:latin typeface="Sitka Banner" panose="02000505000000020004" pitchFamily="2" charset="0"/>
                <a:cs typeface="Comic Sans MS"/>
              </a:rPr>
              <a:t> </a:t>
            </a:r>
            <a:r>
              <a:rPr lang="en-US" spc="-25" dirty="0" smtClean="0">
                <a:latin typeface="Sitka Banner" panose="02000505000000020004" pitchFamily="2" charset="0"/>
                <a:cs typeface="Comic Sans MS"/>
              </a:rPr>
              <a:t>i</a:t>
            </a:r>
            <a:r>
              <a:rPr lang="en-US" spc="-20" dirty="0" smtClean="0">
                <a:latin typeface="Sitka Banner" panose="02000505000000020004" pitchFamily="2" charset="0"/>
                <a:cs typeface="Comic Sans MS"/>
              </a:rPr>
              <a:t>n</a:t>
            </a:r>
            <a:r>
              <a:rPr lang="en-US" spc="-35" dirty="0" smtClean="0">
                <a:latin typeface="Sitka Banner" panose="02000505000000020004" pitchFamily="2" charset="0"/>
                <a:cs typeface="Comic Sans MS"/>
              </a:rPr>
              <a:t>s</a:t>
            </a:r>
            <a:r>
              <a:rPr lang="en-US" spc="-15" dirty="0" smtClean="0">
                <a:latin typeface="Sitka Banner" panose="02000505000000020004" pitchFamily="2" charset="0"/>
                <a:cs typeface="Comic Sans MS"/>
              </a:rPr>
              <a:t>t</a:t>
            </a:r>
            <a:r>
              <a:rPr lang="en-US" spc="-20" dirty="0" smtClean="0">
                <a:latin typeface="Sitka Banner" panose="02000505000000020004" pitchFamily="2" charset="0"/>
                <a:cs typeface="Comic Sans MS"/>
              </a:rPr>
              <a:t>in</a:t>
            </a:r>
            <a:r>
              <a:rPr lang="en-US" spc="-15" dirty="0" smtClean="0">
                <a:latin typeface="Sitka Banner" panose="02000505000000020004" pitchFamily="2" charset="0"/>
                <a:cs typeface="Comic Sans MS"/>
              </a:rPr>
              <a:t>ct</a:t>
            </a:r>
            <a:r>
              <a:rPr lang="en-US" spc="-5" dirty="0" smtClean="0">
                <a:latin typeface="Sitka Banner" panose="02000505000000020004" pitchFamily="2" charset="0"/>
                <a:cs typeface="Comic Sans MS"/>
              </a:rPr>
              <a:t>)</a:t>
            </a:r>
            <a:endParaRPr lang="en-US" dirty="0" smtClean="0">
              <a:latin typeface="Sitka Banner" panose="02000505000000020004" pitchFamily="2" charset="0"/>
              <a:cs typeface="Comic Sans MS"/>
            </a:endParaRPr>
          </a:p>
          <a:p>
            <a:pPr marL="926465" marR="3425825" lvl="1" indent="-457200">
              <a:lnSpc>
                <a:spcPts val="4000"/>
              </a:lnSpc>
              <a:spcBef>
                <a:spcPts val="100"/>
              </a:spcBef>
              <a:tabLst>
                <a:tab pos="254000" algn="l"/>
              </a:tabLst>
            </a:pPr>
            <a:r>
              <a:rPr lang="en-US" b="1" spc="-5" dirty="0" smtClean="0">
                <a:latin typeface="Sitka Banner" panose="02000505000000020004" pitchFamily="2" charset="0"/>
                <a:cs typeface="Comic Sans MS"/>
              </a:rPr>
              <a:t>Th</a:t>
            </a:r>
            <a:r>
              <a:rPr lang="en-US" b="1" spc="-15" dirty="0" smtClean="0">
                <a:latin typeface="Sitka Banner" panose="02000505000000020004" pitchFamily="2" charset="0"/>
                <a:cs typeface="Comic Sans MS"/>
              </a:rPr>
              <a:t>a</a:t>
            </a:r>
            <a:r>
              <a:rPr lang="en-US" b="1" spc="-10" dirty="0" smtClean="0">
                <a:latin typeface="Sitka Banner" panose="02000505000000020004" pitchFamily="2" charset="0"/>
                <a:cs typeface="Comic Sans MS"/>
              </a:rPr>
              <a:t>n</a:t>
            </a:r>
            <a:r>
              <a:rPr lang="en-US" b="1" spc="-25" dirty="0" smtClean="0">
                <a:latin typeface="Sitka Banner" panose="02000505000000020004" pitchFamily="2" charset="0"/>
                <a:cs typeface="Comic Sans MS"/>
              </a:rPr>
              <a:t>a</a:t>
            </a:r>
            <a:r>
              <a:rPr lang="en-US" b="1" spc="-20" dirty="0" smtClean="0">
                <a:latin typeface="Sitka Banner" panose="02000505000000020004" pitchFamily="2" charset="0"/>
                <a:cs typeface="Comic Sans MS"/>
              </a:rPr>
              <a:t>t</a:t>
            </a:r>
            <a:r>
              <a:rPr lang="en-US" b="1" dirty="0" smtClean="0">
                <a:latin typeface="Sitka Banner" panose="02000505000000020004" pitchFamily="2" charset="0"/>
                <a:cs typeface="Comic Sans MS"/>
              </a:rPr>
              <a:t>o</a:t>
            </a:r>
            <a:r>
              <a:rPr lang="en-US" b="1" spc="-5" dirty="0" smtClean="0">
                <a:latin typeface="Sitka Banner" panose="02000505000000020004" pitchFamily="2" charset="0"/>
                <a:cs typeface="Comic Sans MS"/>
              </a:rPr>
              <a:t>s</a:t>
            </a:r>
            <a:r>
              <a:rPr lang="en-US" b="1" spc="-395" dirty="0" smtClean="0">
                <a:latin typeface="Sitka Banner" panose="02000505000000020004" pitchFamily="2" charset="0"/>
                <a:cs typeface="Comic Sans MS"/>
              </a:rPr>
              <a:t> </a:t>
            </a:r>
            <a:r>
              <a:rPr lang="en-US" spc="-25" dirty="0">
                <a:latin typeface="Sitka Banner" panose="02000505000000020004" pitchFamily="2" charset="0"/>
                <a:cs typeface="Comic Sans MS"/>
              </a:rPr>
              <a:t>(</a:t>
            </a:r>
            <a:r>
              <a:rPr lang="en-US" spc="-20" dirty="0" smtClean="0">
                <a:latin typeface="Sitka Banner" panose="02000505000000020004" pitchFamily="2" charset="0"/>
                <a:cs typeface="Comic Sans MS"/>
              </a:rPr>
              <a:t>d</a:t>
            </a:r>
            <a:r>
              <a:rPr lang="en-US" spc="-15" dirty="0" smtClean="0">
                <a:latin typeface="Sitka Banner" panose="02000505000000020004" pitchFamily="2" charset="0"/>
                <a:cs typeface="Comic Sans MS"/>
              </a:rPr>
              <a:t>e</a:t>
            </a:r>
            <a:r>
              <a:rPr lang="en-US" spc="-25" dirty="0" smtClean="0">
                <a:latin typeface="Sitka Banner" panose="02000505000000020004" pitchFamily="2" charset="0"/>
                <a:cs typeface="Comic Sans MS"/>
              </a:rPr>
              <a:t>a</a:t>
            </a:r>
            <a:r>
              <a:rPr lang="en-US" spc="-20" dirty="0" smtClean="0">
                <a:latin typeface="Sitka Banner" panose="02000505000000020004" pitchFamily="2" charset="0"/>
                <a:cs typeface="Comic Sans MS"/>
              </a:rPr>
              <a:t>t</a:t>
            </a:r>
            <a:r>
              <a:rPr lang="en-US" spc="-5" dirty="0" smtClean="0">
                <a:latin typeface="Sitka Banner" panose="02000505000000020004" pitchFamily="2" charset="0"/>
                <a:cs typeface="Comic Sans MS"/>
              </a:rPr>
              <a:t>h i</a:t>
            </a:r>
            <a:r>
              <a:rPr lang="en-US" spc="-15" dirty="0" smtClean="0">
                <a:latin typeface="Sitka Banner" panose="02000505000000020004" pitchFamily="2" charset="0"/>
                <a:cs typeface="Comic Sans MS"/>
              </a:rPr>
              <a:t>nstinct</a:t>
            </a:r>
            <a:r>
              <a:rPr lang="en-US" spc="-15" dirty="0">
                <a:latin typeface="Sitka Banner" panose="02000505000000020004" pitchFamily="2" charset="0"/>
                <a:cs typeface="Comic Sans MS"/>
              </a:rPr>
              <a:t>)</a:t>
            </a:r>
            <a:endParaRPr lang="en-US" dirty="0">
              <a:latin typeface="Sitka Banner" panose="02000505000000020004" pitchFamily="2" charset="0"/>
              <a:cs typeface="Comic Sans MS"/>
            </a:endParaRPr>
          </a:p>
        </p:txBody>
      </p:sp>
    </p:spTree>
    <p:extLst>
      <p:ext uri="{BB962C8B-B14F-4D97-AF65-F5344CB8AC3E}">
        <p14:creationId xmlns:p14="http://schemas.microsoft.com/office/powerpoint/2010/main" val="37982134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pPr marL="12700" indent="0">
              <a:lnSpc>
                <a:spcPct val="100000"/>
              </a:lnSpc>
              <a:spcBef>
                <a:spcPts val="844"/>
              </a:spcBef>
              <a:buNone/>
              <a:tabLst>
                <a:tab pos="241300" algn="l"/>
              </a:tabLst>
            </a:pPr>
            <a:r>
              <a:rPr lang="en-US" b="1" spc="-5" dirty="0" smtClean="0">
                <a:latin typeface="Sitka Banner" panose="02000505000000020004" pitchFamily="2" charset="0"/>
                <a:cs typeface="Comic Sans MS"/>
              </a:rPr>
              <a:t>Projection:</a:t>
            </a:r>
            <a:endParaRPr lang="en-US" dirty="0">
              <a:latin typeface="Sitka Banner" panose="02000505000000020004" pitchFamily="2" charset="0"/>
              <a:cs typeface="Comic Sans MS"/>
            </a:endParaRPr>
          </a:p>
          <a:p>
            <a:pPr marL="469900" marR="5080" indent="-457200">
              <a:lnSpc>
                <a:spcPts val="3000"/>
              </a:lnSpc>
              <a:spcBef>
                <a:spcPts val="1145"/>
              </a:spcBef>
              <a:tabLst>
                <a:tab pos="241300" algn="l"/>
              </a:tabLst>
            </a:pPr>
            <a:r>
              <a:rPr lang="en-US" spc="-10" dirty="0">
                <a:latin typeface="Sitka Banner" panose="02000505000000020004" pitchFamily="2" charset="0"/>
                <a:cs typeface="Comic Sans MS"/>
              </a:rPr>
              <a:t>Believing</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that</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the</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feelings</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one</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has</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toward</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someone</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else</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are </a:t>
            </a:r>
            <a:r>
              <a:rPr lang="en-US" spc="-819" dirty="0">
                <a:latin typeface="Sitka Banner" panose="02000505000000020004" pitchFamily="2" charset="0"/>
                <a:cs typeface="Comic Sans MS"/>
              </a:rPr>
              <a:t> </a:t>
            </a:r>
            <a:r>
              <a:rPr lang="en-US" spc="-5" dirty="0">
                <a:latin typeface="Sitka Banner" panose="02000505000000020004" pitchFamily="2" charset="0"/>
                <a:cs typeface="Comic Sans MS"/>
              </a:rPr>
              <a:t>actually</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held</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by</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the</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other</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person</a:t>
            </a:r>
            <a:r>
              <a:rPr lang="en-US" spc="30" dirty="0">
                <a:latin typeface="Sitka Banner" panose="02000505000000020004" pitchFamily="2" charset="0"/>
                <a:cs typeface="Comic Sans MS"/>
              </a:rPr>
              <a:t> </a:t>
            </a:r>
            <a:r>
              <a:rPr lang="en-US" spc="-5" dirty="0">
                <a:latin typeface="Sitka Banner" panose="02000505000000020004" pitchFamily="2" charset="0"/>
                <a:cs typeface="Comic Sans MS"/>
              </a:rPr>
              <a:t>and</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directed</a:t>
            </a:r>
            <a:r>
              <a:rPr lang="en-US" spc="60" dirty="0">
                <a:latin typeface="Sitka Banner" panose="02000505000000020004" pitchFamily="2" charset="0"/>
                <a:cs typeface="Comic Sans MS"/>
              </a:rPr>
              <a:t> </a:t>
            </a:r>
            <a:r>
              <a:rPr lang="en-US" spc="-5" dirty="0">
                <a:latin typeface="Sitka Banner" panose="02000505000000020004" pitchFamily="2" charset="0"/>
                <a:cs typeface="Comic Sans MS"/>
              </a:rPr>
              <a:t>at</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oneself</a:t>
            </a:r>
            <a:r>
              <a:rPr lang="en-US" spc="-5" dirty="0" smtClean="0">
                <a:latin typeface="Sitka Banner" panose="02000505000000020004" pitchFamily="2" charset="0"/>
                <a:cs typeface="Comic Sans MS"/>
              </a:rPr>
              <a:t>.</a:t>
            </a:r>
          </a:p>
          <a:p>
            <a:pPr marL="469900" marR="5080" indent="-457200">
              <a:lnSpc>
                <a:spcPts val="3000"/>
              </a:lnSpc>
              <a:spcBef>
                <a:spcPts val="1145"/>
              </a:spcBef>
              <a:tabLst>
                <a:tab pos="241300" algn="l"/>
              </a:tabLst>
            </a:pPr>
            <a:r>
              <a:rPr lang="en-US" dirty="0">
                <a:latin typeface="Sitka Banner" panose="02000505000000020004" pitchFamily="2" charset="0"/>
              </a:rPr>
              <a:t>Projection involves attributing one's unacceptable thoughts, feelings, or qualities to others</a:t>
            </a:r>
            <a:r>
              <a:rPr lang="en-US" dirty="0" smtClean="0">
                <a:latin typeface="Sitka Banner" panose="02000505000000020004" pitchFamily="2" charset="0"/>
              </a:rPr>
              <a:t>.</a:t>
            </a:r>
          </a:p>
          <a:p>
            <a:pPr marL="469900" marR="5080" indent="-457200">
              <a:lnSpc>
                <a:spcPts val="3000"/>
              </a:lnSpc>
              <a:spcBef>
                <a:spcPts val="1145"/>
              </a:spcBef>
              <a:tabLst>
                <a:tab pos="241300" algn="l"/>
              </a:tabLst>
            </a:pPr>
            <a:r>
              <a:rPr lang="en-US" dirty="0">
                <a:latin typeface="Sitka Banner" panose="02000505000000020004" pitchFamily="2" charset="0"/>
              </a:rPr>
              <a:t>Someone who is secretly envious of a coworker might accuse the coworker of being jealous of them, projecting their own feelings onto the other person</a:t>
            </a:r>
            <a:r>
              <a:rPr lang="en-US" dirty="0" smtClean="0">
                <a:latin typeface="Sitka Banner" panose="02000505000000020004" pitchFamily="2" charset="0"/>
              </a:rPr>
              <a:t>.</a:t>
            </a:r>
          </a:p>
          <a:p>
            <a:pPr marL="469900" marR="5080" indent="-457200">
              <a:lnSpc>
                <a:spcPts val="3000"/>
              </a:lnSpc>
              <a:spcBef>
                <a:spcPts val="1145"/>
              </a:spcBef>
              <a:tabLst>
                <a:tab pos="241300" algn="l"/>
              </a:tabLst>
            </a:pPr>
            <a:r>
              <a:rPr lang="en-US" dirty="0">
                <a:latin typeface="Sitka Banner" panose="02000505000000020004" pitchFamily="2" charset="0"/>
              </a:rPr>
              <a:t>Feeling attracted to someone other than your spouse, then fearing that your spouse is cheating on you</a:t>
            </a: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spTree>
    <p:extLst>
      <p:ext uri="{BB962C8B-B14F-4D97-AF65-F5344CB8AC3E}">
        <p14:creationId xmlns:p14="http://schemas.microsoft.com/office/powerpoint/2010/main" val="2890954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60753"/>
            <a:ext cx="10191750" cy="4616138"/>
          </a:xfrm>
        </p:spPr>
      </p:pic>
    </p:spTree>
    <p:extLst>
      <p:ext uri="{BB962C8B-B14F-4D97-AF65-F5344CB8AC3E}">
        <p14:creationId xmlns:p14="http://schemas.microsoft.com/office/powerpoint/2010/main" val="2486372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2700" indent="0">
              <a:lnSpc>
                <a:spcPct val="100000"/>
              </a:lnSpc>
              <a:spcBef>
                <a:spcPts val="810"/>
              </a:spcBef>
              <a:buNone/>
              <a:tabLst>
                <a:tab pos="241300" algn="l"/>
              </a:tabLst>
            </a:pPr>
            <a:r>
              <a:rPr lang="en-US" b="1" spc="-15" dirty="0">
                <a:latin typeface="Sitka Banner" panose="02000505000000020004" pitchFamily="2" charset="0"/>
                <a:cs typeface="Comic Sans MS"/>
              </a:rPr>
              <a:t>Reaction</a:t>
            </a:r>
            <a:r>
              <a:rPr lang="en-US" b="1" spc="-35" dirty="0">
                <a:latin typeface="Sitka Banner" panose="02000505000000020004" pitchFamily="2" charset="0"/>
                <a:cs typeface="Comic Sans MS"/>
              </a:rPr>
              <a:t> </a:t>
            </a:r>
            <a:r>
              <a:rPr lang="en-US" b="1" spc="-5" dirty="0">
                <a:latin typeface="Sitka Banner" panose="02000505000000020004" pitchFamily="2" charset="0"/>
                <a:cs typeface="Comic Sans MS"/>
              </a:rPr>
              <a:t>Formation</a:t>
            </a:r>
            <a:endParaRPr lang="en-US" dirty="0">
              <a:latin typeface="Sitka Banner" panose="02000505000000020004" pitchFamily="2" charset="0"/>
              <a:cs typeface="Comic Sans MS"/>
            </a:endParaRPr>
          </a:p>
          <a:p>
            <a:pPr>
              <a:lnSpc>
                <a:spcPct val="100000"/>
              </a:lnSpc>
              <a:spcBef>
                <a:spcPts val="710"/>
              </a:spcBef>
            </a:pPr>
            <a:r>
              <a:rPr lang="en-US" spc="-5" dirty="0">
                <a:latin typeface="Sitka Banner" panose="02000505000000020004" pitchFamily="2" charset="0"/>
                <a:cs typeface="Comic Sans MS"/>
              </a:rPr>
              <a:t>Expressing</a:t>
            </a:r>
            <a:r>
              <a:rPr lang="en-US" spc="-25" dirty="0">
                <a:latin typeface="Sitka Banner" panose="02000505000000020004" pitchFamily="2" charset="0"/>
                <a:cs typeface="Comic Sans MS"/>
              </a:rPr>
              <a:t> </a:t>
            </a:r>
            <a:r>
              <a:rPr lang="en-US" spc="-10" dirty="0">
                <a:latin typeface="Sitka Banner" panose="02000505000000020004" pitchFamily="2" charset="0"/>
                <a:cs typeface="Comic Sans MS"/>
              </a:rPr>
              <a:t>the</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opposite</a:t>
            </a:r>
            <a:r>
              <a:rPr lang="en-US" spc="5" dirty="0">
                <a:latin typeface="Sitka Banner" panose="02000505000000020004" pitchFamily="2" charset="0"/>
                <a:cs typeface="Comic Sans MS"/>
              </a:rPr>
              <a:t> </a:t>
            </a:r>
            <a:r>
              <a:rPr lang="en-US" dirty="0">
                <a:latin typeface="Sitka Banner" panose="02000505000000020004" pitchFamily="2" charset="0"/>
                <a:cs typeface="Comic Sans MS"/>
              </a:rPr>
              <a:t>of</a:t>
            </a:r>
            <a:r>
              <a:rPr lang="en-US" spc="-5" dirty="0">
                <a:latin typeface="Sitka Banner" panose="02000505000000020004" pitchFamily="2" charset="0"/>
                <a:cs typeface="Comic Sans MS"/>
              </a:rPr>
              <a:t> how</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one</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truly</a:t>
            </a:r>
            <a:r>
              <a:rPr lang="en-US" spc="-5" dirty="0">
                <a:latin typeface="Sitka Banner" panose="02000505000000020004" pitchFamily="2" charset="0"/>
                <a:cs typeface="Comic Sans MS"/>
              </a:rPr>
              <a:t> </a:t>
            </a:r>
            <a:r>
              <a:rPr lang="en-US" spc="-15" dirty="0" smtClean="0">
                <a:latin typeface="Sitka Banner" panose="02000505000000020004" pitchFamily="2" charset="0"/>
                <a:cs typeface="Comic Sans MS"/>
              </a:rPr>
              <a:t>feels.</a:t>
            </a:r>
            <a:endParaRPr lang="en-US" dirty="0">
              <a:latin typeface="Sitka Banner" panose="02000505000000020004" pitchFamily="2" charset="0"/>
              <a:cs typeface="Comic Sans MS"/>
            </a:endParaRPr>
          </a:p>
          <a:p>
            <a:pPr marR="5080">
              <a:lnSpc>
                <a:spcPts val="3000"/>
              </a:lnSpc>
              <a:spcBef>
                <a:spcPts val="1035"/>
              </a:spcBef>
            </a:pPr>
            <a:r>
              <a:rPr lang="en-US" spc="-5" dirty="0">
                <a:latin typeface="Sitka Banner" panose="02000505000000020004" pitchFamily="2" charset="0"/>
                <a:cs typeface="Comic Sans MS"/>
              </a:rPr>
              <a:t>Unconscious</a:t>
            </a:r>
            <a:r>
              <a:rPr lang="en-US" spc="-50" dirty="0">
                <a:latin typeface="Sitka Banner" panose="02000505000000020004" pitchFamily="2" charset="0"/>
                <a:cs typeface="Comic Sans MS"/>
              </a:rPr>
              <a:t> </a:t>
            </a:r>
            <a:r>
              <a:rPr lang="en-US" spc="-15" dirty="0">
                <a:latin typeface="Sitka Banner" panose="02000505000000020004" pitchFamily="2" charset="0"/>
                <a:cs typeface="Comic Sans MS"/>
              </a:rPr>
              <a:t>impulses</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are</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expressed</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as</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their</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opposite</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in </a:t>
            </a:r>
            <a:r>
              <a:rPr lang="en-US" spc="-819" dirty="0">
                <a:latin typeface="Sitka Banner" panose="02000505000000020004" pitchFamily="2" charset="0"/>
                <a:cs typeface="Comic Sans MS"/>
              </a:rPr>
              <a:t> </a:t>
            </a:r>
            <a:r>
              <a:rPr lang="en-US" spc="-5" dirty="0" smtClean="0">
                <a:latin typeface="Sitka Banner" panose="02000505000000020004" pitchFamily="2" charset="0"/>
                <a:cs typeface="Comic Sans MS"/>
              </a:rPr>
              <a:t>consciousness.</a:t>
            </a:r>
          </a:p>
          <a:p>
            <a:pPr marR="5080">
              <a:lnSpc>
                <a:spcPts val="3000"/>
              </a:lnSpc>
              <a:spcBef>
                <a:spcPts val="1035"/>
              </a:spcBef>
            </a:pPr>
            <a:r>
              <a:rPr lang="en-US" dirty="0">
                <a:latin typeface="Sitka Banner" panose="02000505000000020004" pitchFamily="2" charset="0"/>
              </a:rPr>
              <a:t>Someone with deep-seated anger toward a family member might go out of their way to show excessive affection and kindness to that person, masking their true anger</a:t>
            </a:r>
            <a:r>
              <a:rPr lang="en-US" dirty="0" smtClean="0">
                <a:latin typeface="Sitka Banner" panose="02000505000000020004" pitchFamily="2" charset="0"/>
              </a:rPr>
              <a:t>.</a:t>
            </a:r>
          </a:p>
          <a:p>
            <a:pPr marR="5080">
              <a:lnSpc>
                <a:spcPts val="3000"/>
              </a:lnSpc>
              <a:spcBef>
                <a:spcPts val="1035"/>
              </a:spcBef>
            </a:pPr>
            <a:r>
              <a:rPr lang="en-US" dirty="0">
                <a:latin typeface="Sitka Banner" panose="02000505000000020004" pitchFamily="2" charset="0"/>
              </a:rPr>
              <a:t>Being sad about a recent breakup, but acting happy about </a:t>
            </a:r>
            <a:r>
              <a:rPr lang="en-US" dirty="0" smtClean="0">
                <a:latin typeface="Sitka Banner" panose="02000505000000020004" pitchFamily="2" charset="0"/>
              </a:rPr>
              <a:t>it.</a:t>
            </a:r>
            <a:endParaRPr lang="en-US" spc="-5" dirty="0" smtClean="0">
              <a:latin typeface="Sitka Banner" panose="02000505000000020004" pitchFamily="2" charset="0"/>
              <a:cs typeface="Comic Sans MS"/>
            </a:endParaRPr>
          </a:p>
          <a:p>
            <a:pPr marL="0" marR="5080" indent="0">
              <a:lnSpc>
                <a:spcPts val="3000"/>
              </a:lnSpc>
              <a:spcBef>
                <a:spcPts val="1035"/>
              </a:spcBef>
              <a:buNone/>
            </a:pP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spTree>
    <p:extLst>
      <p:ext uri="{BB962C8B-B14F-4D97-AF65-F5344CB8AC3E}">
        <p14:creationId xmlns:p14="http://schemas.microsoft.com/office/powerpoint/2010/main" val="7048426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4620" y="2080782"/>
            <a:ext cx="9542760" cy="3797504"/>
          </a:xfrm>
        </p:spPr>
      </p:pic>
    </p:spTree>
    <p:extLst>
      <p:ext uri="{BB962C8B-B14F-4D97-AF65-F5344CB8AC3E}">
        <p14:creationId xmlns:p14="http://schemas.microsoft.com/office/powerpoint/2010/main" val="291819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472441" y="362176"/>
            <a:ext cx="8475616" cy="4351338"/>
          </a:xfrm>
        </p:spPr>
        <p:txBody>
          <a:bodyPr>
            <a:noAutofit/>
          </a:bodyPr>
          <a:lstStyle/>
          <a:p>
            <a:pPr marL="12700" indent="0">
              <a:lnSpc>
                <a:spcPct val="100000"/>
              </a:lnSpc>
              <a:spcBef>
                <a:spcPts val="745"/>
              </a:spcBef>
              <a:buNone/>
              <a:tabLst>
                <a:tab pos="241300" algn="l"/>
              </a:tabLst>
            </a:pPr>
            <a:r>
              <a:rPr lang="en-US" b="1" spc="-10" dirty="0">
                <a:latin typeface="Sitka Banner" panose="02000505000000020004" pitchFamily="2" charset="0"/>
                <a:cs typeface="Comic Sans MS"/>
              </a:rPr>
              <a:t>Rationalization</a:t>
            </a:r>
            <a:endParaRPr lang="en-US" dirty="0">
              <a:latin typeface="Sitka Banner" panose="02000505000000020004" pitchFamily="2" charset="0"/>
              <a:cs typeface="Comic Sans MS"/>
            </a:endParaRPr>
          </a:p>
          <a:p>
            <a:pPr marL="469900" marR="5080" indent="-457200">
              <a:lnSpc>
                <a:spcPts val="3000"/>
              </a:lnSpc>
              <a:spcBef>
                <a:spcPts val="1050"/>
              </a:spcBef>
              <a:tabLst>
                <a:tab pos="241300" algn="l"/>
              </a:tabLst>
            </a:pPr>
            <a:r>
              <a:rPr lang="en-US" spc="-5" dirty="0">
                <a:latin typeface="Sitka Banner" panose="02000505000000020004" pitchFamily="2" charset="0"/>
                <a:cs typeface="Comic Sans MS"/>
              </a:rPr>
              <a:t>People</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provide</a:t>
            </a:r>
            <a:r>
              <a:rPr lang="en-US" spc="55" dirty="0">
                <a:latin typeface="Sitka Banner" panose="02000505000000020004" pitchFamily="2" charset="0"/>
                <a:cs typeface="Comic Sans MS"/>
              </a:rPr>
              <a:t> </a:t>
            </a:r>
            <a:r>
              <a:rPr lang="en-US" spc="-20" dirty="0">
                <a:latin typeface="Sitka Banner" panose="02000505000000020004" pitchFamily="2" charset="0"/>
                <a:cs typeface="Comic Sans MS"/>
              </a:rPr>
              <a:t>self-justifying</a:t>
            </a:r>
            <a:r>
              <a:rPr lang="en-US" spc="120" dirty="0">
                <a:latin typeface="Sitka Banner" panose="02000505000000020004" pitchFamily="2" charset="0"/>
                <a:cs typeface="Comic Sans MS"/>
              </a:rPr>
              <a:t> </a:t>
            </a:r>
            <a:r>
              <a:rPr lang="en-US" spc="-5" dirty="0" smtClean="0">
                <a:latin typeface="Sitka Banner" panose="02000505000000020004" pitchFamily="2" charset="0"/>
                <a:cs typeface="Comic Sans MS"/>
              </a:rPr>
              <a:t>explanations, which are often untrue.</a:t>
            </a:r>
            <a:endParaRPr lang="en-US" dirty="0">
              <a:latin typeface="Sitka Banner" panose="02000505000000020004" pitchFamily="2" charset="0"/>
              <a:cs typeface="Comic Sans MS"/>
            </a:endParaRPr>
          </a:p>
          <a:p>
            <a:pPr marL="469900" marR="1011555" indent="-457200">
              <a:lnSpc>
                <a:spcPts val="3000"/>
              </a:lnSpc>
              <a:tabLst>
                <a:tab pos="241300" algn="l"/>
              </a:tabLst>
            </a:pPr>
            <a:r>
              <a:rPr lang="en-US" spc="-5" dirty="0">
                <a:latin typeface="Sitka Banner" panose="02000505000000020004" pitchFamily="2" charset="0"/>
                <a:cs typeface="Comic Sans MS"/>
              </a:rPr>
              <a:t>Coming</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up</a:t>
            </a:r>
            <a:r>
              <a:rPr lang="en-US" dirty="0">
                <a:latin typeface="Sitka Banner" panose="02000505000000020004" pitchFamily="2" charset="0"/>
                <a:cs typeface="Comic Sans MS"/>
              </a:rPr>
              <a:t> </a:t>
            </a:r>
            <a:r>
              <a:rPr lang="en-US" spc="-15" dirty="0">
                <a:latin typeface="Sitka Banner" panose="02000505000000020004" pitchFamily="2" charset="0"/>
                <a:cs typeface="Comic Sans MS"/>
              </a:rPr>
              <a:t>with</a:t>
            </a:r>
            <a:r>
              <a:rPr lang="en-US" spc="15" dirty="0">
                <a:latin typeface="Sitka Banner" panose="02000505000000020004" pitchFamily="2" charset="0"/>
                <a:cs typeface="Comic Sans MS"/>
              </a:rPr>
              <a:t> </a:t>
            </a:r>
            <a:r>
              <a:rPr lang="en-US" spc="-5" dirty="0">
                <a:latin typeface="Sitka Banner" panose="02000505000000020004" pitchFamily="2" charset="0"/>
                <a:cs typeface="Comic Sans MS"/>
              </a:rPr>
              <a:t>a</a:t>
            </a:r>
            <a:r>
              <a:rPr lang="en-US" spc="15" dirty="0">
                <a:latin typeface="Sitka Banner" panose="02000505000000020004" pitchFamily="2" charset="0"/>
                <a:cs typeface="Comic Sans MS"/>
              </a:rPr>
              <a:t> </a:t>
            </a:r>
            <a:r>
              <a:rPr lang="en-US" spc="-10" dirty="0">
                <a:latin typeface="Sitka Banner" panose="02000505000000020004" pitchFamily="2" charset="0"/>
                <a:cs typeface="Comic Sans MS"/>
              </a:rPr>
              <a:t>beneficial</a:t>
            </a:r>
            <a:r>
              <a:rPr lang="en-US" spc="30" dirty="0">
                <a:latin typeface="Sitka Banner" panose="02000505000000020004" pitchFamily="2" charset="0"/>
                <a:cs typeface="Comic Sans MS"/>
              </a:rPr>
              <a:t> </a:t>
            </a:r>
            <a:r>
              <a:rPr lang="en-US" spc="-10" dirty="0">
                <a:latin typeface="Sitka Banner" panose="02000505000000020004" pitchFamily="2" charset="0"/>
                <a:cs typeface="Comic Sans MS"/>
              </a:rPr>
              <a:t>result</a:t>
            </a:r>
            <a:r>
              <a:rPr lang="en-US" spc="15" dirty="0">
                <a:latin typeface="Sitka Banner" panose="02000505000000020004" pitchFamily="2" charset="0"/>
                <a:cs typeface="Comic Sans MS"/>
              </a:rPr>
              <a:t> </a:t>
            </a:r>
            <a:r>
              <a:rPr lang="en-US" dirty="0">
                <a:latin typeface="Sitka Banner" panose="02000505000000020004" pitchFamily="2" charset="0"/>
                <a:cs typeface="Comic Sans MS"/>
              </a:rPr>
              <a:t>of</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an</a:t>
            </a:r>
            <a:r>
              <a:rPr lang="en-US" spc="15" dirty="0">
                <a:latin typeface="Sitka Banner" panose="02000505000000020004" pitchFamily="2" charset="0"/>
                <a:cs typeface="Comic Sans MS"/>
              </a:rPr>
              <a:t> </a:t>
            </a:r>
            <a:r>
              <a:rPr lang="en-US" spc="-10" dirty="0">
                <a:latin typeface="Sitka Banner" panose="02000505000000020004" pitchFamily="2" charset="0"/>
                <a:cs typeface="Comic Sans MS"/>
              </a:rPr>
              <a:t>undesirable </a:t>
            </a:r>
            <a:r>
              <a:rPr lang="en-US" spc="-819" dirty="0">
                <a:latin typeface="Sitka Banner" panose="02000505000000020004" pitchFamily="2" charset="0"/>
                <a:cs typeface="Comic Sans MS"/>
              </a:rPr>
              <a:t> </a:t>
            </a:r>
            <a:r>
              <a:rPr lang="en-US" spc="-5" dirty="0">
                <a:latin typeface="Sitka Banner" panose="02000505000000020004" pitchFamily="2" charset="0"/>
                <a:cs typeface="Comic Sans MS"/>
              </a:rPr>
              <a:t>outcome</a:t>
            </a:r>
            <a:r>
              <a:rPr lang="en-US" spc="-5" dirty="0" smtClean="0">
                <a:latin typeface="Sitka Banner" panose="02000505000000020004" pitchFamily="2" charset="0"/>
                <a:cs typeface="Comic Sans MS"/>
              </a:rPr>
              <a:t>.</a:t>
            </a:r>
          </a:p>
          <a:p>
            <a:pPr marL="469900" marR="1011555" indent="-457200">
              <a:lnSpc>
                <a:spcPts val="3000"/>
              </a:lnSpc>
              <a:tabLst>
                <a:tab pos="241300" algn="l"/>
              </a:tabLst>
            </a:pPr>
            <a:r>
              <a:rPr lang="en-US" dirty="0">
                <a:latin typeface="Sitka Banner" panose="02000505000000020004" pitchFamily="2" charset="0"/>
              </a:rPr>
              <a:t>Justifying an unacceptable feeling or behavior with </a:t>
            </a:r>
            <a:r>
              <a:rPr lang="en-US" dirty="0" smtClean="0">
                <a:latin typeface="Sitka Banner" panose="02000505000000020004" pitchFamily="2" charset="0"/>
              </a:rPr>
              <a:t>logic.</a:t>
            </a:r>
          </a:p>
          <a:p>
            <a:pPr marL="469900" marR="1011555" indent="-457200">
              <a:lnSpc>
                <a:spcPts val="3000"/>
              </a:lnSpc>
              <a:tabLst>
                <a:tab pos="241300" algn="l"/>
              </a:tabLst>
            </a:pPr>
            <a:r>
              <a:rPr lang="en-US" dirty="0">
                <a:latin typeface="Sitka Banner" panose="02000505000000020004" pitchFamily="2" charset="0"/>
              </a:rPr>
              <a:t>Being denied a loan for your dream house, then saying it's a good thing because the house was too big </a:t>
            </a:r>
            <a:r>
              <a:rPr lang="en-US" dirty="0" smtClean="0">
                <a:latin typeface="Sitka Banner" panose="02000505000000020004" pitchFamily="2" charset="0"/>
              </a:rPr>
              <a:t>anyway.</a:t>
            </a:r>
          </a:p>
          <a:p>
            <a:pPr marL="469900" marR="1011555" indent="-457200">
              <a:lnSpc>
                <a:spcPts val="3000"/>
              </a:lnSpc>
              <a:tabLst>
                <a:tab pos="241300" algn="l"/>
              </a:tabLst>
            </a:pPr>
            <a:r>
              <a:rPr lang="en-US" dirty="0">
                <a:latin typeface="Sitka Banner" panose="02000505000000020004" pitchFamily="2" charset="0"/>
              </a:rPr>
              <a:t>A student who fails an exam might rationalize it by saying they didn't really want a good grade or that the test was unfair, avoiding the acknowledgment of their lack of preparation.</a:t>
            </a:r>
            <a:endParaRPr lang="en-US" dirty="0">
              <a:latin typeface="Sitka Banner" panose="02000505000000020004" pitchFamily="2" charset="0"/>
              <a:cs typeface="Comic Sans MS"/>
            </a:endParaRPr>
          </a:p>
        </p:txBody>
      </p:sp>
      <p:pic>
        <p:nvPicPr>
          <p:cNvPr id="6" name="object 6"/>
          <p:cNvPicPr/>
          <p:nvPr/>
        </p:nvPicPr>
        <p:blipFill>
          <a:blip r:embed="rId2" cstate="print"/>
          <a:stretch>
            <a:fillRect/>
          </a:stretch>
        </p:blipFill>
        <p:spPr>
          <a:xfrm>
            <a:off x="7981406" y="4713514"/>
            <a:ext cx="4210594" cy="1974670"/>
          </a:xfrm>
          <a:prstGeom prst="rect">
            <a:avLst/>
          </a:prstGeom>
        </p:spPr>
      </p:pic>
    </p:spTree>
    <p:extLst>
      <p:ext uri="{BB962C8B-B14F-4D97-AF65-F5344CB8AC3E}">
        <p14:creationId xmlns:p14="http://schemas.microsoft.com/office/powerpoint/2010/main" val="18910384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493" y="1864156"/>
            <a:ext cx="11043013" cy="4477440"/>
          </a:xfrm>
        </p:spPr>
      </p:pic>
    </p:spTree>
    <p:extLst>
      <p:ext uri="{BB962C8B-B14F-4D97-AF65-F5344CB8AC3E}">
        <p14:creationId xmlns:p14="http://schemas.microsoft.com/office/powerpoint/2010/main" val="1501435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825625"/>
            <a:ext cx="7378337" cy="4351338"/>
          </a:xfrm>
        </p:spPr>
        <p:txBody>
          <a:bodyPr>
            <a:normAutofit fontScale="92500" lnSpcReduction="10000"/>
          </a:bodyPr>
          <a:lstStyle/>
          <a:p>
            <a:pPr marL="12700" indent="0">
              <a:lnSpc>
                <a:spcPct val="100000"/>
              </a:lnSpc>
              <a:spcBef>
                <a:spcPts val="810"/>
              </a:spcBef>
              <a:buNone/>
              <a:tabLst>
                <a:tab pos="241300" algn="l"/>
              </a:tabLst>
            </a:pPr>
            <a:r>
              <a:rPr lang="en-US" b="1" spc="-15" dirty="0" smtClean="0">
                <a:latin typeface="Sitka Banner" panose="02000505000000020004" pitchFamily="2" charset="0"/>
                <a:cs typeface="Comic Sans MS"/>
              </a:rPr>
              <a:t>Sublimation</a:t>
            </a:r>
            <a:endParaRPr lang="en-US" dirty="0">
              <a:latin typeface="Sitka Banner" panose="02000505000000020004" pitchFamily="2" charset="0"/>
              <a:cs typeface="Comic Sans MS"/>
            </a:endParaRPr>
          </a:p>
          <a:p>
            <a:pPr>
              <a:lnSpc>
                <a:spcPct val="100000"/>
              </a:lnSpc>
              <a:spcBef>
                <a:spcPts val="710"/>
              </a:spcBef>
            </a:pPr>
            <a:r>
              <a:rPr lang="en-US" spc="-15" dirty="0">
                <a:latin typeface="Sitka Banner" panose="02000505000000020004" pitchFamily="2" charset="0"/>
                <a:cs typeface="Comic Sans MS"/>
              </a:rPr>
              <a:t>Acting</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out</a:t>
            </a:r>
            <a:r>
              <a:rPr lang="en-US" spc="15" dirty="0">
                <a:latin typeface="Sitka Banner" panose="02000505000000020004" pitchFamily="2" charset="0"/>
                <a:cs typeface="Comic Sans MS"/>
              </a:rPr>
              <a:t> </a:t>
            </a:r>
            <a:r>
              <a:rPr lang="en-US" spc="-10" dirty="0">
                <a:latin typeface="Sitka Banner" panose="02000505000000020004" pitchFamily="2" charset="0"/>
                <a:cs typeface="Comic Sans MS"/>
              </a:rPr>
              <a:t>unacceptable</a:t>
            </a:r>
            <a:r>
              <a:rPr lang="en-US" spc="20" dirty="0">
                <a:latin typeface="Sitka Banner" panose="02000505000000020004" pitchFamily="2" charset="0"/>
                <a:cs typeface="Comic Sans MS"/>
              </a:rPr>
              <a:t> </a:t>
            </a:r>
            <a:r>
              <a:rPr lang="en-US" spc="-15" dirty="0">
                <a:latin typeface="Sitka Banner" panose="02000505000000020004" pitchFamily="2" charset="0"/>
                <a:cs typeface="Comic Sans MS"/>
              </a:rPr>
              <a:t>impulses</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in a</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socially</a:t>
            </a:r>
            <a:r>
              <a:rPr lang="en-US" spc="-10" dirty="0">
                <a:latin typeface="Sitka Banner" panose="02000505000000020004" pitchFamily="2" charset="0"/>
                <a:cs typeface="Comic Sans MS"/>
              </a:rPr>
              <a:t> </a:t>
            </a:r>
            <a:r>
              <a:rPr lang="en-US" spc="-5" dirty="0" smtClean="0">
                <a:latin typeface="Sitka Banner" panose="02000505000000020004" pitchFamily="2" charset="0"/>
                <a:cs typeface="Comic Sans MS"/>
              </a:rPr>
              <a:t>acceptable</a:t>
            </a:r>
            <a:r>
              <a:rPr lang="en-US" spc="10" dirty="0">
                <a:latin typeface="Sitka Banner" panose="02000505000000020004" pitchFamily="2" charset="0"/>
                <a:cs typeface="Comic Sans MS"/>
              </a:rPr>
              <a:t> </a:t>
            </a:r>
            <a:r>
              <a:rPr lang="en-US" spc="-25" dirty="0" smtClean="0">
                <a:latin typeface="Sitka Banner" panose="02000505000000020004" pitchFamily="2" charset="0"/>
                <a:cs typeface="Comic Sans MS"/>
              </a:rPr>
              <a:t>way.</a:t>
            </a:r>
            <a:endParaRPr lang="en-US" dirty="0">
              <a:latin typeface="Sitka Banner" panose="02000505000000020004" pitchFamily="2" charset="0"/>
              <a:cs typeface="Comic Sans MS"/>
            </a:endParaRPr>
          </a:p>
          <a:p>
            <a:pPr marL="469900" indent="-457200">
              <a:lnSpc>
                <a:spcPct val="100000"/>
              </a:lnSpc>
              <a:spcBef>
                <a:spcPts val="695"/>
              </a:spcBef>
              <a:tabLst>
                <a:tab pos="241300" algn="l"/>
              </a:tabLst>
            </a:pPr>
            <a:r>
              <a:rPr lang="en-US" spc="-5" dirty="0">
                <a:latin typeface="Sitka Banner" panose="02000505000000020004" pitchFamily="2" charset="0"/>
                <a:cs typeface="Comic Sans MS"/>
              </a:rPr>
              <a:t>Channeling</a:t>
            </a:r>
            <a:r>
              <a:rPr lang="en-US" spc="-50" dirty="0">
                <a:latin typeface="Sitka Banner" panose="02000505000000020004" pitchFamily="2" charset="0"/>
                <a:cs typeface="Comic Sans MS"/>
              </a:rPr>
              <a:t> </a:t>
            </a:r>
            <a:r>
              <a:rPr lang="en-US" spc="-5" dirty="0">
                <a:latin typeface="Sitka Banner" panose="02000505000000020004" pitchFamily="2" charset="0"/>
                <a:cs typeface="Comic Sans MS"/>
              </a:rPr>
              <a:t>one’s</a:t>
            </a:r>
            <a:r>
              <a:rPr lang="en-US" spc="-25" dirty="0">
                <a:latin typeface="Sitka Banner" panose="02000505000000020004" pitchFamily="2" charset="0"/>
                <a:cs typeface="Comic Sans MS"/>
              </a:rPr>
              <a:t> </a:t>
            </a:r>
            <a:r>
              <a:rPr lang="en-US" spc="-10" dirty="0">
                <a:latin typeface="Sitka Banner" panose="02000505000000020004" pitchFamily="2" charset="0"/>
                <a:cs typeface="Comic Sans MS"/>
              </a:rPr>
              <a:t>frustration</a:t>
            </a:r>
            <a:r>
              <a:rPr lang="en-US" spc="60" dirty="0">
                <a:latin typeface="Sitka Banner" panose="02000505000000020004" pitchFamily="2" charset="0"/>
                <a:cs typeface="Comic Sans MS"/>
              </a:rPr>
              <a:t> </a:t>
            </a:r>
            <a:r>
              <a:rPr lang="en-US" spc="-5" dirty="0">
                <a:latin typeface="Sitka Banner" panose="02000505000000020004" pitchFamily="2" charset="0"/>
                <a:cs typeface="Comic Sans MS"/>
              </a:rPr>
              <a:t>toward</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a</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different</a:t>
            </a:r>
            <a:r>
              <a:rPr lang="en-US" spc="45" dirty="0">
                <a:latin typeface="Sitka Banner" panose="02000505000000020004" pitchFamily="2" charset="0"/>
                <a:cs typeface="Comic Sans MS"/>
              </a:rPr>
              <a:t> </a:t>
            </a:r>
            <a:r>
              <a:rPr lang="en-US" spc="-5" dirty="0">
                <a:latin typeface="Sitka Banner" panose="02000505000000020004" pitchFamily="2" charset="0"/>
                <a:cs typeface="Comic Sans MS"/>
              </a:rPr>
              <a:t>goal.</a:t>
            </a:r>
            <a:endParaRPr lang="en-US" dirty="0">
              <a:latin typeface="Sitka Banner" panose="02000505000000020004" pitchFamily="2" charset="0"/>
              <a:cs typeface="Comic Sans MS"/>
            </a:endParaRPr>
          </a:p>
          <a:p>
            <a:pPr marL="469900" indent="-457200">
              <a:lnSpc>
                <a:spcPct val="100000"/>
              </a:lnSpc>
              <a:spcBef>
                <a:spcPts val="695"/>
              </a:spcBef>
              <a:tabLst>
                <a:tab pos="241300" algn="l"/>
              </a:tabLst>
            </a:pPr>
            <a:r>
              <a:rPr lang="en-US" spc="-5" dirty="0">
                <a:latin typeface="Sitka Banner" panose="02000505000000020004" pitchFamily="2" charset="0"/>
                <a:cs typeface="Comic Sans MS"/>
              </a:rPr>
              <a:t>Sometimes a healthy</a:t>
            </a:r>
            <a:r>
              <a:rPr lang="en-US" spc="-40" dirty="0">
                <a:latin typeface="Sitka Banner" panose="02000505000000020004" pitchFamily="2" charset="0"/>
                <a:cs typeface="Comic Sans MS"/>
              </a:rPr>
              <a:t> </a:t>
            </a:r>
            <a:r>
              <a:rPr lang="en-US" spc="-5" dirty="0">
                <a:latin typeface="Sitka Banner" panose="02000505000000020004" pitchFamily="2" charset="0"/>
                <a:cs typeface="Comic Sans MS"/>
              </a:rPr>
              <a:t>defense</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mechanism</a:t>
            </a:r>
            <a:r>
              <a:rPr lang="en-US" spc="-5" dirty="0" smtClean="0">
                <a:latin typeface="Sitka Banner" panose="02000505000000020004" pitchFamily="2" charset="0"/>
                <a:cs typeface="Comic Sans MS"/>
              </a:rPr>
              <a:t>.</a:t>
            </a:r>
          </a:p>
          <a:p>
            <a:pPr marL="469900" indent="-457200">
              <a:lnSpc>
                <a:spcPct val="100000"/>
              </a:lnSpc>
              <a:spcBef>
                <a:spcPts val="695"/>
              </a:spcBef>
              <a:tabLst>
                <a:tab pos="241300" algn="l"/>
              </a:tabLst>
            </a:pPr>
            <a:r>
              <a:rPr lang="en-US" dirty="0">
                <a:latin typeface="Sitka Banner" panose="02000505000000020004" pitchFamily="2" charset="0"/>
              </a:rPr>
              <a:t>Being upset with your spouse but going for a walk instead of </a:t>
            </a:r>
            <a:r>
              <a:rPr lang="en-US" dirty="0" smtClean="0">
                <a:latin typeface="Sitka Banner" panose="02000505000000020004" pitchFamily="2" charset="0"/>
              </a:rPr>
              <a:t>fighting.</a:t>
            </a:r>
          </a:p>
          <a:p>
            <a:pPr marL="469900" indent="-457200">
              <a:lnSpc>
                <a:spcPct val="100000"/>
              </a:lnSpc>
              <a:spcBef>
                <a:spcPts val="695"/>
              </a:spcBef>
              <a:tabLst>
                <a:tab pos="241300" algn="l"/>
              </a:tabLst>
            </a:pPr>
            <a:r>
              <a:rPr lang="en-US" dirty="0">
                <a:latin typeface="Sitka Banner" panose="02000505000000020004" pitchFamily="2" charset="0"/>
              </a:rPr>
              <a:t>A person with aggressive tendencies might become a successful competitive athlete, channeling their aggression into their sport.</a:t>
            </a: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pic>
        <p:nvPicPr>
          <p:cNvPr id="6" name="object 6"/>
          <p:cNvPicPr/>
          <p:nvPr/>
        </p:nvPicPr>
        <p:blipFill>
          <a:blip r:embed="rId2" cstate="print"/>
          <a:stretch>
            <a:fillRect/>
          </a:stretch>
        </p:blipFill>
        <p:spPr>
          <a:xfrm>
            <a:off x="8107463" y="3057337"/>
            <a:ext cx="3692652" cy="3119626"/>
          </a:xfrm>
          <a:prstGeom prst="rect">
            <a:avLst/>
          </a:prstGeom>
        </p:spPr>
      </p:pic>
    </p:spTree>
    <p:extLst>
      <p:ext uri="{BB962C8B-B14F-4D97-AF65-F5344CB8AC3E}">
        <p14:creationId xmlns:p14="http://schemas.microsoft.com/office/powerpoint/2010/main" val="1237008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625" y="1821293"/>
            <a:ext cx="11334750" cy="4688465"/>
          </a:xfrm>
        </p:spPr>
      </p:pic>
    </p:spTree>
    <p:extLst>
      <p:ext uri="{BB962C8B-B14F-4D97-AF65-F5344CB8AC3E}">
        <p14:creationId xmlns:p14="http://schemas.microsoft.com/office/powerpoint/2010/main" val="23025066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2700" indent="0" algn="just">
              <a:lnSpc>
                <a:spcPct val="100000"/>
              </a:lnSpc>
              <a:spcBef>
                <a:spcPts val="475"/>
              </a:spcBef>
              <a:buNone/>
              <a:tabLst>
                <a:tab pos="241300" algn="l"/>
              </a:tabLst>
            </a:pPr>
            <a:r>
              <a:rPr lang="en-US" b="1" spc="-10" dirty="0">
                <a:latin typeface="Sitka Banner" panose="02000505000000020004" pitchFamily="2" charset="0"/>
                <a:cs typeface="Comic Sans MS"/>
              </a:rPr>
              <a:t>Regression</a:t>
            </a:r>
            <a:endParaRPr lang="en-US" b="1" dirty="0">
              <a:latin typeface="Sitka Banner" panose="02000505000000020004" pitchFamily="2" charset="0"/>
              <a:cs typeface="Comic Sans MS"/>
            </a:endParaRPr>
          </a:p>
          <a:p>
            <a:pPr marL="12065" indent="0" algn="just">
              <a:lnSpc>
                <a:spcPct val="100000"/>
              </a:lnSpc>
              <a:spcBef>
                <a:spcPts val="370"/>
              </a:spcBef>
              <a:buSzPct val="96428"/>
              <a:buNone/>
              <a:tabLst>
                <a:tab pos="137795" algn="l"/>
              </a:tabLst>
            </a:pPr>
            <a:r>
              <a:rPr lang="en-US" spc="-10" dirty="0">
                <a:latin typeface="Sitka Banner" panose="02000505000000020004" pitchFamily="2" charset="0"/>
                <a:cs typeface="Comic Sans MS"/>
              </a:rPr>
              <a:t>Returning</a:t>
            </a:r>
            <a:r>
              <a:rPr lang="en-US" spc="180" dirty="0">
                <a:latin typeface="Sitka Banner" panose="02000505000000020004" pitchFamily="2" charset="0"/>
                <a:cs typeface="Comic Sans MS"/>
              </a:rPr>
              <a:t> </a:t>
            </a:r>
            <a:r>
              <a:rPr lang="en-US" spc="-5" dirty="0">
                <a:latin typeface="Sitka Banner" panose="02000505000000020004" pitchFamily="2" charset="0"/>
                <a:cs typeface="Comic Sans MS"/>
              </a:rPr>
              <a:t>to</a:t>
            </a:r>
            <a:r>
              <a:rPr lang="en-US" spc="180" dirty="0">
                <a:latin typeface="Sitka Banner" panose="02000505000000020004" pitchFamily="2" charset="0"/>
                <a:cs typeface="Comic Sans MS"/>
              </a:rPr>
              <a:t> </a:t>
            </a:r>
            <a:r>
              <a:rPr lang="en-US" spc="-5" dirty="0">
                <a:latin typeface="Sitka Banner" panose="02000505000000020004" pitchFamily="2" charset="0"/>
                <a:cs typeface="Comic Sans MS"/>
              </a:rPr>
              <a:t>a</a:t>
            </a:r>
            <a:r>
              <a:rPr lang="en-US" spc="160" dirty="0">
                <a:latin typeface="Sitka Banner" panose="02000505000000020004" pitchFamily="2" charset="0"/>
                <a:cs typeface="Comic Sans MS"/>
              </a:rPr>
              <a:t> </a:t>
            </a:r>
            <a:r>
              <a:rPr lang="en-US" spc="-5" dirty="0">
                <a:latin typeface="Sitka Banner" panose="02000505000000020004" pitchFamily="2" charset="0"/>
                <a:cs typeface="Comic Sans MS"/>
              </a:rPr>
              <a:t>previous</a:t>
            </a:r>
            <a:r>
              <a:rPr lang="en-US" spc="170" dirty="0">
                <a:latin typeface="Sitka Banner" panose="02000505000000020004" pitchFamily="2" charset="0"/>
                <a:cs typeface="Comic Sans MS"/>
              </a:rPr>
              <a:t> </a:t>
            </a:r>
            <a:r>
              <a:rPr lang="en-US" spc="-15" dirty="0">
                <a:latin typeface="Sitka Banner" panose="02000505000000020004" pitchFamily="2" charset="0"/>
                <a:cs typeface="Comic Sans MS"/>
              </a:rPr>
              <a:t>immature</a:t>
            </a:r>
            <a:r>
              <a:rPr lang="en-US" spc="160" dirty="0">
                <a:latin typeface="Sitka Banner" panose="02000505000000020004" pitchFamily="2" charset="0"/>
                <a:cs typeface="Comic Sans MS"/>
              </a:rPr>
              <a:t> </a:t>
            </a:r>
            <a:r>
              <a:rPr lang="en-US" spc="-5" dirty="0">
                <a:latin typeface="Sitka Banner" panose="02000505000000020004" pitchFamily="2" charset="0"/>
                <a:cs typeface="Comic Sans MS"/>
              </a:rPr>
              <a:t>stage</a:t>
            </a:r>
            <a:r>
              <a:rPr lang="en-US" spc="185" dirty="0">
                <a:latin typeface="Sitka Banner" panose="02000505000000020004" pitchFamily="2" charset="0"/>
                <a:cs typeface="Comic Sans MS"/>
              </a:rPr>
              <a:t> </a:t>
            </a:r>
            <a:r>
              <a:rPr lang="en-US" dirty="0">
                <a:latin typeface="Sitka Banner" panose="02000505000000020004" pitchFamily="2" charset="0"/>
                <a:cs typeface="Comic Sans MS"/>
              </a:rPr>
              <a:t>of</a:t>
            </a:r>
            <a:r>
              <a:rPr lang="en-US" spc="155" dirty="0">
                <a:latin typeface="Sitka Banner" panose="02000505000000020004" pitchFamily="2" charset="0"/>
                <a:cs typeface="Comic Sans MS"/>
              </a:rPr>
              <a:t> </a:t>
            </a:r>
            <a:r>
              <a:rPr lang="en-US" spc="-10" dirty="0">
                <a:latin typeface="Sitka Banner" panose="02000505000000020004" pitchFamily="2" charset="0"/>
                <a:cs typeface="Comic Sans MS"/>
              </a:rPr>
              <a:t>development.</a:t>
            </a:r>
            <a:endParaRPr lang="en-US" dirty="0">
              <a:latin typeface="Sitka Banner" panose="02000505000000020004" pitchFamily="2" charset="0"/>
              <a:cs typeface="Comic Sans MS"/>
            </a:endParaRPr>
          </a:p>
          <a:p>
            <a:pPr marL="0" marR="5080" indent="0" algn="just">
              <a:spcBef>
                <a:spcPts val="1305"/>
              </a:spcBef>
              <a:buNone/>
            </a:pPr>
            <a:r>
              <a:rPr lang="en-US" spc="-5" dirty="0" smtClean="0">
                <a:latin typeface="Sitka Banner" panose="02000505000000020004" pitchFamily="2" charset="0"/>
                <a:cs typeface="Comic Sans MS"/>
              </a:rPr>
              <a:t>This </a:t>
            </a:r>
            <a:r>
              <a:rPr lang="en-US" spc="-10" dirty="0">
                <a:latin typeface="Sitka Banner" panose="02000505000000020004" pitchFamily="2" charset="0"/>
                <a:cs typeface="Comic Sans MS"/>
              </a:rPr>
              <a:t>type </a:t>
            </a:r>
            <a:r>
              <a:rPr lang="en-US" dirty="0">
                <a:latin typeface="Sitka Banner" panose="02000505000000020004" pitchFamily="2" charset="0"/>
                <a:cs typeface="Comic Sans MS"/>
              </a:rPr>
              <a:t>of </a:t>
            </a:r>
            <a:r>
              <a:rPr lang="en-US" spc="-10" dirty="0">
                <a:latin typeface="Sitka Banner" panose="02000505000000020004" pitchFamily="2" charset="0"/>
                <a:cs typeface="Comic Sans MS"/>
              </a:rPr>
              <a:t>defense </a:t>
            </a:r>
            <a:r>
              <a:rPr lang="en-US" spc="-5" dirty="0">
                <a:latin typeface="Sitka Banner" panose="02000505000000020004" pitchFamily="2" charset="0"/>
                <a:cs typeface="Comic Sans MS"/>
              </a:rPr>
              <a:t>mechanism </a:t>
            </a:r>
            <a:r>
              <a:rPr lang="en-US" spc="-10" dirty="0">
                <a:latin typeface="Sitka Banner" panose="02000505000000020004" pitchFamily="2" charset="0"/>
                <a:cs typeface="Comic Sans MS"/>
              </a:rPr>
              <a:t>may </a:t>
            </a:r>
            <a:r>
              <a:rPr lang="en-US" spc="-5" dirty="0">
                <a:latin typeface="Sitka Banner" panose="02000505000000020004" pitchFamily="2" charset="0"/>
                <a:cs typeface="Comic Sans MS"/>
              </a:rPr>
              <a:t>be </a:t>
            </a:r>
            <a:r>
              <a:rPr lang="en-US" spc="-10" dirty="0">
                <a:latin typeface="Sitka Banner" panose="02000505000000020004" pitchFamily="2" charset="0"/>
                <a:cs typeface="Comic Sans MS"/>
              </a:rPr>
              <a:t>most </a:t>
            </a:r>
            <a:r>
              <a:rPr lang="en-US" spc="-5" dirty="0">
                <a:latin typeface="Sitka Banner" panose="02000505000000020004" pitchFamily="2" charset="0"/>
                <a:cs typeface="Comic Sans MS"/>
              </a:rPr>
              <a:t>obvious in </a:t>
            </a:r>
            <a:r>
              <a:rPr lang="en-US" spc="-10" dirty="0">
                <a:latin typeface="Sitka Banner" panose="02000505000000020004" pitchFamily="2" charset="0"/>
                <a:cs typeface="Comic Sans MS"/>
              </a:rPr>
              <a:t>young </a:t>
            </a:r>
            <a:r>
              <a:rPr lang="en-US" spc="-825" dirty="0">
                <a:latin typeface="Sitka Banner" panose="02000505000000020004" pitchFamily="2" charset="0"/>
                <a:cs typeface="Comic Sans MS"/>
              </a:rPr>
              <a:t> </a:t>
            </a:r>
            <a:r>
              <a:rPr lang="en-US" spc="-5" dirty="0">
                <a:latin typeface="Sitka Banner" panose="02000505000000020004" pitchFamily="2" charset="0"/>
                <a:cs typeface="Comic Sans MS"/>
              </a:rPr>
              <a:t>children.</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If</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they</a:t>
            </a:r>
            <a:r>
              <a:rPr lang="en-US" spc="-5" dirty="0">
                <a:latin typeface="Sitka Banner" panose="02000505000000020004" pitchFamily="2" charset="0"/>
                <a:cs typeface="Comic Sans MS"/>
              </a:rPr>
              <a:t> </a:t>
            </a:r>
            <a:r>
              <a:rPr lang="en-US" dirty="0">
                <a:latin typeface="Sitka Banner" panose="02000505000000020004" pitchFamily="2" charset="0"/>
                <a:cs typeface="Comic Sans MS"/>
              </a:rPr>
              <a:t>experience</a:t>
            </a:r>
            <a:r>
              <a:rPr lang="en-US" spc="5" dirty="0">
                <a:latin typeface="Sitka Banner" panose="02000505000000020004" pitchFamily="2" charset="0"/>
                <a:cs typeface="Comic Sans MS"/>
              </a:rPr>
              <a:t> </a:t>
            </a:r>
            <a:r>
              <a:rPr lang="en-US" spc="-5" dirty="0">
                <a:latin typeface="Sitka Banner" panose="02000505000000020004" pitchFamily="2" charset="0"/>
                <a:cs typeface="Comic Sans MS"/>
              </a:rPr>
              <a:t>trauma</a:t>
            </a:r>
            <a:r>
              <a:rPr lang="en-US" dirty="0">
                <a:latin typeface="Sitka Banner" panose="02000505000000020004" pitchFamily="2" charset="0"/>
                <a:cs typeface="Comic Sans MS"/>
              </a:rPr>
              <a:t> or</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loss</a:t>
            </a:r>
            <a:r>
              <a:rPr lang="en-US" spc="-10" dirty="0" smtClean="0">
                <a:latin typeface="Sitka Banner" panose="02000505000000020004" pitchFamily="2" charset="0"/>
                <a:cs typeface="Comic Sans MS"/>
              </a:rPr>
              <a:t>.</a:t>
            </a:r>
          </a:p>
          <a:p>
            <a:pPr marL="0" marR="5080" indent="0" algn="just">
              <a:spcBef>
                <a:spcPts val="1305"/>
              </a:spcBef>
              <a:buNone/>
            </a:pPr>
            <a:r>
              <a:rPr lang="en-US" dirty="0"/>
              <a:t>Hugging a teddy bear when you're stressed, like you did when you were a </a:t>
            </a:r>
            <a:r>
              <a:rPr lang="en-US" dirty="0" smtClean="0"/>
              <a:t>child.</a:t>
            </a:r>
          </a:p>
          <a:p>
            <a:pPr marL="0" marR="5080" indent="0" algn="just">
              <a:spcBef>
                <a:spcPts val="1305"/>
              </a:spcBef>
              <a:buNone/>
            </a:pPr>
            <a:endParaRPr lang="en-US" dirty="0">
              <a:latin typeface="Sitka Banner" panose="02000505000000020004" pitchFamily="2" charset="0"/>
              <a:cs typeface="Comic Sans MS"/>
            </a:endParaRPr>
          </a:p>
        </p:txBody>
      </p:sp>
      <p:pic>
        <p:nvPicPr>
          <p:cNvPr id="6" name="Picture 5">
            <a:extLst>
              <a:ext uri="{FF2B5EF4-FFF2-40B4-BE49-F238E27FC236}">
                <a16:creationId xmlns:a16="http://schemas.microsoft.com/office/drawing/2014/main" id="{753CFD05-FD3D-6469-7842-D1CE185B9E0A}"/>
              </a:ext>
            </a:extLst>
          </p:cNvPr>
          <p:cNvPicPr>
            <a:picLocks noChangeAspect="1"/>
          </p:cNvPicPr>
          <p:nvPr/>
        </p:nvPicPr>
        <p:blipFill>
          <a:blip r:embed="rId2"/>
          <a:stretch>
            <a:fillRect/>
          </a:stretch>
        </p:blipFill>
        <p:spPr>
          <a:xfrm>
            <a:off x="8833993" y="3857504"/>
            <a:ext cx="2476500" cy="2857500"/>
          </a:xfrm>
          <a:prstGeom prst="rect">
            <a:avLst/>
          </a:prstGeom>
        </p:spPr>
      </p:pic>
    </p:spTree>
    <p:extLst>
      <p:ext uri="{BB962C8B-B14F-4D97-AF65-F5344CB8AC3E}">
        <p14:creationId xmlns:p14="http://schemas.microsoft.com/office/powerpoint/2010/main" val="3263293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328" y="1590494"/>
            <a:ext cx="5706464" cy="5267506"/>
          </a:xfrm>
        </p:spPr>
      </p:pic>
    </p:spTree>
    <p:extLst>
      <p:ext uri="{BB962C8B-B14F-4D97-AF65-F5344CB8AC3E}">
        <p14:creationId xmlns:p14="http://schemas.microsoft.com/office/powerpoint/2010/main" val="2832116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5" dirty="0">
                <a:latin typeface="Sitka Heading" panose="02000505000000020004" pitchFamily="2" charset="0"/>
                <a:cs typeface="Comic Sans MS"/>
              </a:rPr>
              <a:t>Structure</a:t>
            </a:r>
            <a:r>
              <a:rPr lang="en-US" spc="-105" dirty="0">
                <a:latin typeface="Sitka Heading" panose="02000505000000020004" pitchFamily="2" charset="0"/>
                <a:cs typeface="Comic Sans MS"/>
              </a:rPr>
              <a:t> </a:t>
            </a:r>
            <a:r>
              <a:rPr lang="en-US" dirty="0">
                <a:latin typeface="Sitka Heading" panose="02000505000000020004" pitchFamily="2" charset="0"/>
                <a:cs typeface="Comic Sans MS"/>
              </a:rPr>
              <a:t>of</a:t>
            </a:r>
            <a:r>
              <a:rPr lang="en-US" spc="-25" dirty="0">
                <a:latin typeface="Sitka Heading" panose="02000505000000020004" pitchFamily="2" charset="0"/>
                <a:cs typeface="Comic Sans MS"/>
              </a:rPr>
              <a:t> </a:t>
            </a:r>
            <a:r>
              <a:rPr lang="en-US" dirty="0" smtClean="0">
                <a:latin typeface="Sitka Heading" panose="02000505000000020004" pitchFamily="2" charset="0"/>
                <a:cs typeface="Comic Sans MS"/>
              </a:rPr>
              <a:t>Mind /</a:t>
            </a:r>
            <a:r>
              <a:rPr lang="en-US" spc="-35" dirty="0" smtClean="0">
                <a:latin typeface="Sitka Heading" panose="02000505000000020004" pitchFamily="2" charset="0"/>
                <a:cs typeface="Comic Sans MS"/>
              </a:rPr>
              <a:t> </a:t>
            </a:r>
            <a:r>
              <a:rPr lang="en-US" dirty="0" smtClean="0">
                <a:latin typeface="Sitka Heading" panose="02000505000000020004" pitchFamily="2" charset="0"/>
                <a:cs typeface="Comic Sans MS"/>
              </a:rPr>
              <a:t>Levels</a:t>
            </a:r>
            <a:r>
              <a:rPr lang="en-US" spc="-90" dirty="0" smtClean="0">
                <a:latin typeface="Sitka Heading" panose="02000505000000020004" pitchFamily="2" charset="0"/>
                <a:cs typeface="Comic Sans MS"/>
              </a:rPr>
              <a:t> </a:t>
            </a:r>
            <a:r>
              <a:rPr lang="en-US" dirty="0">
                <a:latin typeface="Sitka Heading" panose="02000505000000020004" pitchFamily="2" charset="0"/>
                <a:cs typeface="Comic Sans MS"/>
              </a:rPr>
              <a:t>of </a:t>
            </a:r>
            <a:r>
              <a:rPr lang="en-US" spc="-1300" dirty="0">
                <a:latin typeface="Sitka Heading" panose="02000505000000020004" pitchFamily="2" charset="0"/>
                <a:cs typeface="Comic Sans MS"/>
              </a:rPr>
              <a:t> </a:t>
            </a:r>
            <a:r>
              <a:rPr lang="en-US" spc="-5" dirty="0">
                <a:latin typeface="Sitka Heading" panose="02000505000000020004" pitchFamily="2" charset="0"/>
                <a:cs typeface="Comic Sans MS"/>
              </a:rPr>
              <a:t>Awareness</a:t>
            </a:r>
            <a:endParaRPr lang="en-US" dirty="0">
              <a:latin typeface="Sitka Heading" panose="02000505000000020004" pitchFamily="2" charset="0"/>
            </a:endParaRPr>
          </a:p>
        </p:txBody>
      </p:sp>
      <p:pic>
        <p:nvPicPr>
          <p:cNvPr id="6" name="object 5"/>
          <p:cNvPicPr/>
          <p:nvPr/>
        </p:nvPicPr>
        <p:blipFill>
          <a:blip r:embed="rId2" cstate="print"/>
          <a:stretch>
            <a:fillRect/>
          </a:stretch>
        </p:blipFill>
        <p:spPr>
          <a:xfrm>
            <a:off x="3138678" y="1825625"/>
            <a:ext cx="5914644" cy="4643628"/>
          </a:xfrm>
          <a:prstGeom prst="rect">
            <a:avLst/>
          </a:prstGeom>
        </p:spPr>
      </p:pic>
    </p:spTree>
    <p:extLst>
      <p:ext uri="{BB962C8B-B14F-4D97-AF65-F5344CB8AC3E}">
        <p14:creationId xmlns:p14="http://schemas.microsoft.com/office/powerpoint/2010/main" val="40653776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fontAlgn="base"/>
            <a:r>
              <a:rPr lang="en-US" dirty="0">
                <a:latin typeface="Sitka Banner" panose="02000505000000020004" pitchFamily="2" charset="0"/>
              </a:rPr>
              <a:t>To deal with anxiety, Freud believed that defense mechanisms helped shield the ego from the conflicts created by the </a:t>
            </a:r>
            <a:r>
              <a:rPr lang="en-US" dirty="0" smtClean="0">
                <a:latin typeface="Sitka Banner" panose="02000505000000020004" pitchFamily="2" charset="0"/>
              </a:rPr>
              <a:t>id, ego and superego.</a:t>
            </a:r>
          </a:p>
          <a:p>
            <a:pPr fontAlgn="base"/>
            <a:r>
              <a:rPr lang="en-US" dirty="0" smtClean="0">
                <a:latin typeface="Sitka Banner" panose="02000505000000020004" pitchFamily="2" charset="0"/>
              </a:rPr>
              <a:t> So what happens when the ego cannot deal with the demands of our desires, the constraints of reality, and our own moral standards?</a:t>
            </a:r>
          </a:p>
          <a:p>
            <a:pPr fontAlgn="base"/>
            <a:r>
              <a:rPr lang="en-US" dirty="0" smtClean="0">
                <a:latin typeface="Sitka Banner" panose="02000505000000020004" pitchFamily="2" charset="0"/>
              </a:rPr>
              <a:t>According </a:t>
            </a:r>
            <a:r>
              <a:rPr lang="en-US" dirty="0">
                <a:latin typeface="Sitka Banner" panose="02000505000000020004" pitchFamily="2" charset="0"/>
              </a:rPr>
              <a:t>to Freud, anxiety is an unpleasant inner state that people seek to avoid. Anxiety acts as a signal to the ego that things are not going the way they should. As a result, the ego employs some sort of defense mechanism to help reduce </a:t>
            </a:r>
            <a:r>
              <a:rPr lang="en-US" dirty="0" smtClean="0">
                <a:latin typeface="Sitka Banner" panose="02000505000000020004" pitchFamily="2" charset="0"/>
              </a:rPr>
              <a:t>these feelings of anxiety.</a:t>
            </a:r>
            <a:endParaRPr lang="en-US" dirty="0">
              <a:latin typeface="Sitka Banner" panose="02000505000000020004" pitchFamily="2" charset="0"/>
            </a:endParaRPr>
          </a:p>
        </p:txBody>
      </p:sp>
    </p:spTree>
    <p:extLst>
      <p:ext uri="{BB962C8B-B14F-4D97-AF65-F5344CB8AC3E}">
        <p14:creationId xmlns:p14="http://schemas.microsoft.com/office/powerpoint/2010/main" val="9351987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latin typeface="Sitka Banner" panose="02000505000000020004" pitchFamily="2" charset="0"/>
              </a:rPr>
              <a:t>These defense mechanisms are thought to be strategies the mind employs to protect the individual from emotional distress or anxiety. While they can be adaptive in moderation, an overreliance on defense mechanisms can interfere with healthy coping and self-awareness. </a:t>
            </a:r>
          </a:p>
        </p:txBody>
      </p:sp>
    </p:spTree>
    <p:extLst>
      <p:ext uri="{BB962C8B-B14F-4D97-AF65-F5344CB8AC3E}">
        <p14:creationId xmlns:p14="http://schemas.microsoft.com/office/powerpoint/2010/main" val="3001798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endParaRPr lang="en-US" sz="8000" dirty="0" smtClean="0">
              <a:latin typeface="Sitka Banner" panose="02000505000000020004" pitchFamily="2" charset="0"/>
            </a:endParaRPr>
          </a:p>
          <a:p>
            <a:pPr marL="0" indent="0" algn="ctr">
              <a:buNone/>
            </a:pPr>
            <a:r>
              <a:rPr lang="en-US" sz="8000" dirty="0" smtClean="0">
                <a:latin typeface="Sitka Banner" panose="02000505000000020004" pitchFamily="2" charset="0"/>
              </a:rPr>
              <a:t>Thank you!</a:t>
            </a:r>
            <a:endParaRPr lang="en-US" sz="8000" dirty="0">
              <a:latin typeface="Sitka Banner" panose="02000505000000020004" pitchFamily="2" charset="0"/>
            </a:endParaRPr>
          </a:p>
        </p:txBody>
      </p:sp>
    </p:spTree>
    <p:extLst>
      <p:ext uri="{BB962C8B-B14F-4D97-AF65-F5344CB8AC3E}">
        <p14:creationId xmlns:p14="http://schemas.microsoft.com/office/powerpoint/2010/main" val="1064321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itka Heading" panose="02000505000000020004" pitchFamily="2" charset="0"/>
              </a:rPr>
              <a:t>Freud’s Concept of </a:t>
            </a:r>
            <a:r>
              <a:rPr lang="en-US" dirty="0" smtClean="0">
                <a:latin typeface="Sitka Heading" panose="02000505000000020004" pitchFamily="2" charset="0"/>
              </a:rPr>
              <a:t>Personality: </a:t>
            </a:r>
            <a:r>
              <a:rPr lang="en-US" spc="-5" dirty="0" smtClean="0">
                <a:latin typeface="Sitka Heading" panose="02000505000000020004" pitchFamily="2" charset="0"/>
              </a:rPr>
              <a:t>Structure</a:t>
            </a:r>
            <a:r>
              <a:rPr lang="en-US" spc="-60" dirty="0" smtClean="0">
                <a:latin typeface="Sitka Heading" panose="02000505000000020004" pitchFamily="2" charset="0"/>
              </a:rPr>
              <a:t> </a:t>
            </a:r>
            <a:r>
              <a:rPr lang="en-US" dirty="0">
                <a:latin typeface="Sitka Heading" panose="02000505000000020004" pitchFamily="2" charset="0"/>
              </a:rPr>
              <a:t>and</a:t>
            </a:r>
            <a:r>
              <a:rPr lang="en-US" spc="-55" dirty="0">
                <a:latin typeface="Sitka Heading" panose="02000505000000020004" pitchFamily="2" charset="0"/>
              </a:rPr>
              <a:t> </a:t>
            </a:r>
            <a:r>
              <a:rPr lang="en-US" dirty="0">
                <a:latin typeface="Sitka Heading" panose="02000505000000020004" pitchFamily="2" charset="0"/>
              </a:rPr>
              <a:t>level</a:t>
            </a:r>
            <a:r>
              <a:rPr lang="en-US" spc="-50" dirty="0">
                <a:latin typeface="Sitka Heading" panose="02000505000000020004" pitchFamily="2" charset="0"/>
              </a:rPr>
              <a:t> </a:t>
            </a:r>
            <a:r>
              <a:rPr lang="en-US" dirty="0">
                <a:latin typeface="Sitka Heading" panose="02000505000000020004" pitchFamily="2" charset="0"/>
              </a:rPr>
              <a:t>of</a:t>
            </a:r>
            <a:r>
              <a:rPr lang="en-US" spc="-55" dirty="0">
                <a:latin typeface="Sitka Heading" panose="02000505000000020004" pitchFamily="2" charset="0"/>
              </a:rPr>
              <a:t> </a:t>
            </a:r>
            <a:r>
              <a:rPr lang="en-US" dirty="0">
                <a:latin typeface="Sitka Heading" panose="02000505000000020004" pitchFamily="2" charset="0"/>
              </a:rPr>
              <a:t>personality</a:t>
            </a:r>
          </a:p>
        </p:txBody>
      </p:sp>
      <p:sp>
        <p:nvSpPr>
          <p:cNvPr id="5" name="Content Placeholder 4"/>
          <p:cNvSpPr>
            <a:spLocks noGrp="1"/>
          </p:cNvSpPr>
          <p:nvPr>
            <p:ph idx="1"/>
          </p:nvPr>
        </p:nvSpPr>
        <p:spPr/>
        <p:txBody>
          <a:bodyPr>
            <a:normAutofit/>
          </a:bodyPr>
          <a:lstStyle/>
          <a:p>
            <a:r>
              <a:rPr lang="en-US" sz="3600" dirty="0" smtClean="0">
                <a:latin typeface="Sitka Banner" panose="02000505000000020004" pitchFamily="2" charset="0"/>
              </a:rPr>
              <a:t>Id</a:t>
            </a:r>
          </a:p>
          <a:p>
            <a:r>
              <a:rPr lang="en-US" sz="3600" dirty="0" smtClean="0">
                <a:latin typeface="Sitka Banner" panose="02000505000000020004" pitchFamily="2" charset="0"/>
              </a:rPr>
              <a:t>Ego</a:t>
            </a:r>
          </a:p>
          <a:p>
            <a:r>
              <a:rPr lang="en-US" sz="3600" dirty="0" smtClean="0">
                <a:latin typeface="Sitka Banner" panose="02000505000000020004" pitchFamily="2" charset="0"/>
              </a:rPr>
              <a:t>Superego</a:t>
            </a:r>
            <a:endParaRPr lang="en-US" sz="3600" dirty="0">
              <a:latin typeface="Sitka Banner" panose="02000505000000020004" pitchFamily="2" charset="0"/>
            </a:endParaRPr>
          </a:p>
        </p:txBody>
      </p:sp>
      <p:pic>
        <p:nvPicPr>
          <p:cNvPr id="8" name="object 6"/>
          <p:cNvPicPr/>
          <p:nvPr/>
        </p:nvPicPr>
        <p:blipFill>
          <a:blip r:embed="rId2" cstate="print"/>
          <a:stretch>
            <a:fillRect/>
          </a:stretch>
        </p:blipFill>
        <p:spPr>
          <a:xfrm>
            <a:off x="3959351" y="1835092"/>
            <a:ext cx="6388608" cy="4341871"/>
          </a:xfrm>
          <a:prstGeom prst="rect">
            <a:avLst/>
          </a:prstGeom>
        </p:spPr>
      </p:pic>
    </p:spTree>
    <p:extLst>
      <p:ext uri="{BB962C8B-B14F-4D97-AF65-F5344CB8AC3E}">
        <p14:creationId xmlns:p14="http://schemas.microsoft.com/office/powerpoint/2010/main" val="4242831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12700" marR="5080" indent="0" algn="just">
              <a:lnSpc>
                <a:spcPts val="2590"/>
              </a:lnSpc>
              <a:spcBef>
                <a:spcPts val="425"/>
              </a:spcBef>
              <a:buNone/>
              <a:tabLst>
                <a:tab pos="241300" algn="l"/>
              </a:tabLst>
            </a:pPr>
            <a:endParaRPr lang="en-US" sz="3200" dirty="0" smtClean="0">
              <a:latin typeface="Sitka Banner" panose="02000505000000020004" pitchFamily="2" charset="0"/>
              <a:cs typeface="Comic Sans MS"/>
            </a:endParaRPr>
          </a:p>
          <a:p>
            <a:pPr marL="12700" marR="5080" indent="0" algn="just">
              <a:lnSpc>
                <a:spcPts val="2590"/>
              </a:lnSpc>
              <a:spcBef>
                <a:spcPts val="425"/>
              </a:spcBef>
              <a:buNone/>
              <a:tabLst>
                <a:tab pos="241300" algn="l"/>
              </a:tabLst>
            </a:pPr>
            <a:r>
              <a:rPr lang="en-US" sz="3200" dirty="0" smtClean="0">
                <a:latin typeface="Sitka Banner" panose="02000505000000020004" pitchFamily="2" charset="0"/>
                <a:cs typeface="Comic Sans MS"/>
              </a:rPr>
              <a:t>The </a:t>
            </a:r>
            <a:r>
              <a:rPr lang="en-US" sz="3200" spc="-5" dirty="0">
                <a:latin typeface="Sitka Banner" panose="02000505000000020004" pitchFamily="2" charset="0"/>
                <a:cs typeface="Comic Sans MS"/>
              </a:rPr>
              <a:t>id </a:t>
            </a:r>
            <a:r>
              <a:rPr lang="en-US" sz="3200" spc="-10" dirty="0">
                <a:latin typeface="Sitka Banner" panose="02000505000000020004" pitchFamily="2" charset="0"/>
                <a:cs typeface="Comic Sans MS"/>
              </a:rPr>
              <a:t>operates according </a:t>
            </a:r>
            <a:r>
              <a:rPr lang="en-US" sz="3200" spc="-5" dirty="0">
                <a:latin typeface="Sitka Banner" panose="02000505000000020004" pitchFamily="2" charset="0"/>
                <a:cs typeface="Comic Sans MS"/>
              </a:rPr>
              <a:t>to </a:t>
            </a:r>
            <a:r>
              <a:rPr lang="en-US" sz="3200" spc="-15" dirty="0">
                <a:latin typeface="Sitka Banner" panose="02000505000000020004" pitchFamily="2" charset="0"/>
                <a:cs typeface="Comic Sans MS"/>
              </a:rPr>
              <a:t>the </a:t>
            </a:r>
            <a:r>
              <a:rPr lang="en-US" sz="3200" spc="-10" dirty="0">
                <a:latin typeface="Sitka Banner" panose="02000505000000020004" pitchFamily="2" charset="0"/>
                <a:cs typeface="Comic Sans MS"/>
              </a:rPr>
              <a:t>pleasure </a:t>
            </a:r>
            <a:r>
              <a:rPr lang="en-US" sz="3200" spc="-5" dirty="0">
                <a:latin typeface="Sitka Banner" panose="02000505000000020004" pitchFamily="2" charset="0"/>
                <a:cs typeface="Comic Sans MS"/>
              </a:rPr>
              <a:t>principle in </a:t>
            </a:r>
            <a:r>
              <a:rPr lang="en-US" sz="3200" spc="-10" dirty="0">
                <a:latin typeface="Sitka Banner" panose="02000505000000020004" pitchFamily="2" charset="0"/>
                <a:cs typeface="Comic Sans MS"/>
              </a:rPr>
              <a:t>which </a:t>
            </a:r>
            <a:r>
              <a:rPr lang="en-US" sz="3200" spc="-15" dirty="0">
                <a:latin typeface="Sitka Banner" panose="02000505000000020004" pitchFamily="2" charset="0"/>
                <a:cs typeface="Comic Sans MS"/>
              </a:rPr>
              <a:t>the </a:t>
            </a:r>
            <a:r>
              <a:rPr lang="en-US" sz="3200" spc="-5" dirty="0">
                <a:latin typeface="Sitka Banner" panose="02000505000000020004" pitchFamily="2" charset="0"/>
                <a:cs typeface="Comic Sans MS"/>
              </a:rPr>
              <a:t>goal is </a:t>
            </a:r>
            <a:r>
              <a:rPr lang="en-US" sz="3200" dirty="0">
                <a:latin typeface="Sitka Banner" panose="02000505000000020004" pitchFamily="2" charset="0"/>
                <a:cs typeface="Comic Sans MS"/>
              </a:rPr>
              <a:t> </a:t>
            </a:r>
            <a:r>
              <a:rPr lang="en-US" sz="3200" spc="-10" dirty="0">
                <a:latin typeface="Sitka Banner" panose="02000505000000020004" pitchFamily="2" charset="0"/>
                <a:cs typeface="Comic Sans MS"/>
              </a:rPr>
              <a:t>the</a:t>
            </a:r>
            <a:r>
              <a:rPr lang="en-US" sz="3200" spc="-5" dirty="0">
                <a:latin typeface="Sitka Banner" panose="02000505000000020004" pitchFamily="2" charset="0"/>
                <a:cs typeface="Comic Sans MS"/>
              </a:rPr>
              <a:t> </a:t>
            </a:r>
            <a:r>
              <a:rPr lang="en-US" sz="3200" spc="-15" dirty="0">
                <a:latin typeface="Sitka Banner" panose="02000505000000020004" pitchFamily="2" charset="0"/>
                <a:cs typeface="Comic Sans MS"/>
              </a:rPr>
              <a:t>immediate</a:t>
            </a:r>
            <a:r>
              <a:rPr lang="en-US" sz="3200" spc="690" dirty="0">
                <a:latin typeface="Sitka Banner" panose="02000505000000020004" pitchFamily="2" charset="0"/>
                <a:cs typeface="Comic Sans MS"/>
              </a:rPr>
              <a:t> </a:t>
            </a:r>
            <a:r>
              <a:rPr lang="en-US" sz="3200" spc="-5" dirty="0">
                <a:latin typeface="Sitka Banner" panose="02000505000000020004" pitchFamily="2" charset="0"/>
                <a:cs typeface="Comic Sans MS"/>
              </a:rPr>
              <a:t>reduction</a:t>
            </a:r>
            <a:r>
              <a:rPr lang="en-US" sz="3200" dirty="0">
                <a:latin typeface="Sitka Banner" panose="02000505000000020004" pitchFamily="2" charset="0"/>
                <a:cs typeface="Comic Sans MS"/>
              </a:rPr>
              <a:t> </a:t>
            </a:r>
            <a:r>
              <a:rPr lang="en-US" sz="3200" spc="-10" dirty="0">
                <a:latin typeface="Sitka Banner" panose="02000505000000020004" pitchFamily="2" charset="0"/>
                <a:cs typeface="Comic Sans MS"/>
              </a:rPr>
              <a:t>of</a:t>
            </a:r>
            <a:r>
              <a:rPr lang="en-US" sz="3200" spc="-5" dirty="0">
                <a:latin typeface="Sitka Banner" panose="02000505000000020004" pitchFamily="2" charset="0"/>
                <a:cs typeface="Comic Sans MS"/>
              </a:rPr>
              <a:t> tension</a:t>
            </a:r>
            <a:r>
              <a:rPr lang="en-US" sz="3200" dirty="0">
                <a:latin typeface="Sitka Banner" panose="02000505000000020004" pitchFamily="2" charset="0"/>
                <a:cs typeface="Comic Sans MS"/>
              </a:rPr>
              <a:t> and</a:t>
            </a:r>
            <a:r>
              <a:rPr lang="en-US" sz="3200" spc="5" dirty="0">
                <a:latin typeface="Sitka Banner" panose="02000505000000020004" pitchFamily="2" charset="0"/>
                <a:cs typeface="Comic Sans MS"/>
              </a:rPr>
              <a:t> </a:t>
            </a:r>
            <a:r>
              <a:rPr lang="en-US" sz="3200" spc="-10" dirty="0">
                <a:latin typeface="Sitka Banner" panose="02000505000000020004" pitchFamily="2" charset="0"/>
                <a:cs typeface="Comic Sans MS"/>
              </a:rPr>
              <a:t>the</a:t>
            </a:r>
            <a:r>
              <a:rPr lang="en-US" sz="3200" spc="-5" dirty="0">
                <a:latin typeface="Sitka Banner" panose="02000505000000020004" pitchFamily="2" charset="0"/>
                <a:cs typeface="Comic Sans MS"/>
              </a:rPr>
              <a:t> </a:t>
            </a:r>
            <a:r>
              <a:rPr lang="en-US" sz="3200" spc="-15" dirty="0">
                <a:latin typeface="Sitka Banner" panose="02000505000000020004" pitchFamily="2" charset="0"/>
                <a:cs typeface="Comic Sans MS"/>
              </a:rPr>
              <a:t>maximization</a:t>
            </a:r>
            <a:r>
              <a:rPr lang="en-US" sz="3200" spc="690" dirty="0">
                <a:latin typeface="Sitka Banner" panose="02000505000000020004" pitchFamily="2" charset="0"/>
                <a:cs typeface="Comic Sans MS"/>
              </a:rPr>
              <a:t> </a:t>
            </a:r>
            <a:r>
              <a:rPr lang="en-US" sz="3200" spc="5" dirty="0">
                <a:latin typeface="Sitka Banner" panose="02000505000000020004" pitchFamily="2" charset="0"/>
                <a:cs typeface="Comic Sans MS"/>
              </a:rPr>
              <a:t>of </a:t>
            </a:r>
            <a:r>
              <a:rPr lang="en-US" sz="3200" spc="10" dirty="0">
                <a:latin typeface="Sitka Banner" panose="02000505000000020004" pitchFamily="2" charset="0"/>
                <a:cs typeface="Comic Sans MS"/>
              </a:rPr>
              <a:t> </a:t>
            </a:r>
            <a:r>
              <a:rPr lang="en-US" sz="3200" spc="-10" dirty="0">
                <a:latin typeface="Sitka Banner" panose="02000505000000020004" pitchFamily="2" charset="0"/>
                <a:cs typeface="Comic Sans MS"/>
              </a:rPr>
              <a:t>satisfaction.</a:t>
            </a:r>
            <a:endParaRPr lang="en-US" sz="3200" dirty="0">
              <a:latin typeface="Sitka Banner" panose="02000505000000020004" pitchFamily="2" charset="0"/>
              <a:cs typeface="Comic Sans MS"/>
            </a:endParaRPr>
          </a:p>
        </p:txBody>
      </p:sp>
      <p:pic>
        <p:nvPicPr>
          <p:cNvPr id="6" name="object 6"/>
          <p:cNvPicPr/>
          <p:nvPr/>
        </p:nvPicPr>
        <p:blipFill>
          <a:blip r:embed="rId2" cstate="print"/>
          <a:stretch>
            <a:fillRect/>
          </a:stretch>
        </p:blipFill>
        <p:spPr>
          <a:xfrm>
            <a:off x="6770043" y="3554984"/>
            <a:ext cx="1135379" cy="2756916"/>
          </a:xfrm>
          <a:prstGeom prst="rect">
            <a:avLst/>
          </a:prstGeom>
        </p:spPr>
      </p:pic>
      <p:pic>
        <p:nvPicPr>
          <p:cNvPr id="7" name="object 7"/>
          <p:cNvPicPr/>
          <p:nvPr/>
        </p:nvPicPr>
        <p:blipFill>
          <a:blip r:embed="rId3" cstate="print"/>
          <a:stretch>
            <a:fillRect/>
          </a:stretch>
        </p:blipFill>
        <p:spPr>
          <a:xfrm>
            <a:off x="2557707" y="4188968"/>
            <a:ext cx="2784348" cy="1527048"/>
          </a:xfrm>
          <a:prstGeom prst="rect">
            <a:avLst/>
          </a:prstGeom>
        </p:spPr>
      </p:pic>
    </p:spTree>
    <p:extLst>
      <p:ext uri="{BB962C8B-B14F-4D97-AF65-F5344CB8AC3E}">
        <p14:creationId xmlns:p14="http://schemas.microsoft.com/office/powerpoint/2010/main" val="2583864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marR="6985" indent="0">
              <a:lnSpc>
                <a:spcPct val="82000"/>
              </a:lnSpc>
              <a:spcBef>
                <a:spcPts val="795"/>
              </a:spcBef>
              <a:buNone/>
              <a:tabLst>
                <a:tab pos="934719" algn="l"/>
                <a:tab pos="2595880" algn="l"/>
                <a:tab pos="4112260" algn="l"/>
                <a:tab pos="4984115" algn="l"/>
                <a:tab pos="6404610" algn="l"/>
              </a:tabLst>
            </a:pPr>
            <a:r>
              <a:rPr lang="en-US" sz="3200" b="1" dirty="0" smtClean="0">
                <a:latin typeface="Sitka Banner" panose="02000505000000020004" pitchFamily="2" charset="0"/>
                <a:cs typeface="Comic Sans MS"/>
              </a:rPr>
              <a:t>Id: </a:t>
            </a:r>
          </a:p>
          <a:p>
            <a:pPr marR="6985">
              <a:lnSpc>
                <a:spcPct val="82000"/>
              </a:lnSpc>
              <a:spcBef>
                <a:spcPts val="795"/>
              </a:spcBef>
              <a:tabLst>
                <a:tab pos="934719" algn="l"/>
                <a:tab pos="2595880" algn="l"/>
                <a:tab pos="4112260" algn="l"/>
                <a:tab pos="4984115" algn="l"/>
                <a:tab pos="6404610" algn="l"/>
              </a:tabLst>
            </a:pPr>
            <a:r>
              <a:rPr lang="en-US" spc="-5" dirty="0" smtClean="0">
                <a:latin typeface="Sitka Banner" panose="02000505000000020004" pitchFamily="2" charset="0"/>
                <a:cs typeface="Comic Sans MS"/>
              </a:rPr>
              <a:t>En</a:t>
            </a:r>
            <a:r>
              <a:rPr lang="en-US" dirty="0" smtClean="0">
                <a:latin typeface="Sitka Banner" panose="02000505000000020004" pitchFamily="2" charset="0"/>
                <a:cs typeface="Comic Sans MS"/>
              </a:rPr>
              <a:t>e</a:t>
            </a:r>
            <a:r>
              <a:rPr lang="en-US" spc="-10" dirty="0" smtClean="0">
                <a:latin typeface="Sitka Banner" panose="02000505000000020004" pitchFamily="2" charset="0"/>
                <a:cs typeface="Comic Sans MS"/>
              </a:rPr>
              <a:t>rg</a:t>
            </a:r>
            <a:r>
              <a:rPr lang="en-US" spc="-5" dirty="0" smtClean="0">
                <a:latin typeface="Sitka Banner" panose="02000505000000020004" pitchFamily="2" charset="0"/>
                <a:cs typeface="Comic Sans MS"/>
              </a:rPr>
              <a:t>y</a:t>
            </a:r>
            <a:r>
              <a:rPr lang="en-US" dirty="0" smtClean="0">
                <a:latin typeface="Sitka Banner" panose="02000505000000020004" pitchFamily="2" charset="0"/>
                <a:cs typeface="Comic Sans MS"/>
              </a:rPr>
              <a:t> </a:t>
            </a:r>
            <a:r>
              <a:rPr lang="en-US" spc="-15" dirty="0" smtClean="0">
                <a:latin typeface="Sitka Banner" panose="02000505000000020004" pitchFamily="2" charset="0"/>
                <a:cs typeface="Comic Sans MS"/>
              </a:rPr>
              <a:t>s</a:t>
            </a:r>
            <a:r>
              <a:rPr lang="en-US" spc="5" dirty="0" smtClean="0">
                <a:latin typeface="Sitka Banner" panose="02000505000000020004" pitchFamily="2" charset="0"/>
                <a:cs typeface="Comic Sans MS"/>
              </a:rPr>
              <a:t>t</a:t>
            </a:r>
            <a:r>
              <a:rPr lang="en-US" spc="-20" dirty="0" smtClean="0">
                <a:latin typeface="Sitka Banner" panose="02000505000000020004" pitchFamily="2" charset="0"/>
                <a:cs typeface="Comic Sans MS"/>
              </a:rPr>
              <a:t>r</a:t>
            </a:r>
            <a:r>
              <a:rPr lang="en-US" spc="-10" dirty="0" smtClean="0">
                <a:latin typeface="Sitka Banner" panose="02000505000000020004" pitchFamily="2" charset="0"/>
                <a:cs typeface="Comic Sans MS"/>
              </a:rPr>
              <a:t>i</a:t>
            </a:r>
            <a:r>
              <a:rPr lang="en-US" spc="-25" dirty="0" smtClean="0">
                <a:latin typeface="Sitka Banner" panose="02000505000000020004" pitchFamily="2" charset="0"/>
                <a:cs typeface="Comic Sans MS"/>
              </a:rPr>
              <a:t>vi</a:t>
            </a:r>
            <a:r>
              <a:rPr lang="en-US" spc="-20" dirty="0" smtClean="0">
                <a:latin typeface="Sitka Banner" panose="02000505000000020004" pitchFamily="2" charset="0"/>
                <a:cs typeface="Comic Sans MS"/>
              </a:rPr>
              <a:t>n</a:t>
            </a:r>
            <a:r>
              <a:rPr lang="en-US" spc="-5" dirty="0" smtClean="0">
                <a:latin typeface="Sitka Banner" panose="02000505000000020004" pitchFamily="2" charset="0"/>
                <a:cs typeface="Comic Sans MS"/>
              </a:rPr>
              <a:t>g</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to</a:t>
            </a:r>
            <a:r>
              <a:rPr lang="en-US" dirty="0" smtClean="0">
                <a:latin typeface="Sitka Banner" panose="02000505000000020004" pitchFamily="2" charset="0"/>
                <a:cs typeface="Comic Sans MS"/>
              </a:rPr>
              <a:t> </a:t>
            </a:r>
            <a:r>
              <a:rPr lang="en-US" spc="-15" dirty="0" smtClean="0">
                <a:latin typeface="Sitka Banner" panose="02000505000000020004" pitchFamily="2" charset="0"/>
                <a:cs typeface="Comic Sans MS"/>
              </a:rPr>
              <a:t>s</a:t>
            </a:r>
            <a:r>
              <a:rPr lang="en-US" spc="-20" dirty="0" smtClean="0">
                <a:latin typeface="Sitka Banner" panose="02000505000000020004" pitchFamily="2" charset="0"/>
                <a:cs typeface="Comic Sans MS"/>
              </a:rPr>
              <a:t>a</a:t>
            </a:r>
            <a:r>
              <a:rPr lang="en-US" spc="-5" dirty="0" smtClean="0">
                <a:latin typeface="Sitka Banner" panose="02000505000000020004" pitchFamily="2" charset="0"/>
                <a:cs typeface="Comic Sans MS"/>
              </a:rPr>
              <a:t>t</a:t>
            </a:r>
            <a:r>
              <a:rPr lang="en-US" spc="-25" dirty="0" smtClean="0">
                <a:latin typeface="Sitka Banner" panose="02000505000000020004" pitchFamily="2" charset="0"/>
                <a:cs typeface="Comic Sans MS"/>
              </a:rPr>
              <a:t>is</a:t>
            </a:r>
            <a:r>
              <a:rPr lang="en-US" spc="-15" dirty="0" smtClean="0">
                <a:latin typeface="Sitka Banner" panose="02000505000000020004" pitchFamily="2" charset="0"/>
                <a:cs typeface="Comic Sans MS"/>
              </a:rPr>
              <a:t>f</a:t>
            </a:r>
            <a:r>
              <a:rPr lang="en-US" spc="-5" dirty="0" smtClean="0">
                <a:latin typeface="Sitka Banner" panose="02000505000000020004" pitchFamily="2" charset="0"/>
                <a:cs typeface="Comic Sans MS"/>
              </a:rPr>
              <a:t>y</a:t>
            </a:r>
            <a:r>
              <a:rPr lang="en-US"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b</a:t>
            </a:r>
            <a:r>
              <a:rPr lang="en-US" spc="-5" dirty="0" smtClean="0">
                <a:latin typeface="Sitka Banner" panose="02000505000000020004" pitchFamily="2" charset="0"/>
                <a:cs typeface="Comic Sans MS"/>
              </a:rPr>
              <a:t>a</a:t>
            </a:r>
            <a:r>
              <a:rPr lang="en-US" spc="-15" dirty="0" smtClean="0">
                <a:latin typeface="Sitka Banner" panose="02000505000000020004" pitchFamily="2" charset="0"/>
                <a:cs typeface="Comic Sans MS"/>
              </a:rPr>
              <a:t>s</a:t>
            </a:r>
            <a:r>
              <a:rPr lang="en-US" spc="-10" dirty="0" smtClean="0">
                <a:latin typeface="Sitka Banner" panose="02000505000000020004" pitchFamily="2" charset="0"/>
                <a:cs typeface="Comic Sans MS"/>
              </a:rPr>
              <a:t>ic </a:t>
            </a:r>
            <a:r>
              <a:rPr lang="en-US" spc="-15" dirty="0" smtClean="0">
                <a:latin typeface="Sitka Banner" panose="02000505000000020004" pitchFamily="2" charset="0"/>
                <a:cs typeface="Comic Sans MS"/>
              </a:rPr>
              <a:t>drives</a:t>
            </a:r>
            <a:r>
              <a:rPr lang="en-US" spc="-5" dirty="0" smtClean="0">
                <a:latin typeface="Sitka Banner" panose="02000505000000020004" pitchFamily="2" charset="0"/>
                <a:cs typeface="Comic Sans MS"/>
              </a:rPr>
              <a:t>.</a:t>
            </a:r>
            <a:endParaRPr lang="en-US" dirty="0">
              <a:latin typeface="Sitka Banner" panose="02000505000000020004" pitchFamily="2" charset="0"/>
              <a:cs typeface="Comic Sans MS"/>
            </a:endParaRPr>
          </a:p>
          <a:p>
            <a:pPr marR="6985">
              <a:lnSpc>
                <a:spcPts val="2700"/>
              </a:lnSpc>
              <a:spcBef>
                <a:spcPts val="985"/>
              </a:spcBef>
              <a:tabLst>
                <a:tab pos="1254760" algn="l"/>
                <a:tab pos="2751455" algn="l"/>
                <a:tab pos="3235960" algn="l"/>
                <a:tab pos="4004310" algn="l"/>
                <a:tab pos="6127750" algn="l"/>
                <a:tab pos="6814820" algn="l"/>
              </a:tabLst>
            </a:pPr>
            <a:r>
              <a:rPr lang="en-US" spc="-5" dirty="0" smtClean="0">
                <a:latin typeface="Sitka Banner" panose="02000505000000020004" pitchFamily="2" charset="0"/>
                <a:cs typeface="Comic Sans MS"/>
              </a:rPr>
              <a:t>Ex</a:t>
            </a:r>
            <a:r>
              <a:rPr lang="en-US" spc="-25" dirty="0" smtClean="0">
                <a:latin typeface="Sitka Banner" panose="02000505000000020004" pitchFamily="2" charset="0"/>
                <a:cs typeface="Comic Sans MS"/>
              </a:rPr>
              <a:t>is</a:t>
            </a:r>
            <a:r>
              <a:rPr lang="en-US" spc="-15" dirty="0" smtClean="0">
                <a:latin typeface="Sitka Banner" panose="02000505000000020004" pitchFamily="2" charset="0"/>
                <a:cs typeface="Comic Sans MS"/>
              </a:rPr>
              <a:t>t</a:t>
            </a:r>
            <a:r>
              <a:rPr lang="en-US" spc="-5" dirty="0" smtClean="0">
                <a:latin typeface="Sitka Banner" panose="02000505000000020004" pitchFamily="2" charset="0"/>
                <a:cs typeface="Comic Sans MS"/>
              </a:rPr>
              <a:t>s</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e</a:t>
            </a:r>
            <a:r>
              <a:rPr lang="en-US" spc="-20" dirty="0" smtClean="0">
                <a:latin typeface="Sitka Banner" panose="02000505000000020004" pitchFamily="2" charset="0"/>
                <a:cs typeface="Comic Sans MS"/>
              </a:rPr>
              <a:t>nt</a:t>
            </a:r>
            <a:r>
              <a:rPr lang="en-US" spc="-25" dirty="0" smtClean="0">
                <a:latin typeface="Sitka Banner" panose="02000505000000020004" pitchFamily="2" charset="0"/>
                <a:cs typeface="Comic Sans MS"/>
              </a:rPr>
              <a:t>i</a:t>
            </a:r>
            <a:r>
              <a:rPr lang="en-US" spc="-10" dirty="0" smtClean="0">
                <a:latin typeface="Sitka Banner" panose="02000505000000020004" pitchFamily="2" charset="0"/>
                <a:cs typeface="Comic Sans MS"/>
              </a:rPr>
              <a:t>r</a:t>
            </a:r>
            <a:r>
              <a:rPr lang="en-US" spc="-5" dirty="0" smtClean="0">
                <a:latin typeface="Sitka Banner" panose="02000505000000020004" pitchFamily="2" charset="0"/>
                <a:cs typeface="Comic Sans MS"/>
              </a:rPr>
              <a:t>ely</a:t>
            </a:r>
            <a:r>
              <a:rPr lang="en-US" dirty="0" smtClean="0">
                <a:latin typeface="Sitka Banner" panose="02000505000000020004" pitchFamily="2" charset="0"/>
                <a:cs typeface="Comic Sans MS"/>
              </a:rPr>
              <a:t> </a:t>
            </a:r>
            <a:r>
              <a:rPr lang="en-US" spc="-10" dirty="0" smtClean="0">
                <a:latin typeface="Sitka Banner" panose="02000505000000020004" pitchFamily="2" charset="0"/>
                <a:cs typeface="Comic Sans MS"/>
              </a:rPr>
              <a:t>i</a:t>
            </a:r>
            <a:r>
              <a:rPr lang="en-US" spc="-5" dirty="0" smtClean="0">
                <a:latin typeface="Sitka Banner" panose="02000505000000020004" pitchFamily="2" charset="0"/>
                <a:cs typeface="Comic Sans MS"/>
              </a:rPr>
              <a:t>n</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the</a:t>
            </a:r>
            <a:r>
              <a:rPr lang="en-US" dirty="0" smtClean="0">
                <a:latin typeface="Sitka Banner" panose="02000505000000020004" pitchFamily="2" charset="0"/>
                <a:cs typeface="Comic Sans MS"/>
              </a:rPr>
              <a:t> </a:t>
            </a:r>
            <a:r>
              <a:rPr lang="en-US" spc="-25" dirty="0" smtClean="0">
                <a:latin typeface="Sitka Banner" panose="02000505000000020004" pitchFamily="2" charset="0"/>
                <a:cs typeface="Comic Sans MS"/>
              </a:rPr>
              <a:t>u</a:t>
            </a:r>
            <a:r>
              <a:rPr lang="en-US" spc="-30" dirty="0" smtClean="0">
                <a:latin typeface="Sitka Banner" panose="02000505000000020004" pitchFamily="2" charset="0"/>
                <a:cs typeface="Comic Sans MS"/>
              </a:rPr>
              <a:t>n</a:t>
            </a:r>
            <a:r>
              <a:rPr lang="en-US" spc="-5" dirty="0" smtClean="0">
                <a:latin typeface="Sitka Banner" panose="02000505000000020004" pitchFamily="2" charset="0"/>
                <a:cs typeface="Comic Sans MS"/>
              </a:rPr>
              <a:t>co</a:t>
            </a:r>
            <a:r>
              <a:rPr lang="en-US" spc="-10" dirty="0" smtClean="0">
                <a:latin typeface="Sitka Banner" panose="02000505000000020004" pitchFamily="2" charset="0"/>
                <a:cs typeface="Comic Sans MS"/>
              </a:rPr>
              <a:t>n</a:t>
            </a:r>
            <a:r>
              <a:rPr lang="en-US" spc="-5" dirty="0" smtClean="0">
                <a:latin typeface="Sitka Banner" panose="02000505000000020004" pitchFamily="2" charset="0"/>
                <a:cs typeface="Comic Sans MS"/>
              </a:rPr>
              <a:t>sc</a:t>
            </a:r>
            <a:r>
              <a:rPr lang="en-US" spc="-15" dirty="0" smtClean="0">
                <a:latin typeface="Sitka Banner" panose="02000505000000020004" pitchFamily="2" charset="0"/>
                <a:cs typeface="Comic Sans MS"/>
              </a:rPr>
              <a:t>i</a:t>
            </a:r>
            <a:r>
              <a:rPr lang="en-US" spc="-5" dirty="0" smtClean="0">
                <a:latin typeface="Sitka Banner" panose="02000505000000020004" pitchFamily="2" charset="0"/>
                <a:cs typeface="Comic Sans MS"/>
              </a:rPr>
              <a:t>ous</a:t>
            </a:r>
            <a:r>
              <a:rPr lang="en-US" dirty="0" smtClean="0">
                <a:latin typeface="Sitka Banner" panose="02000505000000020004" pitchFamily="2" charset="0"/>
                <a:cs typeface="Comic Sans MS"/>
              </a:rPr>
              <a:t> </a:t>
            </a:r>
            <a:r>
              <a:rPr lang="en-US" spc="-25" dirty="0" smtClean="0">
                <a:latin typeface="Sitka Banner" panose="02000505000000020004" pitchFamily="2" charset="0"/>
                <a:cs typeface="Comic Sans MS"/>
              </a:rPr>
              <a:t>s</a:t>
            </a:r>
            <a:r>
              <a:rPr lang="en-US" spc="-5" dirty="0" smtClean="0">
                <a:latin typeface="Sitka Banner" panose="02000505000000020004" pitchFamily="2" charset="0"/>
                <a:cs typeface="Comic Sans MS"/>
              </a:rPr>
              <a:t>o</a:t>
            </a:r>
            <a:r>
              <a:rPr lang="en-US" dirty="0" smtClean="0">
                <a:latin typeface="Sitka Banner" panose="02000505000000020004" pitchFamily="2" charset="0"/>
                <a:cs typeface="Comic Sans MS"/>
              </a:rPr>
              <a:t> </a:t>
            </a:r>
            <a:r>
              <a:rPr lang="en-US" spc="-25" dirty="0" smtClean="0">
                <a:latin typeface="Sitka Banner" panose="02000505000000020004" pitchFamily="2" charset="0"/>
                <a:cs typeface="Comic Sans MS"/>
              </a:rPr>
              <a:t>w</a:t>
            </a:r>
            <a:r>
              <a:rPr lang="en-US" spc="-5" dirty="0" smtClean="0">
                <a:latin typeface="Sitka Banner" panose="02000505000000020004" pitchFamily="2" charset="0"/>
                <a:cs typeface="Comic Sans MS"/>
              </a:rPr>
              <a:t>e </a:t>
            </a:r>
            <a:r>
              <a:rPr lang="en-US" spc="-5" dirty="0">
                <a:latin typeface="Sitka Banner" panose="02000505000000020004" pitchFamily="2" charset="0"/>
                <a:cs typeface="Comic Sans MS"/>
              </a:rPr>
              <a:t>are</a:t>
            </a:r>
            <a:r>
              <a:rPr lang="en-US" spc="10" dirty="0">
                <a:latin typeface="Sitka Banner" panose="02000505000000020004" pitchFamily="2" charset="0"/>
                <a:cs typeface="Comic Sans MS"/>
              </a:rPr>
              <a:t> </a:t>
            </a:r>
            <a:r>
              <a:rPr lang="en-US" spc="-10" dirty="0">
                <a:latin typeface="Sitka Banner" panose="02000505000000020004" pitchFamily="2" charset="0"/>
                <a:cs typeface="Comic Sans MS"/>
              </a:rPr>
              <a:t>never</a:t>
            </a:r>
            <a:r>
              <a:rPr lang="en-US" spc="15" dirty="0">
                <a:latin typeface="Sitka Banner" panose="02000505000000020004" pitchFamily="2" charset="0"/>
                <a:cs typeface="Comic Sans MS"/>
              </a:rPr>
              <a:t> </a:t>
            </a:r>
            <a:r>
              <a:rPr lang="en-US" spc="-10" dirty="0">
                <a:latin typeface="Sitka Banner" panose="02000505000000020004" pitchFamily="2" charset="0"/>
                <a:cs typeface="Comic Sans MS"/>
              </a:rPr>
              <a:t>aware</a:t>
            </a:r>
            <a:r>
              <a:rPr lang="en-US" spc="40" dirty="0">
                <a:latin typeface="Sitka Banner" panose="02000505000000020004" pitchFamily="2" charset="0"/>
                <a:cs typeface="Comic Sans MS"/>
              </a:rPr>
              <a:t> </a:t>
            </a:r>
            <a:r>
              <a:rPr lang="en-US" dirty="0">
                <a:latin typeface="Sitka Banner" panose="02000505000000020004" pitchFamily="2" charset="0"/>
                <a:cs typeface="Comic Sans MS"/>
              </a:rPr>
              <a:t>of</a:t>
            </a:r>
            <a:r>
              <a:rPr lang="en-US" spc="-15" dirty="0">
                <a:latin typeface="Sitka Banner" panose="02000505000000020004" pitchFamily="2" charset="0"/>
                <a:cs typeface="Comic Sans MS"/>
              </a:rPr>
              <a:t> </a:t>
            </a:r>
            <a:r>
              <a:rPr lang="en-US" spc="-15" dirty="0" smtClean="0">
                <a:latin typeface="Sitka Banner" panose="02000505000000020004" pitchFamily="2" charset="0"/>
                <a:cs typeface="Comic Sans MS"/>
              </a:rPr>
              <a:t>it (</a:t>
            </a:r>
            <a:r>
              <a:rPr lang="en-US" dirty="0">
                <a:latin typeface="Sitka Banner" panose="02000505000000020004" pitchFamily="2" charset="0"/>
              </a:rPr>
              <a:t>but its influence can indirectly manifest in conscious thoughts and </a:t>
            </a:r>
            <a:r>
              <a:rPr lang="en-US" dirty="0" smtClean="0">
                <a:latin typeface="Sitka Banner" panose="02000505000000020004" pitchFamily="2" charset="0"/>
              </a:rPr>
              <a:t>behaviors)</a:t>
            </a:r>
            <a:r>
              <a:rPr lang="en-US" spc="-15" dirty="0" smtClean="0">
                <a:latin typeface="Sitka Banner" panose="02000505000000020004" pitchFamily="2" charset="0"/>
                <a:cs typeface="Comic Sans MS"/>
              </a:rPr>
              <a:t>.</a:t>
            </a:r>
            <a:endParaRPr lang="en-US" dirty="0">
              <a:latin typeface="Sitka Banner" panose="02000505000000020004" pitchFamily="2" charset="0"/>
              <a:cs typeface="Comic Sans MS"/>
            </a:endParaRPr>
          </a:p>
          <a:p>
            <a:pPr>
              <a:lnSpc>
                <a:spcPct val="100000"/>
              </a:lnSpc>
              <a:spcBef>
                <a:spcPts val="295"/>
              </a:spcBef>
            </a:pPr>
            <a:r>
              <a:rPr lang="en-US" spc="-5" dirty="0">
                <a:latin typeface="Sitka Banner" panose="02000505000000020004" pitchFamily="2" charset="0"/>
                <a:cs typeface="Comic Sans MS"/>
              </a:rPr>
              <a:t>Works</a:t>
            </a:r>
            <a:r>
              <a:rPr lang="en-US" spc="-25" dirty="0">
                <a:latin typeface="Sitka Banner" panose="02000505000000020004" pitchFamily="2" charset="0"/>
                <a:cs typeface="Comic Sans MS"/>
              </a:rPr>
              <a:t> </a:t>
            </a:r>
            <a:r>
              <a:rPr lang="en-US" spc="-5" dirty="0">
                <a:latin typeface="Sitka Banner" panose="02000505000000020004" pitchFamily="2" charset="0"/>
                <a:cs typeface="Comic Sans MS"/>
              </a:rPr>
              <a:t>on</a:t>
            </a:r>
            <a:r>
              <a:rPr lang="en-US" spc="-10" dirty="0">
                <a:latin typeface="Sitka Banner" panose="02000505000000020004" pitchFamily="2" charset="0"/>
                <a:cs typeface="Comic Sans MS"/>
              </a:rPr>
              <a:t> </a:t>
            </a:r>
            <a:r>
              <a:rPr lang="en-US" spc="-5" dirty="0">
                <a:latin typeface="Sitka Banner" panose="02000505000000020004" pitchFamily="2" charset="0"/>
                <a:cs typeface="Comic Sans MS"/>
              </a:rPr>
              <a:t>the </a:t>
            </a:r>
            <a:r>
              <a:rPr lang="en-US" spc="-5" dirty="0" smtClean="0">
                <a:latin typeface="Sitka Banner" panose="02000505000000020004" pitchFamily="2" charset="0"/>
                <a:cs typeface="Comic Sans MS"/>
              </a:rPr>
              <a:t>pleasure </a:t>
            </a:r>
            <a:r>
              <a:rPr lang="en-US" spc="-10" dirty="0" smtClean="0">
                <a:latin typeface="Sitka Banner" panose="02000505000000020004" pitchFamily="2" charset="0"/>
                <a:cs typeface="Comic Sans MS"/>
              </a:rPr>
              <a:t>principle.</a:t>
            </a:r>
            <a:endParaRPr lang="en-US" dirty="0">
              <a:latin typeface="Sitka Banner" panose="02000505000000020004" pitchFamily="2" charset="0"/>
              <a:cs typeface="Comic Sans MS"/>
            </a:endParaRPr>
          </a:p>
          <a:p>
            <a:pPr marR="9525">
              <a:lnSpc>
                <a:spcPct val="80000"/>
              </a:lnSpc>
              <a:spcBef>
                <a:spcPts val="1035"/>
              </a:spcBef>
              <a:tabLst>
                <a:tab pos="1681480" algn="l"/>
                <a:tab pos="2900680" algn="l"/>
                <a:tab pos="4043679" algn="l"/>
                <a:tab pos="5995035" algn="l"/>
              </a:tabLst>
            </a:pPr>
            <a:r>
              <a:rPr lang="en-US" spc="-25" dirty="0" smtClean="0">
                <a:latin typeface="Sitka Banner" panose="02000505000000020004" pitchFamily="2" charset="0"/>
                <a:cs typeface="Comic Sans MS"/>
              </a:rPr>
              <a:t>Av</a:t>
            </a:r>
            <a:r>
              <a:rPr lang="en-US" dirty="0" smtClean="0">
                <a:latin typeface="Sitka Banner" panose="02000505000000020004" pitchFamily="2" charset="0"/>
                <a:cs typeface="Comic Sans MS"/>
              </a:rPr>
              <a:t>o</a:t>
            </a:r>
            <a:r>
              <a:rPr lang="en-US" spc="-25" dirty="0" smtClean="0">
                <a:latin typeface="Sitka Banner" panose="02000505000000020004" pitchFamily="2" charset="0"/>
                <a:cs typeface="Comic Sans MS"/>
              </a:rPr>
              <a:t>i</a:t>
            </a:r>
            <a:r>
              <a:rPr lang="en-US" spc="-5" dirty="0" smtClean="0">
                <a:latin typeface="Sitka Banner" panose="02000505000000020004" pitchFamily="2" charset="0"/>
                <a:cs typeface="Comic Sans MS"/>
              </a:rPr>
              <a:t>ds</a:t>
            </a:r>
            <a:r>
              <a:rPr lang="en-US" dirty="0" smtClean="0">
                <a:latin typeface="Sitka Banner" panose="02000505000000020004" pitchFamily="2" charset="0"/>
                <a:cs typeface="Comic Sans MS"/>
              </a:rPr>
              <a:t> p</a:t>
            </a:r>
            <a:r>
              <a:rPr lang="en-US" spc="-5" dirty="0" smtClean="0">
                <a:latin typeface="Sitka Banner" panose="02000505000000020004" pitchFamily="2" charset="0"/>
                <a:cs typeface="Comic Sans MS"/>
              </a:rPr>
              <a:t>a</a:t>
            </a:r>
            <a:r>
              <a:rPr lang="en-US" spc="-15" dirty="0" smtClean="0">
                <a:latin typeface="Sitka Banner" panose="02000505000000020004" pitchFamily="2" charset="0"/>
                <a:cs typeface="Comic Sans MS"/>
              </a:rPr>
              <a:t>i</a:t>
            </a:r>
            <a:r>
              <a:rPr lang="en-US" spc="-5" dirty="0" smtClean="0">
                <a:latin typeface="Sitka Banner" panose="02000505000000020004" pitchFamily="2" charset="0"/>
                <a:cs typeface="Comic Sans MS"/>
              </a:rPr>
              <a:t>n</a:t>
            </a:r>
            <a:r>
              <a:rPr lang="en-US" dirty="0" smtClean="0">
                <a:latin typeface="Sitka Banner" panose="02000505000000020004" pitchFamily="2" charset="0"/>
                <a:cs typeface="Comic Sans MS"/>
              </a:rPr>
              <a:t> </a:t>
            </a:r>
            <a:r>
              <a:rPr lang="en-US" spc="-5" dirty="0" smtClean="0">
                <a:latin typeface="Sitka Banner" panose="02000505000000020004" pitchFamily="2" charset="0"/>
                <a:cs typeface="Comic Sans MS"/>
              </a:rPr>
              <a:t>and</a:t>
            </a:r>
            <a:r>
              <a:rPr lang="en-US" dirty="0" smtClean="0">
                <a:latin typeface="Sitka Banner" panose="02000505000000020004" pitchFamily="2" charset="0"/>
                <a:cs typeface="Comic Sans MS"/>
              </a:rPr>
              <a:t> </a:t>
            </a:r>
            <a:r>
              <a:rPr lang="en-US" spc="-20" dirty="0" smtClean="0">
                <a:latin typeface="Sitka Banner" panose="02000505000000020004" pitchFamily="2" charset="0"/>
                <a:cs typeface="Comic Sans MS"/>
              </a:rPr>
              <a:t>r</a:t>
            </a:r>
            <a:r>
              <a:rPr lang="en-US" spc="-15" dirty="0" smtClean="0">
                <a:latin typeface="Sitka Banner" panose="02000505000000020004" pitchFamily="2" charset="0"/>
                <a:cs typeface="Comic Sans MS"/>
              </a:rPr>
              <a:t>e</a:t>
            </a:r>
            <a:r>
              <a:rPr lang="en-US" spc="-5" dirty="0" smtClean="0">
                <a:latin typeface="Sitka Banner" panose="02000505000000020004" pitchFamily="2" charset="0"/>
                <a:cs typeface="Comic Sans MS"/>
              </a:rPr>
              <a:t>ce</a:t>
            </a:r>
            <a:r>
              <a:rPr lang="en-US" spc="-10" dirty="0" smtClean="0">
                <a:latin typeface="Sitka Banner" panose="02000505000000020004" pitchFamily="2" charset="0"/>
                <a:cs typeface="Comic Sans MS"/>
              </a:rPr>
              <a:t>i</a:t>
            </a:r>
            <a:r>
              <a:rPr lang="en-US" spc="-25" dirty="0" smtClean="0">
                <a:latin typeface="Sitka Banner" panose="02000505000000020004" pitchFamily="2" charset="0"/>
                <a:cs typeface="Comic Sans MS"/>
              </a:rPr>
              <a:t>v</a:t>
            </a:r>
            <a:r>
              <a:rPr lang="en-US" spc="-15" dirty="0" smtClean="0">
                <a:latin typeface="Sitka Banner" panose="02000505000000020004" pitchFamily="2" charset="0"/>
                <a:cs typeface="Comic Sans MS"/>
              </a:rPr>
              <a:t>e</a:t>
            </a:r>
            <a:r>
              <a:rPr lang="en-US" spc="-5" dirty="0" smtClean="0">
                <a:latin typeface="Sitka Banner" panose="02000505000000020004" pitchFamily="2" charset="0"/>
                <a:cs typeface="Comic Sans MS"/>
              </a:rPr>
              <a:t>s</a:t>
            </a:r>
            <a:r>
              <a:rPr lang="en-US" dirty="0" smtClean="0">
                <a:latin typeface="Sitka Banner" panose="02000505000000020004" pitchFamily="2" charset="0"/>
                <a:cs typeface="Comic Sans MS"/>
              </a:rPr>
              <a:t> i</a:t>
            </a:r>
            <a:r>
              <a:rPr lang="en-US" spc="-5" dirty="0" smtClean="0">
                <a:latin typeface="Sitka Banner" panose="02000505000000020004" pitchFamily="2" charset="0"/>
                <a:cs typeface="Comic Sans MS"/>
              </a:rPr>
              <a:t>n</a:t>
            </a:r>
            <a:r>
              <a:rPr lang="en-US" spc="-15" dirty="0" smtClean="0">
                <a:latin typeface="Sitka Banner" panose="02000505000000020004" pitchFamily="2" charset="0"/>
                <a:cs typeface="Comic Sans MS"/>
              </a:rPr>
              <a:t>s</a:t>
            </a:r>
            <a:r>
              <a:rPr lang="en-US" spc="-5" dirty="0" smtClean="0">
                <a:latin typeface="Sitka Banner" panose="02000505000000020004" pitchFamily="2" charset="0"/>
                <a:cs typeface="Comic Sans MS"/>
              </a:rPr>
              <a:t>tant g</a:t>
            </a:r>
            <a:r>
              <a:rPr lang="en-US" spc="-10" dirty="0" smtClean="0">
                <a:latin typeface="Sitka Banner" panose="02000505000000020004" pitchFamily="2" charset="0"/>
                <a:cs typeface="Comic Sans MS"/>
              </a:rPr>
              <a:t>ratification</a:t>
            </a:r>
            <a:r>
              <a:rPr lang="en-US" spc="-10" dirty="0">
                <a:latin typeface="Sitka Banner" panose="02000505000000020004" pitchFamily="2" charset="0"/>
                <a:cs typeface="Comic Sans MS"/>
              </a:rPr>
              <a:t>.</a:t>
            </a:r>
            <a:endParaRPr lang="en-US" dirty="0">
              <a:latin typeface="Sitka Banner" panose="02000505000000020004" pitchFamily="2" charset="0"/>
              <a:cs typeface="Comic Sans MS"/>
            </a:endParaRPr>
          </a:p>
        </p:txBody>
      </p:sp>
    </p:spTree>
    <p:extLst>
      <p:ext uri="{BB962C8B-B14F-4D97-AF65-F5344CB8AC3E}">
        <p14:creationId xmlns:p14="http://schemas.microsoft.com/office/powerpoint/2010/main" val="1649958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nSpc>
                <a:spcPct val="100000"/>
              </a:lnSpc>
              <a:spcBef>
                <a:spcPts val="780"/>
              </a:spcBef>
              <a:buNone/>
            </a:pPr>
            <a:r>
              <a:rPr lang="en-US" b="1" dirty="0" smtClean="0">
                <a:latin typeface="Sitka Banner" panose="02000505000000020004" pitchFamily="2" charset="0"/>
                <a:cs typeface="Comic Sans MS"/>
              </a:rPr>
              <a:t>Ego:</a:t>
            </a:r>
            <a:endParaRPr lang="en-US" dirty="0" smtClean="0">
              <a:latin typeface="Sitka Banner" panose="02000505000000020004" pitchFamily="2" charset="0"/>
              <a:cs typeface="Comic Sans MS"/>
            </a:endParaRPr>
          </a:p>
          <a:p>
            <a:pPr marL="469900" marR="5080" indent="-457200">
              <a:lnSpc>
                <a:spcPts val="3110"/>
              </a:lnSpc>
              <a:spcBef>
                <a:spcPts val="1125"/>
              </a:spcBef>
              <a:tabLst>
                <a:tab pos="241300" algn="l"/>
                <a:tab pos="2002789" algn="l"/>
                <a:tab pos="3175000" algn="l"/>
                <a:tab pos="4005579" algn="l"/>
                <a:tab pos="4664075" algn="l"/>
                <a:tab pos="6038850" algn="l"/>
                <a:tab pos="6668770" algn="l"/>
              </a:tabLst>
            </a:pPr>
            <a:r>
              <a:rPr lang="en-US" dirty="0" smtClean="0">
                <a:latin typeface="Sitka Banner" panose="02000505000000020004" pitchFamily="2" charset="0"/>
                <a:cs typeface="Comic Sans MS"/>
              </a:rPr>
              <a:t>De</a:t>
            </a:r>
            <a:r>
              <a:rPr lang="en-US" spc="-10" dirty="0" smtClean="0">
                <a:latin typeface="Sitka Banner" panose="02000505000000020004" pitchFamily="2" charset="0"/>
                <a:cs typeface="Comic Sans MS"/>
              </a:rPr>
              <a:t>v</a:t>
            </a:r>
            <a:r>
              <a:rPr lang="en-US" dirty="0" smtClean="0">
                <a:latin typeface="Sitka Banner" panose="02000505000000020004" pitchFamily="2" charset="0"/>
                <a:cs typeface="Comic Sans MS"/>
              </a:rPr>
              <a:t>elo</a:t>
            </a:r>
            <a:r>
              <a:rPr lang="en-US" spc="-15" dirty="0" smtClean="0">
                <a:latin typeface="Sitka Banner" panose="02000505000000020004" pitchFamily="2" charset="0"/>
                <a:cs typeface="Comic Sans MS"/>
              </a:rPr>
              <a:t>p</a:t>
            </a:r>
            <a:r>
              <a:rPr lang="en-US" dirty="0" smtClean="0">
                <a:latin typeface="Sitka Banner" panose="02000505000000020004" pitchFamily="2" charset="0"/>
                <a:cs typeface="Comic Sans MS"/>
              </a:rPr>
              <a:t>s after </a:t>
            </a:r>
            <a:r>
              <a:rPr lang="en-US" spc="-5" dirty="0" smtClean="0">
                <a:latin typeface="Sitka Banner" panose="02000505000000020004" pitchFamily="2" charset="0"/>
                <a:cs typeface="Comic Sans MS"/>
              </a:rPr>
              <a:t>t</a:t>
            </a:r>
            <a:r>
              <a:rPr lang="en-US" dirty="0" smtClean="0">
                <a:latin typeface="Sitka Banner" panose="02000505000000020004" pitchFamily="2" charset="0"/>
                <a:cs typeface="Comic Sans MS"/>
              </a:rPr>
              <a:t>he </a:t>
            </a:r>
            <a:r>
              <a:rPr lang="en-US" spc="-5" dirty="0" smtClean="0">
                <a:latin typeface="Sitka Banner" panose="02000505000000020004" pitchFamily="2" charset="0"/>
                <a:cs typeface="Comic Sans MS"/>
              </a:rPr>
              <a:t>I</a:t>
            </a:r>
            <a:r>
              <a:rPr lang="en-US" dirty="0" smtClean="0">
                <a:latin typeface="Sitka Banner" panose="02000505000000020004" pitchFamily="2" charset="0"/>
                <a:cs typeface="Comic Sans MS"/>
              </a:rPr>
              <a:t>d w</a:t>
            </a:r>
            <a:r>
              <a:rPr lang="en-US" spc="-5" dirty="0" smtClean="0">
                <a:latin typeface="Sitka Banner" panose="02000505000000020004" pitchFamily="2" charset="0"/>
                <a:cs typeface="Comic Sans MS"/>
              </a:rPr>
              <a:t>o</a:t>
            </a:r>
            <a:r>
              <a:rPr lang="en-US" spc="-15" dirty="0" smtClean="0">
                <a:latin typeface="Sitka Banner" panose="02000505000000020004" pitchFamily="2" charset="0"/>
                <a:cs typeface="Comic Sans MS"/>
              </a:rPr>
              <a:t>r</a:t>
            </a:r>
            <a:r>
              <a:rPr lang="en-US" dirty="0" smtClean="0">
                <a:latin typeface="Sitka Banner" panose="02000505000000020004" pitchFamily="2" charset="0"/>
                <a:cs typeface="Comic Sans MS"/>
              </a:rPr>
              <a:t>ks </a:t>
            </a:r>
            <a:r>
              <a:rPr lang="en-US" spc="-5" dirty="0" smtClean="0">
                <a:latin typeface="Sitka Banner" panose="02000505000000020004" pitchFamily="2" charset="0"/>
                <a:cs typeface="Comic Sans MS"/>
              </a:rPr>
              <a:t>o</a:t>
            </a:r>
            <a:r>
              <a:rPr lang="en-US" dirty="0" smtClean="0">
                <a:latin typeface="Sitka Banner" panose="02000505000000020004" pitchFamily="2" charset="0"/>
                <a:cs typeface="Comic Sans MS"/>
              </a:rPr>
              <a:t>n </a:t>
            </a:r>
            <a:r>
              <a:rPr lang="en-US" spc="-15" dirty="0" smtClean="0">
                <a:latin typeface="Sitka Banner" panose="02000505000000020004" pitchFamily="2" charset="0"/>
                <a:cs typeface="Comic Sans MS"/>
              </a:rPr>
              <a:t>th</a:t>
            </a:r>
            <a:r>
              <a:rPr lang="en-US" dirty="0" smtClean="0">
                <a:latin typeface="Sitka Banner" panose="02000505000000020004" pitchFamily="2" charset="0"/>
                <a:cs typeface="Comic Sans MS"/>
              </a:rPr>
              <a:t>e r</a:t>
            </a:r>
            <a:r>
              <a:rPr lang="en-US" spc="-5" dirty="0" smtClean="0">
                <a:latin typeface="Sitka Banner" panose="02000505000000020004" pitchFamily="2" charset="0"/>
                <a:cs typeface="Comic Sans MS"/>
              </a:rPr>
              <a:t>eality</a:t>
            </a:r>
            <a:r>
              <a:rPr lang="en-US" spc="-55" dirty="0" smtClean="0">
                <a:latin typeface="Sitka Banner" panose="02000505000000020004" pitchFamily="2" charset="0"/>
                <a:cs typeface="Comic Sans MS"/>
              </a:rPr>
              <a:t> </a:t>
            </a:r>
            <a:r>
              <a:rPr lang="en-US" dirty="0" smtClean="0">
                <a:latin typeface="Sitka Banner" panose="02000505000000020004" pitchFamily="2" charset="0"/>
                <a:cs typeface="Comic Sans MS"/>
              </a:rPr>
              <a:t>principle.</a:t>
            </a:r>
            <a:endParaRPr lang="en-US" dirty="0">
              <a:latin typeface="Sitka Banner" panose="02000505000000020004" pitchFamily="2" charset="0"/>
              <a:cs typeface="Comic Sans MS"/>
            </a:endParaRPr>
          </a:p>
          <a:p>
            <a:pPr marL="469900" marR="5080" indent="-457200">
              <a:lnSpc>
                <a:spcPts val="3110"/>
              </a:lnSpc>
              <a:spcBef>
                <a:spcPts val="985"/>
              </a:spcBef>
              <a:tabLst>
                <a:tab pos="241300" algn="l"/>
                <a:tab pos="2440305" algn="l"/>
                <a:tab pos="4179570" algn="l"/>
                <a:tab pos="5060315" algn="l"/>
                <a:tab pos="5774055" algn="l"/>
                <a:tab pos="6666865" algn="l"/>
              </a:tabLst>
            </a:pPr>
            <a:r>
              <a:rPr lang="en-US" dirty="0" smtClean="0">
                <a:latin typeface="Sitka Banner" panose="02000505000000020004" pitchFamily="2" charset="0"/>
                <a:cs typeface="Comic Sans MS"/>
              </a:rPr>
              <a:t>Neg</a:t>
            </a:r>
            <a:r>
              <a:rPr lang="en-US" spc="-5" dirty="0" smtClean="0">
                <a:latin typeface="Sitka Banner" panose="02000505000000020004" pitchFamily="2" charset="0"/>
                <a:cs typeface="Comic Sans MS"/>
              </a:rPr>
              <a:t>o</a:t>
            </a:r>
            <a:r>
              <a:rPr lang="en-US" spc="-15" dirty="0" smtClean="0">
                <a:latin typeface="Sitka Banner" panose="02000505000000020004" pitchFamily="2" charset="0"/>
                <a:cs typeface="Comic Sans MS"/>
              </a:rPr>
              <a:t>t</a:t>
            </a:r>
            <a:r>
              <a:rPr lang="en-US" spc="-5" dirty="0" smtClean="0">
                <a:latin typeface="Sitka Banner" panose="02000505000000020004" pitchFamily="2" charset="0"/>
                <a:cs typeface="Comic Sans MS"/>
              </a:rPr>
              <a:t>iat</a:t>
            </a:r>
            <a:r>
              <a:rPr lang="en-US" spc="-1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s </a:t>
            </a:r>
            <a:r>
              <a:rPr lang="en-US" spc="-5" dirty="0" smtClean="0">
                <a:latin typeface="Sitka Banner" panose="02000505000000020004" pitchFamily="2" charset="0"/>
                <a:cs typeface="Comic Sans MS"/>
              </a:rPr>
              <a:t>b</a:t>
            </a:r>
            <a:r>
              <a:rPr lang="en-US" spc="5" dirty="0" smtClean="0">
                <a:latin typeface="Sitka Banner" panose="02000505000000020004" pitchFamily="2" charset="0"/>
                <a:cs typeface="Comic Sans MS"/>
              </a:rPr>
              <a:t>e</a:t>
            </a:r>
            <a:r>
              <a:rPr lang="en-US" spc="-5" dirty="0" smtClean="0">
                <a:latin typeface="Sitka Banner" panose="02000505000000020004" pitchFamily="2" charset="0"/>
                <a:cs typeface="Comic Sans MS"/>
              </a:rPr>
              <a:t>tw</a:t>
            </a:r>
            <a:r>
              <a:rPr lang="en-US" spc="-10" dirty="0" smtClean="0">
                <a:latin typeface="Sitka Banner" panose="02000505000000020004" pitchFamily="2" charset="0"/>
                <a:cs typeface="Comic Sans MS"/>
              </a:rPr>
              <a:t>e</a:t>
            </a:r>
            <a:r>
              <a:rPr lang="en-US" spc="-20" dirty="0" smtClean="0">
                <a:latin typeface="Sitka Banner" panose="02000505000000020004" pitchFamily="2" charset="0"/>
                <a:cs typeface="Comic Sans MS"/>
              </a:rPr>
              <a:t>e</a:t>
            </a:r>
            <a:r>
              <a:rPr lang="en-US" dirty="0" smtClean="0">
                <a:latin typeface="Sitka Banner" panose="02000505000000020004" pitchFamily="2" charset="0"/>
                <a:cs typeface="Comic Sans MS"/>
              </a:rPr>
              <a:t>n </a:t>
            </a:r>
            <a:r>
              <a:rPr lang="en-US" spc="-15" dirty="0" smtClean="0">
                <a:latin typeface="Sitka Banner" panose="02000505000000020004" pitchFamily="2" charset="0"/>
                <a:cs typeface="Comic Sans MS"/>
              </a:rPr>
              <a:t>t</a:t>
            </a:r>
            <a:r>
              <a:rPr lang="en-US" dirty="0" smtClean="0">
                <a:latin typeface="Sitka Banner" panose="02000505000000020004" pitchFamily="2" charset="0"/>
                <a:cs typeface="Comic Sans MS"/>
              </a:rPr>
              <a:t>he </a:t>
            </a:r>
            <a:r>
              <a:rPr lang="en-US" spc="-5" dirty="0" smtClean="0">
                <a:latin typeface="Sitka Banner" panose="02000505000000020004" pitchFamily="2" charset="0"/>
                <a:cs typeface="Comic Sans MS"/>
              </a:rPr>
              <a:t>I</a:t>
            </a:r>
            <a:r>
              <a:rPr lang="en-US" dirty="0" smtClean="0">
                <a:latin typeface="Sitka Banner" panose="02000505000000020004" pitchFamily="2" charset="0"/>
                <a:cs typeface="Comic Sans MS"/>
              </a:rPr>
              <a:t>d a</a:t>
            </a:r>
            <a:r>
              <a:rPr lang="en-US" spc="-10" dirty="0" smtClean="0">
                <a:latin typeface="Sitka Banner" panose="02000505000000020004" pitchFamily="2" charset="0"/>
                <a:cs typeface="Comic Sans MS"/>
              </a:rPr>
              <a:t>n</a:t>
            </a:r>
            <a:r>
              <a:rPr lang="en-US" dirty="0" smtClean="0">
                <a:latin typeface="Sitka Banner" panose="02000505000000020004" pitchFamily="2" charset="0"/>
                <a:cs typeface="Comic Sans MS"/>
              </a:rPr>
              <a:t>d </a:t>
            </a:r>
            <a:r>
              <a:rPr lang="en-US" spc="-5" dirty="0" smtClean="0">
                <a:latin typeface="Sitka Banner" panose="02000505000000020004" pitchFamily="2" charset="0"/>
                <a:cs typeface="Comic Sans MS"/>
              </a:rPr>
              <a:t>t</a:t>
            </a:r>
            <a:r>
              <a:rPr lang="en-US" spc="-10" dirty="0" smtClean="0">
                <a:latin typeface="Sitka Banner" panose="02000505000000020004" pitchFamily="2" charset="0"/>
                <a:cs typeface="Comic Sans MS"/>
              </a:rPr>
              <a:t>h</a:t>
            </a:r>
            <a:r>
              <a:rPr lang="en-US" dirty="0" smtClean="0">
                <a:latin typeface="Sitka Banner" panose="02000505000000020004" pitchFamily="2" charset="0"/>
                <a:cs typeface="Comic Sans MS"/>
              </a:rPr>
              <a:t>e </a:t>
            </a:r>
            <a:r>
              <a:rPr lang="en-US" spc="-10" dirty="0">
                <a:latin typeface="Sitka Banner" panose="02000505000000020004" pitchFamily="2" charset="0"/>
                <a:cs typeface="Comic Sans MS"/>
              </a:rPr>
              <a:t>environment.</a:t>
            </a:r>
            <a:endParaRPr lang="en-US" dirty="0">
              <a:latin typeface="Sitka Banner" panose="02000505000000020004" pitchFamily="2" charset="0"/>
              <a:cs typeface="Comic Sans MS"/>
            </a:endParaRPr>
          </a:p>
          <a:p>
            <a:pPr marL="469900" indent="-457200">
              <a:lnSpc>
                <a:spcPct val="100000"/>
              </a:lnSpc>
              <a:spcBef>
                <a:spcPts val="555"/>
              </a:spcBef>
              <a:tabLst>
                <a:tab pos="241300" algn="l"/>
              </a:tabLst>
            </a:pPr>
            <a:r>
              <a:rPr lang="en-US" spc="-5" dirty="0">
                <a:latin typeface="Sitka Banner" panose="02000505000000020004" pitchFamily="2" charset="0"/>
                <a:cs typeface="Comic Sans MS"/>
              </a:rPr>
              <a:t>In</a:t>
            </a:r>
            <a:r>
              <a:rPr lang="en-US" spc="-35" dirty="0">
                <a:latin typeface="Sitka Banner" panose="02000505000000020004" pitchFamily="2" charset="0"/>
                <a:cs typeface="Comic Sans MS"/>
              </a:rPr>
              <a:t> </a:t>
            </a:r>
            <a:r>
              <a:rPr lang="en-US" dirty="0">
                <a:latin typeface="Sitka Banner" panose="02000505000000020004" pitchFamily="2" charset="0"/>
                <a:cs typeface="Comic Sans MS"/>
              </a:rPr>
              <a:t>our</a:t>
            </a:r>
            <a:r>
              <a:rPr lang="en-US" spc="-40" dirty="0">
                <a:latin typeface="Sitka Banner" panose="02000505000000020004" pitchFamily="2" charset="0"/>
                <a:cs typeface="Comic Sans MS"/>
              </a:rPr>
              <a:t> </a:t>
            </a:r>
            <a:r>
              <a:rPr lang="en-US" dirty="0">
                <a:latin typeface="Sitka Banner" panose="02000505000000020004" pitchFamily="2" charset="0"/>
                <a:cs typeface="Comic Sans MS"/>
              </a:rPr>
              <a:t>conscious</a:t>
            </a:r>
            <a:r>
              <a:rPr lang="en-US" spc="-90" dirty="0">
                <a:latin typeface="Sitka Banner" panose="02000505000000020004" pitchFamily="2" charset="0"/>
                <a:cs typeface="Comic Sans MS"/>
              </a:rPr>
              <a:t> </a:t>
            </a:r>
            <a:r>
              <a:rPr lang="en-US" dirty="0">
                <a:latin typeface="Sitka Banner" panose="02000505000000020004" pitchFamily="2" charset="0"/>
                <a:cs typeface="Comic Sans MS"/>
              </a:rPr>
              <a:t>and</a:t>
            </a:r>
            <a:r>
              <a:rPr lang="en-US" spc="-50" dirty="0">
                <a:latin typeface="Sitka Banner" panose="02000505000000020004" pitchFamily="2" charset="0"/>
                <a:cs typeface="Comic Sans MS"/>
              </a:rPr>
              <a:t> </a:t>
            </a:r>
            <a:r>
              <a:rPr lang="en-US" spc="-5" dirty="0">
                <a:latin typeface="Sitka Banner" panose="02000505000000020004" pitchFamily="2" charset="0"/>
                <a:cs typeface="Comic Sans MS"/>
              </a:rPr>
              <a:t>unconscious</a:t>
            </a:r>
            <a:r>
              <a:rPr lang="en-US" spc="-85" dirty="0">
                <a:latin typeface="Sitka Banner" panose="02000505000000020004" pitchFamily="2" charset="0"/>
                <a:cs typeface="Comic Sans MS"/>
              </a:rPr>
              <a:t> </a:t>
            </a:r>
            <a:r>
              <a:rPr lang="en-US" dirty="0">
                <a:latin typeface="Sitka Banner" panose="02000505000000020004" pitchFamily="2" charset="0"/>
                <a:cs typeface="Comic Sans MS"/>
              </a:rPr>
              <a:t>minds.</a:t>
            </a:r>
          </a:p>
          <a:p>
            <a:pPr marL="469900" marR="5080" indent="-457200">
              <a:lnSpc>
                <a:spcPts val="3100"/>
              </a:lnSpc>
              <a:spcBef>
                <a:spcPts val="1140"/>
              </a:spcBef>
              <a:tabLst>
                <a:tab pos="241300" algn="l"/>
                <a:tab pos="998855" algn="l"/>
                <a:tab pos="1663064" algn="l"/>
                <a:tab pos="2873375" algn="l"/>
                <a:tab pos="4793615" algn="l"/>
                <a:tab pos="5939790" algn="l"/>
                <a:tab pos="6691630" algn="l"/>
              </a:tabLst>
            </a:pPr>
            <a:r>
              <a:rPr lang="en-US" spc="-5" dirty="0" smtClean="0">
                <a:latin typeface="Sitka Banner" panose="02000505000000020004" pitchFamily="2" charset="0"/>
                <a:cs typeface="Comic Sans MS"/>
              </a:rPr>
              <a:t>I</a:t>
            </a:r>
            <a:r>
              <a:rPr lang="en-US" dirty="0" smtClean="0">
                <a:latin typeface="Sitka Banner" panose="02000505000000020004" pitchFamily="2" charset="0"/>
                <a:cs typeface="Comic Sans MS"/>
              </a:rPr>
              <a:t>t is </a:t>
            </a:r>
            <a:r>
              <a:rPr lang="en-US" spc="-5" dirty="0" smtClean="0">
                <a:latin typeface="Sitka Banner" panose="02000505000000020004" pitchFamily="2" charset="0"/>
                <a:cs typeface="Comic Sans MS"/>
              </a:rPr>
              <a:t>wh</a:t>
            </a:r>
            <a:r>
              <a:rPr lang="en-US" spc="10" dirty="0" smtClean="0">
                <a:latin typeface="Sitka Banner" panose="02000505000000020004" pitchFamily="2" charset="0"/>
                <a:cs typeface="Comic Sans MS"/>
              </a:rPr>
              <a:t>a</a:t>
            </a:r>
            <a:r>
              <a:rPr lang="en-US" dirty="0" smtClean="0">
                <a:latin typeface="Sitka Banner" panose="02000505000000020004" pitchFamily="2" charset="0"/>
                <a:cs typeface="Comic Sans MS"/>
              </a:rPr>
              <a:t>t e</a:t>
            </a:r>
            <a:r>
              <a:rPr lang="en-US" spc="5" dirty="0" smtClean="0">
                <a:latin typeface="Sitka Banner" panose="02000505000000020004" pitchFamily="2" charset="0"/>
                <a:cs typeface="Comic Sans MS"/>
              </a:rPr>
              <a:t>v</a:t>
            </a:r>
            <a:r>
              <a:rPr lang="en-US" dirty="0" smtClean="0">
                <a:latin typeface="Sitka Banner" panose="02000505000000020004" pitchFamily="2" charset="0"/>
                <a:cs typeface="Comic Sans MS"/>
              </a:rPr>
              <a:t>er</a:t>
            </a:r>
            <a:r>
              <a:rPr lang="en-US" spc="5" dirty="0" smtClean="0">
                <a:latin typeface="Sitka Banner" panose="02000505000000020004" pitchFamily="2" charset="0"/>
                <a:cs typeface="Comic Sans MS"/>
              </a:rPr>
              <a:t>y</a:t>
            </a:r>
            <a:r>
              <a:rPr lang="en-US" spc="-30" dirty="0" smtClean="0">
                <a:latin typeface="Sitka Banner" panose="02000505000000020004" pitchFamily="2" charset="0"/>
                <a:cs typeface="Comic Sans MS"/>
              </a:rPr>
              <a:t>o</a:t>
            </a:r>
            <a:r>
              <a:rPr lang="en-US" dirty="0" smtClean="0">
                <a:latin typeface="Sitka Banner" panose="02000505000000020004" pitchFamily="2" charset="0"/>
                <a:cs typeface="Comic Sans MS"/>
              </a:rPr>
              <a:t>ne se</a:t>
            </a:r>
            <a:r>
              <a:rPr lang="en-US" spc="5" dirty="0" smtClean="0">
                <a:latin typeface="Sitka Banner" panose="02000505000000020004" pitchFamily="2" charset="0"/>
                <a:cs typeface="Comic Sans MS"/>
              </a:rPr>
              <a:t>e</a:t>
            </a:r>
            <a:r>
              <a:rPr lang="en-US" dirty="0" smtClean="0">
                <a:latin typeface="Sitka Banner" panose="02000505000000020004" pitchFamily="2" charset="0"/>
                <a:cs typeface="Comic Sans MS"/>
              </a:rPr>
              <a:t>s as our personality.</a:t>
            </a:r>
            <a:endParaRPr lang="en-US" dirty="0">
              <a:latin typeface="Sitka Banner" panose="02000505000000020004" pitchFamily="2" charset="0"/>
              <a:cs typeface="Comic Sans MS"/>
            </a:endParaRPr>
          </a:p>
          <a:p>
            <a:pPr marL="0" indent="0">
              <a:buNone/>
            </a:pPr>
            <a:endParaRPr lang="en-US" dirty="0">
              <a:latin typeface="Sitka Banner" panose="02000505000000020004" pitchFamily="2" charset="0"/>
            </a:endParaRPr>
          </a:p>
        </p:txBody>
      </p:sp>
    </p:spTree>
    <p:extLst>
      <p:ext uri="{BB962C8B-B14F-4D97-AF65-F5344CB8AC3E}">
        <p14:creationId xmlns:p14="http://schemas.microsoft.com/office/powerpoint/2010/main" val="541057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05720"/>
            </a:gs>
            <a:gs pos="74000">
              <a:srgbClr val="FD9A73"/>
            </a:gs>
            <a:gs pos="83000">
              <a:srgbClr val="FBB581"/>
            </a:gs>
            <a:gs pos="90259">
              <a:srgbClr val="FDD7A5"/>
            </a:gs>
            <a:gs pos="100000">
              <a:srgbClr val="FEE4C2"/>
            </a:gs>
          </a:gsLst>
          <a:lin ang="5400000" scaled="1"/>
        </a:gra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nSpc>
                <a:spcPct val="100000"/>
              </a:lnSpc>
              <a:spcBef>
                <a:spcPts val="720"/>
              </a:spcBef>
              <a:buNone/>
            </a:pPr>
            <a:r>
              <a:rPr lang="en-US" b="1" dirty="0" smtClean="0">
                <a:latin typeface="Sitka Banner" panose="02000505000000020004" pitchFamily="2" charset="0"/>
                <a:cs typeface="Comic Sans MS"/>
              </a:rPr>
              <a:t>Ego:</a:t>
            </a:r>
            <a:endParaRPr lang="en-US" dirty="0" smtClean="0">
              <a:latin typeface="Sitka Banner" panose="02000505000000020004" pitchFamily="2" charset="0"/>
              <a:cs typeface="Comic Sans MS"/>
            </a:endParaRPr>
          </a:p>
          <a:p>
            <a:pPr marL="0" marR="5080" indent="0">
              <a:spcBef>
                <a:spcPts val="1005"/>
              </a:spcBef>
              <a:buNone/>
            </a:pPr>
            <a:r>
              <a:rPr lang="en-US" spc="-10" dirty="0" smtClean="0">
                <a:latin typeface="Sitka Banner" panose="02000505000000020004" pitchFamily="2" charset="0"/>
                <a:cs typeface="Comic Sans MS"/>
              </a:rPr>
              <a:t>In</a:t>
            </a:r>
            <a:r>
              <a:rPr lang="en-US" spc="-5" dirty="0" smtClean="0">
                <a:latin typeface="Sitka Banner" panose="02000505000000020004" pitchFamily="2" charset="0"/>
                <a:cs typeface="Comic Sans MS"/>
              </a:rPr>
              <a:t> </a:t>
            </a:r>
            <a:r>
              <a:rPr lang="en-US" dirty="0" smtClean="0">
                <a:latin typeface="Sitka Banner" panose="02000505000000020004" pitchFamily="2" charset="0"/>
                <a:cs typeface="Comic Sans MS"/>
              </a:rPr>
              <a:t>a</a:t>
            </a:r>
            <a:r>
              <a:rPr lang="en-US" spc="5" dirty="0" smtClean="0">
                <a:latin typeface="Sitka Banner" panose="02000505000000020004" pitchFamily="2" charset="0"/>
                <a:cs typeface="Comic Sans MS"/>
              </a:rPr>
              <a:t> </a:t>
            </a:r>
            <a:r>
              <a:rPr lang="en-US" spc="-10" dirty="0">
                <a:latin typeface="Sitka Banner" panose="02000505000000020004" pitchFamily="2" charset="0"/>
                <a:cs typeface="Comic Sans MS"/>
              </a:rPr>
              <a:t>sense,</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then,</a:t>
            </a:r>
            <a:r>
              <a:rPr lang="en-US" spc="-5" dirty="0">
                <a:latin typeface="Sitka Banner" panose="02000505000000020004" pitchFamily="2" charset="0"/>
                <a:cs typeface="Comic Sans MS"/>
              </a:rPr>
              <a:t> </a:t>
            </a:r>
            <a:r>
              <a:rPr lang="en-US" spc="-10" dirty="0">
                <a:latin typeface="Sitka Banner" panose="02000505000000020004" pitchFamily="2" charset="0"/>
                <a:cs typeface="Comic Sans MS"/>
              </a:rPr>
              <a:t>the</a:t>
            </a:r>
            <a:r>
              <a:rPr lang="en-US" spc="-5" dirty="0">
                <a:latin typeface="Sitka Banner" panose="02000505000000020004" pitchFamily="2" charset="0"/>
                <a:cs typeface="Comic Sans MS"/>
              </a:rPr>
              <a:t> </a:t>
            </a:r>
            <a:r>
              <a:rPr lang="en-US" dirty="0">
                <a:latin typeface="Sitka Banner" panose="02000505000000020004" pitchFamily="2" charset="0"/>
                <a:cs typeface="Comic Sans MS"/>
              </a:rPr>
              <a:t>ego</a:t>
            </a:r>
            <a:r>
              <a:rPr lang="en-US" spc="5" dirty="0">
                <a:latin typeface="Sitka Banner" panose="02000505000000020004" pitchFamily="2" charset="0"/>
                <a:cs typeface="Comic Sans MS"/>
              </a:rPr>
              <a:t> </a:t>
            </a:r>
            <a:r>
              <a:rPr lang="en-US" dirty="0" smtClean="0">
                <a:latin typeface="Sitka Banner" panose="02000505000000020004" pitchFamily="2" charset="0"/>
                <a:cs typeface="Comic Sans MS"/>
              </a:rPr>
              <a:t>is </a:t>
            </a:r>
            <a:r>
              <a:rPr lang="en-US" spc="-5" dirty="0" smtClean="0">
                <a:latin typeface="Sitka Banner" panose="02000505000000020004" pitchFamily="2" charset="0"/>
                <a:cs typeface="Comic Sans MS"/>
              </a:rPr>
              <a:t>the</a:t>
            </a:r>
            <a:r>
              <a:rPr lang="en-US" dirty="0" smtClean="0">
                <a:latin typeface="Sitka Banner" panose="02000505000000020004" pitchFamily="2" charset="0"/>
                <a:cs typeface="Comic Sans MS"/>
              </a:rPr>
              <a:t> </a:t>
            </a:r>
            <a:r>
              <a:rPr lang="en-US" spc="-10" dirty="0">
                <a:latin typeface="Sitka Banner" panose="02000505000000020004" pitchFamily="2" charset="0"/>
                <a:cs typeface="Comic Sans MS"/>
              </a:rPr>
              <a:t>“executive”</a:t>
            </a:r>
            <a:r>
              <a:rPr lang="en-US" spc="-5" dirty="0">
                <a:latin typeface="Sitka Banner" panose="02000505000000020004" pitchFamily="2" charset="0"/>
                <a:cs typeface="Comic Sans MS"/>
              </a:rPr>
              <a:t> of</a:t>
            </a:r>
            <a:r>
              <a:rPr lang="en-US" dirty="0">
                <a:latin typeface="Sitka Banner" panose="02000505000000020004" pitchFamily="2" charset="0"/>
                <a:cs typeface="Comic Sans MS"/>
              </a:rPr>
              <a:t> </a:t>
            </a:r>
            <a:r>
              <a:rPr lang="en-US" spc="-10" dirty="0">
                <a:latin typeface="Sitka Banner" panose="02000505000000020004" pitchFamily="2" charset="0"/>
                <a:cs typeface="Comic Sans MS"/>
              </a:rPr>
              <a:t>personality:</a:t>
            </a:r>
            <a:r>
              <a:rPr lang="en-US" spc="-5" dirty="0">
                <a:latin typeface="Sitka Banner" panose="02000505000000020004" pitchFamily="2" charset="0"/>
                <a:cs typeface="Comic Sans MS"/>
              </a:rPr>
              <a:t> </a:t>
            </a:r>
            <a:r>
              <a:rPr lang="en-US" spc="-5" dirty="0" smtClean="0">
                <a:latin typeface="Sitka Banner" panose="02000505000000020004" pitchFamily="2" charset="0"/>
                <a:cs typeface="Comic Sans MS"/>
              </a:rPr>
              <a:t>it</a:t>
            </a:r>
            <a:r>
              <a:rPr lang="en-US" dirty="0" smtClean="0">
                <a:latin typeface="Sitka Banner" panose="02000505000000020004" pitchFamily="2" charset="0"/>
                <a:cs typeface="Comic Sans MS"/>
              </a:rPr>
              <a:t> </a:t>
            </a:r>
            <a:r>
              <a:rPr lang="en-US" spc="-10" dirty="0">
                <a:latin typeface="Sitka Banner" panose="02000505000000020004" pitchFamily="2" charset="0"/>
                <a:cs typeface="Comic Sans MS"/>
              </a:rPr>
              <a:t>makes </a:t>
            </a:r>
            <a:r>
              <a:rPr lang="en-US" spc="-5" dirty="0" smtClean="0">
                <a:latin typeface="Sitka Banner" panose="02000505000000020004" pitchFamily="2" charset="0"/>
                <a:cs typeface="Comic Sans MS"/>
              </a:rPr>
              <a:t>d</a:t>
            </a:r>
            <a:r>
              <a:rPr lang="en-US" spc="-10" dirty="0" smtClean="0">
                <a:latin typeface="Sitka Banner" panose="02000505000000020004" pitchFamily="2" charset="0"/>
                <a:cs typeface="Comic Sans MS"/>
              </a:rPr>
              <a:t>ecisions</a:t>
            </a:r>
            <a:r>
              <a:rPr lang="en-US" spc="-10" dirty="0">
                <a:latin typeface="Sitka Banner" panose="02000505000000020004" pitchFamily="2" charset="0"/>
                <a:cs typeface="Comic Sans MS"/>
              </a:rPr>
              <a:t>,</a:t>
            </a:r>
            <a:r>
              <a:rPr lang="en-US" spc="-5" dirty="0">
                <a:latin typeface="Sitka Banner" panose="02000505000000020004" pitchFamily="2" charset="0"/>
                <a:cs typeface="Comic Sans MS"/>
              </a:rPr>
              <a:t> </a:t>
            </a:r>
            <a:r>
              <a:rPr lang="en-US" spc="-15" dirty="0">
                <a:latin typeface="Sitka Banner" panose="02000505000000020004" pitchFamily="2" charset="0"/>
                <a:cs typeface="Comic Sans MS"/>
              </a:rPr>
              <a:t>controls</a:t>
            </a:r>
            <a:r>
              <a:rPr lang="en-US" spc="-10" dirty="0">
                <a:latin typeface="Sitka Banner" panose="02000505000000020004" pitchFamily="2" charset="0"/>
                <a:cs typeface="Comic Sans MS"/>
              </a:rPr>
              <a:t> actions,</a:t>
            </a:r>
            <a:r>
              <a:rPr lang="en-US" spc="-5" dirty="0">
                <a:latin typeface="Sitka Banner" panose="02000505000000020004" pitchFamily="2" charset="0"/>
                <a:cs typeface="Comic Sans MS"/>
              </a:rPr>
              <a:t> and</a:t>
            </a:r>
            <a:r>
              <a:rPr lang="en-US" dirty="0">
                <a:latin typeface="Sitka Banner" panose="02000505000000020004" pitchFamily="2" charset="0"/>
                <a:cs typeface="Comic Sans MS"/>
              </a:rPr>
              <a:t> </a:t>
            </a:r>
            <a:r>
              <a:rPr lang="en-US" spc="-5" dirty="0">
                <a:latin typeface="Sitka Banner" panose="02000505000000020004" pitchFamily="2" charset="0"/>
                <a:cs typeface="Comic Sans MS"/>
              </a:rPr>
              <a:t>allows </a:t>
            </a:r>
            <a:r>
              <a:rPr lang="en-US" spc="-855" dirty="0">
                <a:latin typeface="Sitka Banner" panose="02000505000000020004" pitchFamily="2" charset="0"/>
                <a:cs typeface="Comic Sans MS"/>
              </a:rPr>
              <a:t> </a:t>
            </a:r>
            <a:r>
              <a:rPr lang="en-US" spc="-10" dirty="0">
                <a:latin typeface="Sitka Banner" panose="02000505000000020004" pitchFamily="2" charset="0"/>
                <a:cs typeface="Comic Sans MS"/>
              </a:rPr>
              <a:t>thinking </a:t>
            </a:r>
            <a:r>
              <a:rPr lang="en-US" dirty="0">
                <a:latin typeface="Sitka Banner" panose="02000505000000020004" pitchFamily="2" charset="0"/>
                <a:cs typeface="Comic Sans MS"/>
              </a:rPr>
              <a:t>and </a:t>
            </a:r>
            <a:r>
              <a:rPr lang="en-US" spc="-10" dirty="0">
                <a:latin typeface="Sitka Banner" panose="02000505000000020004" pitchFamily="2" charset="0"/>
                <a:cs typeface="Comic Sans MS"/>
              </a:rPr>
              <a:t>problem </a:t>
            </a:r>
            <a:r>
              <a:rPr lang="en-US" spc="-5" dirty="0">
                <a:latin typeface="Sitka Banner" panose="02000505000000020004" pitchFamily="2" charset="0"/>
                <a:cs typeface="Comic Sans MS"/>
              </a:rPr>
              <a:t>solving of </a:t>
            </a:r>
            <a:r>
              <a:rPr lang="en-US" dirty="0">
                <a:latin typeface="Sitka Banner" panose="02000505000000020004" pitchFamily="2" charset="0"/>
                <a:cs typeface="Comic Sans MS"/>
              </a:rPr>
              <a:t>a </a:t>
            </a:r>
            <a:r>
              <a:rPr lang="en-US" spc="-10" dirty="0">
                <a:latin typeface="Sitka Banner" panose="02000505000000020004" pitchFamily="2" charset="0"/>
                <a:cs typeface="Comic Sans MS"/>
              </a:rPr>
              <a:t>higher </a:t>
            </a:r>
            <a:r>
              <a:rPr lang="en-US" spc="-5" dirty="0" smtClean="0">
                <a:latin typeface="Sitka Banner" panose="02000505000000020004" pitchFamily="2" charset="0"/>
                <a:cs typeface="Comic Sans MS"/>
              </a:rPr>
              <a:t>o</a:t>
            </a:r>
            <a:r>
              <a:rPr lang="en-US" dirty="0" smtClean="0">
                <a:latin typeface="Sitka Banner" panose="02000505000000020004" pitchFamily="2" charset="0"/>
                <a:cs typeface="Comic Sans MS"/>
              </a:rPr>
              <a:t>rder</a:t>
            </a:r>
            <a:r>
              <a:rPr lang="en-US" spc="-75" dirty="0" smtClean="0">
                <a:latin typeface="Sitka Banner" panose="02000505000000020004" pitchFamily="2" charset="0"/>
                <a:cs typeface="Comic Sans MS"/>
              </a:rPr>
              <a:t> </a:t>
            </a:r>
            <a:r>
              <a:rPr lang="en-US" spc="-5" dirty="0">
                <a:latin typeface="Sitka Banner" panose="02000505000000020004" pitchFamily="2" charset="0"/>
                <a:cs typeface="Comic Sans MS"/>
              </a:rPr>
              <a:t>than</a:t>
            </a:r>
            <a:r>
              <a:rPr lang="en-US" spc="-70" dirty="0">
                <a:latin typeface="Sitka Banner" panose="02000505000000020004" pitchFamily="2" charset="0"/>
                <a:cs typeface="Comic Sans MS"/>
              </a:rPr>
              <a:t> </a:t>
            </a:r>
            <a:r>
              <a:rPr lang="en-US" dirty="0">
                <a:latin typeface="Sitka Banner" panose="02000505000000020004" pitchFamily="2" charset="0"/>
                <a:cs typeface="Comic Sans MS"/>
              </a:rPr>
              <a:t>the</a:t>
            </a:r>
            <a:r>
              <a:rPr lang="en-US" spc="-55" dirty="0">
                <a:latin typeface="Sitka Banner" panose="02000505000000020004" pitchFamily="2" charset="0"/>
                <a:cs typeface="Comic Sans MS"/>
              </a:rPr>
              <a:t> </a:t>
            </a:r>
            <a:r>
              <a:rPr lang="en-US" spc="-5" dirty="0">
                <a:latin typeface="Sitka Banner" panose="02000505000000020004" pitchFamily="2" charset="0"/>
                <a:cs typeface="Comic Sans MS"/>
              </a:rPr>
              <a:t>id’s</a:t>
            </a:r>
            <a:r>
              <a:rPr lang="en-US" spc="-50" dirty="0">
                <a:latin typeface="Sitka Banner" panose="02000505000000020004" pitchFamily="2" charset="0"/>
                <a:cs typeface="Comic Sans MS"/>
              </a:rPr>
              <a:t> </a:t>
            </a:r>
            <a:r>
              <a:rPr lang="en-US" dirty="0">
                <a:latin typeface="Sitka Banner" panose="02000505000000020004" pitchFamily="2" charset="0"/>
                <a:cs typeface="Comic Sans MS"/>
              </a:rPr>
              <a:t>capabilities</a:t>
            </a:r>
            <a:r>
              <a:rPr lang="en-US" spc="-70" dirty="0">
                <a:latin typeface="Sitka Banner" panose="02000505000000020004" pitchFamily="2" charset="0"/>
                <a:cs typeface="Comic Sans MS"/>
              </a:rPr>
              <a:t> </a:t>
            </a:r>
            <a:r>
              <a:rPr lang="en-US" dirty="0">
                <a:latin typeface="Sitka Banner" panose="02000505000000020004" pitchFamily="2" charset="0"/>
                <a:cs typeface="Comic Sans MS"/>
              </a:rPr>
              <a:t>permit.</a:t>
            </a:r>
          </a:p>
          <a:p>
            <a:pPr marL="0" indent="0">
              <a:buNone/>
            </a:pPr>
            <a:endParaRPr lang="en-US" dirty="0">
              <a:latin typeface="Sitka Banner" panose="02000505000000020004" pitchFamily="2" charset="0"/>
            </a:endParaRPr>
          </a:p>
        </p:txBody>
      </p:sp>
      <p:pic>
        <p:nvPicPr>
          <p:cNvPr id="6" name="object 6"/>
          <p:cNvPicPr/>
          <p:nvPr/>
        </p:nvPicPr>
        <p:blipFill>
          <a:blip r:embed="rId2" cstate="print"/>
          <a:stretch>
            <a:fillRect/>
          </a:stretch>
        </p:blipFill>
        <p:spPr>
          <a:xfrm>
            <a:off x="4769467" y="3867476"/>
            <a:ext cx="2947416" cy="1461515"/>
          </a:xfrm>
          <a:prstGeom prst="rect">
            <a:avLst/>
          </a:prstGeom>
        </p:spPr>
      </p:pic>
    </p:spTree>
    <p:extLst>
      <p:ext uri="{BB962C8B-B14F-4D97-AF65-F5344CB8AC3E}">
        <p14:creationId xmlns:p14="http://schemas.microsoft.com/office/powerpoint/2010/main" val="771119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1370</Words>
  <Application>Microsoft Office PowerPoint</Application>
  <PresentationFormat>Widescreen</PresentationFormat>
  <Paragraphs>121</Paragraphs>
  <Slides>42</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Arial MT</vt:lpstr>
      <vt:lpstr>Calibri</vt:lpstr>
      <vt:lpstr>Calibri Light</vt:lpstr>
      <vt:lpstr>Comic Sans MS</vt:lpstr>
      <vt:lpstr>Sitka Banner</vt:lpstr>
      <vt:lpstr>Sitka Heading</vt:lpstr>
      <vt:lpstr>Sitka Subheading</vt:lpstr>
      <vt:lpstr>Office Theme</vt:lpstr>
      <vt:lpstr>Personality</vt:lpstr>
      <vt:lpstr>Psychoanalytic Theory of Personality</vt:lpstr>
      <vt:lpstr>Psychoanalytic Theory of Personality</vt:lpstr>
      <vt:lpstr>Structure of Mind / Levels of  Awareness</vt:lpstr>
      <vt:lpstr>Freud’s Concept of Personality: Structure and level of personality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Freud’s psychological stages of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Defense Mechanisms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dc:title>
  <dc:creator>Anoosha Rehan</dc:creator>
  <cp:lastModifiedBy>Anoosha Rehan</cp:lastModifiedBy>
  <cp:revision>17</cp:revision>
  <dcterms:created xsi:type="dcterms:W3CDTF">2023-09-27T04:55:45Z</dcterms:created>
  <dcterms:modified xsi:type="dcterms:W3CDTF">2023-09-27T17:40:25Z</dcterms:modified>
</cp:coreProperties>
</file>