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7.jpg" ContentType="image/jpeg"/>
  <Override PartName="/ppt/media/image2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88"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7" r:id="rId28"/>
    <p:sldId id="286" r:id="rId29"/>
    <p:sldId id="281" r:id="rId30"/>
    <p:sldId id="282" r:id="rId31"/>
    <p:sldId id="283" r:id="rId32"/>
    <p:sldId id="284" r:id="rId33"/>
    <p:sldId id="28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71BC"/>
    <a:srgbClr val="90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web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School of thoughts</a:t>
            </a:r>
            <a:endParaRPr lang="en-US" dirty="0"/>
          </a:p>
        </p:txBody>
      </p:sp>
      <p:sp>
        <p:nvSpPr>
          <p:cNvPr id="3" name="Subtitle 2"/>
          <p:cNvSpPr>
            <a:spLocks noGrp="1"/>
          </p:cNvSpPr>
          <p:nvPr>
            <p:ph type="subTitle" idx="1"/>
          </p:nvPr>
        </p:nvSpPr>
        <p:spPr/>
        <p:txBody>
          <a:bodyPr/>
          <a:lstStyle/>
          <a:p>
            <a:r>
              <a:rPr lang="en-US" dirty="0" smtClean="0"/>
              <a:t>Anoosha </a:t>
            </a:r>
            <a:r>
              <a:rPr lang="en-US" dirty="0" err="1" smtClean="0"/>
              <a:t>rehan</a:t>
            </a:r>
            <a:r>
              <a:rPr lang="en-US" dirty="0" smtClean="0"/>
              <a:t>, lecturer, fast </a:t>
            </a:r>
            <a:r>
              <a:rPr lang="en-US" dirty="0" err="1" smtClean="0"/>
              <a:t>nuces</a:t>
            </a:r>
            <a:r>
              <a:rPr lang="en-US" dirty="0" smtClean="0"/>
              <a:t> </a:t>
            </a:r>
            <a:r>
              <a:rPr lang="en-US" dirty="0" err="1" smtClean="0"/>
              <a:t>cfd</a:t>
            </a:r>
            <a:endParaRPr lang="en-US" dirty="0"/>
          </a:p>
        </p:txBody>
      </p:sp>
    </p:spTree>
    <p:extLst>
      <p:ext uri="{BB962C8B-B14F-4D97-AF65-F5344CB8AC3E}">
        <p14:creationId xmlns:p14="http://schemas.microsoft.com/office/powerpoint/2010/main" val="234181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635" y="624078"/>
            <a:ext cx="9443720" cy="1054135"/>
          </a:xfrm>
          <a:prstGeom prst="rect">
            <a:avLst/>
          </a:prstGeom>
        </p:spPr>
        <p:txBody>
          <a:bodyPr vert="horz" wrap="square" lIns="0" tIns="53340" rIns="0" bIns="0" rtlCol="0">
            <a:spAutoFit/>
          </a:bodyPr>
          <a:lstStyle/>
          <a:p>
            <a:pPr marL="12700" marR="5080">
              <a:lnSpc>
                <a:spcPts val="2600"/>
              </a:lnSpc>
              <a:spcBef>
                <a:spcPts val="420"/>
              </a:spcBef>
            </a:pPr>
            <a:r>
              <a:rPr sz="2400" b="1" dirty="0">
                <a:solidFill>
                  <a:schemeClr val="bg1"/>
                </a:solidFill>
                <a:latin typeface="+mj-lt"/>
                <a:cs typeface="Comic Sans MS"/>
              </a:rPr>
              <a:t>Many </a:t>
            </a:r>
            <a:r>
              <a:rPr sz="2400" b="1" spc="-5" dirty="0">
                <a:solidFill>
                  <a:schemeClr val="bg1"/>
                </a:solidFill>
                <a:latin typeface="+mj-lt"/>
                <a:cs typeface="Comic Sans MS"/>
              </a:rPr>
              <a:t>psychologists when </a:t>
            </a:r>
            <a:r>
              <a:rPr sz="2400" b="1" dirty="0">
                <a:solidFill>
                  <a:schemeClr val="bg1"/>
                </a:solidFill>
                <a:latin typeface="+mj-lt"/>
                <a:cs typeface="Comic Sans MS"/>
              </a:rPr>
              <a:t>agreed </a:t>
            </a:r>
            <a:r>
              <a:rPr sz="2400" b="1" spc="-5" dirty="0">
                <a:solidFill>
                  <a:schemeClr val="bg1"/>
                </a:solidFill>
                <a:latin typeface="+mj-lt"/>
                <a:cs typeface="Comic Sans MS"/>
              </a:rPr>
              <a:t>on </a:t>
            </a:r>
            <a:r>
              <a:rPr sz="2400" b="1" dirty="0">
                <a:solidFill>
                  <a:schemeClr val="bg1"/>
                </a:solidFill>
                <a:latin typeface="+mj-lt"/>
                <a:cs typeface="Comic Sans MS"/>
              </a:rPr>
              <a:t>one </a:t>
            </a:r>
            <a:r>
              <a:rPr sz="2400" b="1" spc="-5" dirty="0">
                <a:solidFill>
                  <a:schemeClr val="bg1"/>
                </a:solidFill>
                <a:latin typeface="+mj-lt"/>
                <a:cs typeface="Comic Sans MS"/>
              </a:rPr>
              <a:t>discipline, presented </a:t>
            </a:r>
            <a:r>
              <a:rPr sz="2400" b="1" dirty="0">
                <a:solidFill>
                  <a:schemeClr val="bg1"/>
                </a:solidFill>
                <a:latin typeface="+mj-lt"/>
                <a:cs typeface="Comic Sans MS"/>
              </a:rPr>
              <a:t>a </a:t>
            </a:r>
            <a:r>
              <a:rPr sz="2400" b="1" spc="-1030" dirty="0">
                <a:solidFill>
                  <a:schemeClr val="bg1"/>
                </a:solidFill>
                <a:latin typeface="+mj-lt"/>
                <a:cs typeface="Comic Sans MS"/>
              </a:rPr>
              <a:t> </a:t>
            </a:r>
            <a:r>
              <a:rPr sz="2400" b="1" dirty="0">
                <a:solidFill>
                  <a:schemeClr val="bg1"/>
                </a:solidFill>
                <a:latin typeface="+mj-lt"/>
                <a:cs typeface="Comic Sans MS"/>
              </a:rPr>
              <a:t>school </a:t>
            </a:r>
            <a:r>
              <a:rPr sz="2400" b="1" spc="-5" dirty="0">
                <a:solidFill>
                  <a:schemeClr val="bg1"/>
                </a:solidFill>
                <a:latin typeface="+mj-lt"/>
                <a:cs typeface="Comic Sans MS"/>
              </a:rPr>
              <a:t>of </a:t>
            </a:r>
            <a:r>
              <a:rPr sz="2400" b="1" spc="-5" dirty="0" smtClean="0">
                <a:solidFill>
                  <a:schemeClr val="bg1"/>
                </a:solidFill>
                <a:latin typeface="+mj-lt"/>
                <a:cs typeface="Comic Sans MS"/>
              </a:rPr>
              <a:t>thought</a:t>
            </a:r>
            <a:r>
              <a:rPr lang="en-US" sz="2400" b="1" spc="-5" dirty="0" smtClean="0">
                <a:solidFill>
                  <a:schemeClr val="bg1"/>
                </a:solidFill>
                <a:latin typeface="+mj-lt"/>
                <a:cs typeface="Comic Sans MS"/>
              </a:rPr>
              <a:t>.</a:t>
            </a:r>
            <a:r>
              <a:rPr sz="2400" b="1" spc="-5" dirty="0" smtClean="0">
                <a:solidFill>
                  <a:schemeClr val="bg1"/>
                </a:solidFill>
                <a:latin typeface="+mj-lt"/>
                <a:cs typeface="Comic Sans MS"/>
              </a:rPr>
              <a:t> </a:t>
            </a:r>
            <a:r>
              <a:rPr sz="2400" b="1" spc="-10" dirty="0">
                <a:solidFill>
                  <a:schemeClr val="bg1"/>
                </a:solidFill>
                <a:latin typeface="+mj-lt"/>
                <a:cs typeface="Comic Sans MS"/>
              </a:rPr>
              <a:t>In </a:t>
            </a:r>
            <a:r>
              <a:rPr sz="2400" b="1" dirty="0">
                <a:solidFill>
                  <a:schemeClr val="bg1"/>
                </a:solidFill>
                <a:latin typeface="+mj-lt"/>
                <a:cs typeface="Comic Sans MS"/>
              </a:rPr>
              <a:t>late </a:t>
            </a:r>
            <a:r>
              <a:rPr sz="2400" b="1" spc="-5" dirty="0">
                <a:solidFill>
                  <a:schemeClr val="bg1"/>
                </a:solidFill>
                <a:latin typeface="+mj-lt"/>
                <a:cs typeface="Comic Sans MS"/>
              </a:rPr>
              <a:t>19th </a:t>
            </a:r>
            <a:r>
              <a:rPr sz="2400" b="1" dirty="0">
                <a:solidFill>
                  <a:schemeClr val="bg1"/>
                </a:solidFill>
                <a:latin typeface="+mj-lt"/>
                <a:cs typeface="Comic Sans MS"/>
              </a:rPr>
              <a:t>and </a:t>
            </a:r>
            <a:r>
              <a:rPr sz="2400" b="1" spc="-10" dirty="0">
                <a:solidFill>
                  <a:schemeClr val="bg1"/>
                </a:solidFill>
                <a:latin typeface="+mj-lt"/>
                <a:cs typeface="Comic Sans MS"/>
              </a:rPr>
              <a:t>20th </a:t>
            </a:r>
            <a:r>
              <a:rPr sz="2400" b="1" spc="-5" dirty="0">
                <a:solidFill>
                  <a:schemeClr val="bg1"/>
                </a:solidFill>
                <a:latin typeface="+mj-lt"/>
                <a:cs typeface="Comic Sans MS"/>
              </a:rPr>
              <a:t>century, </a:t>
            </a:r>
            <a:r>
              <a:rPr sz="2400" b="1" spc="-10" dirty="0">
                <a:solidFill>
                  <a:schemeClr val="bg1"/>
                </a:solidFill>
                <a:latin typeface="+mj-lt"/>
                <a:cs typeface="Comic Sans MS"/>
              </a:rPr>
              <a:t>the following </a:t>
            </a:r>
            <a:r>
              <a:rPr sz="2400" b="1" spc="-1030" dirty="0">
                <a:solidFill>
                  <a:schemeClr val="bg1"/>
                </a:solidFill>
                <a:latin typeface="+mj-lt"/>
                <a:cs typeface="Comic Sans MS"/>
              </a:rPr>
              <a:t> </a:t>
            </a:r>
            <a:r>
              <a:rPr sz="2400" b="1" spc="-5" dirty="0">
                <a:solidFill>
                  <a:schemeClr val="bg1"/>
                </a:solidFill>
                <a:latin typeface="+mj-lt"/>
                <a:cs typeface="Comic Sans MS"/>
              </a:rPr>
              <a:t>schools</a:t>
            </a:r>
            <a:r>
              <a:rPr sz="2400" b="1" spc="-30" dirty="0">
                <a:solidFill>
                  <a:schemeClr val="bg1"/>
                </a:solidFill>
                <a:latin typeface="+mj-lt"/>
                <a:cs typeface="Comic Sans MS"/>
              </a:rPr>
              <a:t> </a:t>
            </a:r>
            <a:r>
              <a:rPr sz="2400" b="1" spc="-15" dirty="0">
                <a:solidFill>
                  <a:schemeClr val="bg1"/>
                </a:solidFill>
                <a:latin typeface="+mj-lt"/>
                <a:cs typeface="Comic Sans MS"/>
              </a:rPr>
              <a:t>emerged:</a:t>
            </a:r>
            <a:endParaRPr sz="2400" b="1" dirty="0">
              <a:solidFill>
                <a:schemeClr val="bg1"/>
              </a:solidFill>
              <a:latin typeface="+mj-lt"/>
              <a:cs typeface="Comic Sans MS"/>
            </a:endParaRPr>
          </a:p>
        </p:txBody>
      </p:sp>
      <p:grpSp>
        <p:nvGrpSpPr>
          <p:cNvPr id="3" name="object 3"/>
          <p:cNvGrpSpPr/>
          <p:nvPr/>
        </p:nvGrpSpPr>
        <p:grpSpPr>
          <a:xfrm>
            <a:off x="1225042" y="1942846"/>
            <a:ext cx="2821305" cy="823594"/>
            <a:chOff x="1225042" y="1942846"/>
            <a:chExt cx="2821305" cy="823594"/>
          </a:xfrm>
        </p:grpSpPr>
        <p:sp>
          <p:nvSpPr>
            <p:cNvPr id="4" name="object 4"/>
            <p:cNvSpPr/>
            <p:nvPr/>
          </p:nvSpPr>
          <p:spPr>
            <a:xfrm>
              <a:off x="1231391" y="1949196"/>
              <a:ext cx="2808605" cy="810895"/>
            </a:xfrm>
            <a:custGeom>
              <a:avLst/>
              <a:gdLst/>
              <a:ahLst/>
              <a:cxnLst/>
              <a:rect l="l" t="t" r="r" b="b"/>
              <a:pathLst>
                <a:path w="2808604" h="810894">
                  <a:moveTo>
                    <a:pt x="2673096" y="0"/>
                  </a:moveTo>
                  <a:lnTo>
                    <a:pt x="135128" y="0"/>
                  </a:lnTo>
                  <a:lnTo>
                    <a:pt x="92329" y="6857"/>
                  </a:lnTo>
                  <a:lnTo>
                    <a:pt x="55245" y="26034"/>
                  </a:lnTo>
                  <a:lnTo>
                    <a:pt x="26047" y="55244"/>
                  </a:lnTo>
                  <a:lnTo>
                    <a:pt x="6883" y="92328"/>
                  </a:lnTo>
                  <a:lnTo>
                    <a:pt x="0" y="135127"/>
                  </a:lnTo>
                  <a:lnTo>
                    <a:pt x="0" y="675513"/>
                  </a:lnTo>
                  <a:lnTo>
                    <a:pt x="6883" y="718312"/>
                  </a:lnTo>
                  <a:lnTo>
                    <a:pt x="26047" y="755395"/>
                  </a:lnTo>
                  <a:lnTo>
                    <a:pt x="55245" y="784605"/>
                  </a:lnTo>
                  <a:lnTo>
                    <a:pt x="92329" y="803782"/>
                  </a:lnTo>
                  <a:lnTo>
                    <a:pt x="135128" y="810640"/>
                  </a:lnTo>
                  <a:lnTo>
                    <a:pt x="2673096" y="810640"/>
                  </a:lnTo>
                  <a:lnTo>
                    <a:pt x="2715895" y="803782"/>
                  </a:lnTo>
                  <a:lnTo>
                    <a:pt x="2752979" y="784605"/>
                  </a:lnTo>
                  <a:lnTo>
                    <a:pt x="2782189" y="755395"/>
                  </a:lnTo>
                  <a:lnTo>
                    <a:pt x="2801366" y="718312"/>
                  </a:lnTo>
                  <a:lnTo>
                    <a:pt x="2808224" y="675513"/>
                  </a:lnTo>
                  <a:lnTo>
                    <a:pt x="2808224" y="135127"/>
                  </a:lnTo>
                  <a:lnTo>
                    <a:pt x="2801366" y="92328"/>
                  </a:lnTo>
                  <a:lnTo>
                    <a:pt x="2782189" y="55244"/>
                  </a:lnTo>
                  <a:lnTo>
                    <a:pt x="2752979" y="26034"/>
                  </a:lnTo>
                  <a:lnTo>
                    <a:pt x="2715895" y="6857"/>
                  </a:lnTo>
                  <a:lnTo>
                    <a:pt x="2673096" y="0"/>
                  </a:lnTo>
                  <a:close/>
                </a:path>
              </a:pathLst>
            </a:custGeom>
            <a:solidFill>
              <a:srgbClr val="FFE699"/>
            </a:solidFill>
          </p:spPr>
          <p:txBody>
            <a:bodyPr wrap="square" lIns="0" tIns="0" rIns="0" bIns="0" rtlCol="0"/>
            <a:lstStyle/>
            <a:p>
              <a:endParaRPr/>
            </a:p>
          </p:txBody>
        </p:sp>
        <p:sp>
          <p:nvSpPr>
            <p:cNvPr id="5" name="object 5"/>
            <p:cNvSpPr/>
            <p:nvPr/>
          </p:nvSpPr>
          <p:spPr>
            <a:xfrm>
              <a:off x="1231391" y="1949196"/>
              <a:ext cx="2808605" cy="810895"/>
            </a:xfrm>
            <a:custGeom>
              <a:avLst/>
              <a:gdLst/>
              <a:ahLst/>
              <a:cxnLst/>
              <a:rect l="l" t="t" r="r" b="b"/>
              <a:pathLst>
                <a:path w="2808604" h="810894">
                  <a:moveTo>
                    <a:pt x="0" y="135127"/>
                  </a:moveTo>
                  <a:lnTo>
                    <a:pt x="6883" y="92328"/>
                  </a:lnTo>
                  <a:lnTo>
                    <a:pt x="26047" y="55244"/>
                  </a:lnTo>
                  <a:lnTo>
                    <a:pt x="55245" y="26034"/>
                  </a:lnTo>
                  <a:lnTo>
                    <a:pt x="92329" y="6857"/>
                  </a:lnTo>
                  <a:lnTo>
                    <a:pt x="135128" y="0"/>
                  </a:lnTo>
                  <a:lnTo>
                    <a:pt x="2673096" y="0"/>
                  </a:lnTo>
                  <a:lnTo>
                    <a:pt x="2715895" y="6857"/>
                  </a:lnTo>
                  <a:lnTo>
                    <a:pt x="2752979" y="26034"/>
                  </a:lnTo>
                  <a:lnTo>
                    <a:pt x="2782189" y="55244"/>
                  </a:lnTo>
                  <a:lnTo>
                    <a:pt x="2801366" y="92328"/>
                  </a:lnTo>
                  <a:lnTo>
                    <a:pt x="2808224" y="135127"/>
                  </a:lnTo>
                  <a:lnTo>
                    <a:pt x="2808224" y="675513"/>
                  </a:lnTo>
                  <a:lnTo>
                    <a:pt x="2801366" y="718312"/>
                  </a:lnTo>
                  <a:lnTo>
                    <a:pt x="2782189" y="755395"/>
                  </a:lnTo>
                  <a:lnTo>
                    <a:pt x="2752979" y="784605"/>
                  </a:lnTo>
                  <a:lnTo>
                    <a:pt x="2715895" y="803782"/>
                  </a:lnTo>
                  <a:lnTo>
                    <a:pt x="2673096" y="810640"/>
                  </a:lnTo>
                  <a:lnTo>
                    <a:pt x="135128" y="810640"/>
                  </a:lnTo>
                  <a:lnTo>
                    <a:pt x="92329" y="803782"/>
                  </a:lnTo>
                  <a:lnTo>
                    <a:pt x="55245" y="784605"/>
                  </a:lnTo>
                  <a:lnTo>
                    <a:pt x="26047" y="755395"/>
                  </a:lnTo>
                  <a:lnTo>
                    <a:pt x="6883" y="718312"/>
                  </a:lnTo>
                  <a:lnTo>
                    <a:pt x="0" y="675513"/>
                  </a:lnTo>
                  <a:lnTo>
                    <a:pt x="0" y="135127"/>
                  </a:lnTo>
                  <a:close/>
                </a:path>
              </a:pathLst>
            </a:custGeom>
            <a:ln w="12698">
              <a:solidFill>
                <a:srgbClr val="000000"/>
              </a:solidFill>
            </a:ln>
          </p:spPr>
          <p:txBody>
            <a:bodyPr wrap="square" lIns="0" tIns="0" rIns="0" bIns="0" rtlCol="0"/>
            <a:lstStyle/>
            <a:p>
              <a:endParaRPr/>
            </a:p>
          </p:txBody>
        </p:sp>
      </p:grpSp>
      <p:sp>
        <p:nvSpPr>
          <p:cNvPr id="6" name="object 6"/>
          <p:cNvSpPr txBox="1"/>
          <p:nvPr/>
        </p:nvSpPr>
        <p:spPr>
          <a:xfrm>
            <a:off x="1665477" y="2083435"/>
            <a:ext cx="1925955" cy="452120"/>
          </a:xfrm>
          <a:prstGeom prst="rect">
            <a:avLst/>
          </a:prstGeom>
        </p:spPr>
        <p:txBody>
          <a:bodyPr vert="horz" wrap="square" lIns="0" tIns="12065" rIns="0" bIns="0" rtlCol="0">
            <a:spAutoFit/>
          </a:bodyPr>
          <a:lstStyle/>
          <a:p>
            <a:pPr marL="12700">
              <a:lnSpc>
                <a:spcPct val="100000"/>
              </a:lnSpc>
              <a:spcBef>
                <a:spcPts val="95"/>
              </a:spcBef>
            </a:pPr>
            <a:r>
              <a:rPr lang="en-US" sz="2800" spc="-15" dirty="0">
                <a:latin typeface="Times New Roman"/>
                <a:cs typeface="Times New Roman"/>
              </a:rPr>
              <a:t>Structuralism</a:t>
            </a:r>
            <a:endParaRPr lang="en-US" sz="2800" dirty="0">
              <a:latin typeface="Times New Roman"/>
              <a:cs typeface="Times New Roman"/>
            </a:endParaRPr>
          </a:p>
        </p:txBody>
      </p:sp>
      <p:grpSp>
        <p:nvGrpSpPr>
          <p:cNvPr id="7" name="object 7"/>
          <p:cNvGrpSpPr/>
          <p:nvPr/>
        </p:nvGrpSpPr>
        <p:grpSpPr>
          <a:xfrm>
            <a:off x="5161534" y="1819401"/>
            <a:ext cx="2478405" cy="849630"/>
            <a:chOff x="5161534" y="1819401"/>
            <a:chExt cx="2478405" cy="849630"/>
          </a:xfrm>
        </p:grpSpPr>
        <p:sp>
          <p:nvSpPr>
            <p:cNvPr id="8" name="object 8"/>
            <p:cNvSpPr/>
            <p:nvPr/>
          </p:nvSpPr>
          <p:spPr>
            <a:xfrm>
              <a:off x="5167884" y="1825751"/>
              <a:ext cx="2465705" cy="836930"/>
            </a:xfrm>
            <a:custGeom>
              <a:avLst/>
              <a:gdLst/>
              <a:ahLst/>
              <a:cxnLst/>
              <a:rect l="l" t="t" r="r" b="b"/>
              <a:pathLst>
                <a:path w="2465704" h="836930">
                  <a:moveTo>
                    <a:pt x="2325877" y="0"/>
                  </a:moveTo>
                  <a:lnTo>
                    <a:pt x="139445" y="0"/>
                  </a:lnTo>
                  <a:lnTo>
                    <a:pt x="95376" y="7112"/>
                  </a:lnTo>
                  <a:lnTo>
                    <a:pt x="57150" y="26924"/>
                  </a:lnTo>
                  <a:lnTo>
                    <a:pt x="26924" y="57150"/>
                  </a:lnTo>
                  <a:lnTo>
                    <a:pt x="7112" y="95376"/>
                  </a:lnTo>
                  <a:lnTo>
                    <a:pt x="0" y="139446"/>
                  </a:lnTo>
                  <a:lnTo>
                    <a:pt x="0" y="696976"/>
                  </a:lnTo>
                  <a:lnTo>
                    <a:pt x="7112" y="741045"/>
                  </a:lnTo>
                  <a:lnTo>
                    <a:pt x="26924" y="779272"/>
                  </a:lnTo>
                  <a:lnTo>
                    <a:pt x="57150" y="809498"/>
                  </a:lnTo>
                  <a:lnTo>
                    <a:pt x="95376" y="829310"/>
                  </a:lnTo>
                  <a:lnTo>
                    <a:pt x="139445" y="836422"/>
                  </a:lnTo>
                  <a:lnTo>
                    <a:pt x="2325877" y="836422"/>
                  </a:lnTo>
                  <a:lnTo>
                    <a:pt x="2369946" y="829310"/>
                  </a:lnTo>
                  <a:lnTo>
                    <a:pt x="2408173" y="809498"/>
                  </a:lnTo>
                  <a:lnTo>
                    <a:pt x="2438399" y="779272"/>
                  </a:lnTo>
                  <a:lnTo>
                    <a:pt x="2458212" y="741045"/>
                  </a:lnTo>
                  <a:lnTo>
                    <a:pt x="2465323" y="696976"/>
                  </a:lnTo>
                  <a:lnTo>
                    <a:pt x="2465323" y="139446"/>
                  </a:lnTo>
                  <a:lnTo>
                    <a:pt x="2458212" y="95376"/>
                  </a:lnTo>
                  <a:lnTo>
                    <a:pt x="2438399" y="57150"/>
                  </a:lnTo>
                  <a:lnTo>
                    <a:pt x="2408173" y="26924"/>
                  </a:lnTo>
                  <a:lnTo>
                    <a:pt x="2369946" y="7112"/>
                  </a:lnTo>
                  <a:lnTo>
                    <a:pt x="2325877" y="0"/>
                  </a:lnTo>
                  <a:close/>
                </a:path>
              </a:pathLst>
            </a:custGeom>
            <a:solidFill>
              <a:srgbClr val="9DC3E6"/>
            </a:solidFill>
          </p:spPr>
          <p:txBody>
            <a:bodyPr wrap="square" lIns="0" tIns="0" rIns="0" bIns="0" rtlCol="0"/>
            <a:lstStyle/>
            <a:p>
              <a:endParaRPr/>
            </a:p>
          </p:txBody>
        </p:sp>
        <p:sp>
          <p:nvSpPr>
            <p:cNvPr id="9" name="object 9"/>
            <p:cNvSpPr/>
            <p:nvPr/>
          </p:nvSpPr>
          <p:spPr>
            <a:xfrm>
              <a:off x="5167884" y="1825751"/>
              <a:ext cx="2465705" cy="836930"/>
            </a:xfrm>
            <a:custGeom>
              <a:avLst/>
              <a:gdLst/>
              <a:ahLst/>
              <a:cxnLst/>
              <a:rect l="l" t="t" r="r" b="b"/>
              <a:pathLst>
                <a:path w="2465704" h="836930">
                  <a:moveTo>
                    <a:pt x="0" y="139446"/>
                  </a:moveTo>
                  <a:lnTo>
                    <a:pt x="7112" y="95376"/>
                  </a:lnTo>
                  <a:lnTo>
                    <a:pt x="26924" y="57150"/>
                  </a:lnTo>
                  <a:lnTo>
                    <a:pt x="57150" y="26924"/>
                  </a:lnTo>
                  <a:lnTo>
                    <a:pt x="95376" y="7112"/>
                  </a:lnTo>
                  <a:lnTo>
                    <a:pt x="139445" y="0"/>
                  </a:lnTo>
                  <a:lnTo>
                    <a:pt x="2325877" y="0"/>
                  </a:lnTo>
                  <a:lnTo>
                    <a:pt x="2369946" y="7112"/>
                  </a:lnTo>
                  <a:lnTo>
                    <a:pt x="2408173" y="26924"/>
                  </a:lnTo>
                  <a:lnTo>
                    <a:pt x="2438399" y="57150"/>
                  </a:lnTo>
                  <a:lnTo>
                    <a:pt x="2458212" y="95376"/>
                  </a:lnTo>
                  <a:lnTo>
                    <a:pt x="2465323" y="139446"/>
                  </a:lnTo>
                  <a:lnTo>
                    <a:pt x="2465323" y="696976"/>
                  </a:lnTo>
                  <a:lnTo>
                    <a:pt x="2458212" y="741045"/>
                  </a:lnTo>
                  <a:lnTo>
                    <a:pt x="2438399" y="779272"/>
                  </a:lnTo>
                  <a:lnTo>
                    <a:pt x="2408173" y="809498"/>
                  </a:lnTo>
                  <a:lnTo>
                    <a:pt x="2369946" y="829310"/>
                  </a:lnTo>
                  <a:lnTo>
                    <a:pt x="2325877" y="836422"/>
                  </a:lnTo>
                  <a:lnTo>
                    <a:pt x="139445" y="836422"/>
                  </a:lnTo>
                  <a:lnTo>
                    <a:pt x="95376" y="829310"/>
                  </a:lnTo>
                  <a:lnTo>
                    <a:pt x="57150" y="809498"/>
                  </a:lnTo>
                  <a:lnTo>
                    <a:pt x="26924" y="779272"/>
                  </a:lnTo>
                  <a:lnTo>
                    <a:pt x="7112" y="741045"/>
                  </a:lnTo>
                  <a:lnTo>
                    <a:pt x="0" y="696976"/>
                  </a:lnTo>
                  <a:lnTo>
                    <a:pt x="0" y="139446"/>
                  </a:lnTo>
                  <a:close/>
                </a:path>
              </a:pathLst>
            </a:custGeom>
            <a:ln w="12699">
              <a:solidFill>
                <a:srgbClr val="000000"/>
              </a:solidFill>
            </a:ln>
          </p:spPr>
          <p:txBody>
            <a:bodyPr wrap="square" lIns="0" tIns="0" rIns="0" bIns="0" rtlCol="0"/>
            <a:lstStyle/>
            <a:p>
              <a:endParaRPr/>
            </a:p>
          </p:txBody>
        </p:sp>
      </p:grpSp>
      <p:grpSp>
        <p:nvGrpSpPr>
          <p:cNvPr id="10" name="object 10"/>
          <p:cNvGrpSpPr/>
          <p:nvPr/>
        </p:nvGrpSpPr>
        <p:grpSpPr>
          <a:xfrm>
            <a:off x="8604250" y="1819401"/>
            <a:ext cx="2489200" cy="849630"/>
            <a:chOff x="8604250" y="1819401"/>
            <a:chExt cx="2489200" cy="849630"/>
          </a:xfrm>
        </p:grpSpPr>
        <p:sp>
          <p:nvSpPr>
            <p:cNvPr id="11" name="object 11"/>
            <p:cNvSpPr/>
            <p:nvPr/>
          </p:nvSpPr>
          <p:spPr>
            <a:xfrm>
              <a:off x="8610600" y="1825751"/>
              <a:ext cx="2476500" cy="836930"/>
            </a:xfrm>
            <a:custGeom>
              <a:avLst/>
              <a:gdLst/>
              <a:ahLst/>
              <a:cxnLst/>
              <a:rect l="l" t="t" r="r" b="b"/>
              <a:pathLst>
                <a:path w="2476500" h="836930">
                  <a:moveTo>
                    <a:pt x="2337054" y="0"/>
                  </a:moveTo>
                  <a:lnTo>
                    <a:pt x="139446" y="0"/>
                  </a:lnTo>
                  <a:lnTo>
                    <a:pt x="95376" y="7112"/>
                  </a:lnTo>
                  <a:lnTo>
                    <a:pt x="57150" y="26924"/>
                  </a:lnTo>
                  <a:lnTo>
                    <a:pt x="26924" y="57150"/>
                  </a:lnTo>
                  <a:lnTo>
                    <a:pt x="7111" y="95376"/>
                  </a:lnTo>
                  <a:lnTo>
                    <a:pt x="0" y="139446"/>
                  </a:lnTo>
                  <a:lnTo>
                    <a:pt x="0" y="696976"/>
                  </a:lnTo>
                  <a:lnTo>
                    <a:pt x="7111" y="741045"/>
                  </a:lnTo>
                  <a:lnTo>
                    <a:pt x="26924" y="779272"/>
                  </a:lnTo>
                  <a:lnTo>
                    <a:pt x="57150" y="809498"/>
                  </a:lnTo>
                  <a:lnTo>
                    <a:pt x="95376" y="829310"/>
                  </a:lnTo>
                  <a:lnTo>
                    <a:pt x="139446" y="836422"/>
                  </a:lnTo>
                  <a:lnTo>
                    <a:pt x="2337054" y="836422"/>
                  </a:lnTo>
                  <a:lnTo>
                    <a:pt x="2381123" y="829310"/>
                  </a:lnTo>
                  <a:lnTo>
                    <a:pt x="2419350" y="809498"/>
                  </a:lnTo>
                  <a:lnTo>
                    <a:pt x="2449576" y="779272"/>
                  </a:lnTo>
                  <a:lnTo>
                    <a:pt x="2469388" y="741045"/>
                  </a:lnTo>
                  <a:lnTo>
                    <a:pt x="2476500" y="696976"/>
                  </a:lnTo>
                  <a:lnTo>
                    <a:pt x="2476500" y="139446"/>
                  </a:lnTo>
                  <a:lnTo>
                    <a:pt x="2469388" y="95376"/>
                  </a:lnTo>
                  <a:lnTo>
                    <a:pt x="2449576" y="57150"/>
                  </a:lnTo>
                  <a:lnTo>
                    <a:pt x="2419350" y="26924"/>
                  </a:lnTo>
                  <a:lnTo>
                    <a:pt x="2381123" y="7112"/>
                  </a:lnTo>
                  <a:lnTo>
                    <a:pt x="2337054" y="0"/>
                  </a:lnTo>
                  <a:close/>
                </a:path>
              </a:pathLst>
            </a:custGeom>
            <a:solidFill>
              <a:srgbClr val="C8EBC1"/>
            </a:solidFill>
          </p:spPr>
          <p:txBody>
            <a:bodyPr wrap="square" lIns="0" tIns="0" rIns="0" bIns="0" rtlCol="0"/>
            <a:lstStyle/>
            <a:p>
              <a:endParaRPr/>
            </a:p>
          </p:txBody>
        </p:sp>
        <p:sp>
          <p:nvSpPr>
            <p:cNvPr id="12" name="object 12"/>
            <p:cNvSpPr/>
            <p:nvPr/>
          </p:nvSpPr>
          <p:spPr>
            <a:xfrm>
              <a:off x="8610600" y="1825751"/>
              <a:ext cx="2476500" cy="836930"/>
            </a:xfrm>
            <a:custGeom>
              <a:avLst/>
              <a:gdLst/>
              <a:ahLst/>
              <a:cxnLst/>
              <a:rect l="l" t="t" r="r" b="b"/>
              <a:pathLst>
                <a:path w="2476500" h="836930">
                  <a:moveTo>
                    <a:pt x="0" y="139446"/>
                  </a:moveTo>
                  <a:lnTo>
                    <a:pt x="7111" y="95376"/>
                  </a:lnTo>
                  <a:lnTo>
                    <a:pt x="26924" y="57150"/>
                  </a:lnTo>
                  <a:lnTo>
                    <a:pt x="57150" y="26924"/>
                  </a:lnTo>
                  <a:lnTo>
                    <a:pt x="95376" y="7112"/>
                  </a:lnTo>
                  <a:lnTo>
                    <a:pt x="139446" y="0"/>
                  </a:lnTo>
                  <a:lnTo>
                    <a:pt x="2337054" y="0"/>
                  </a:lnTo>
                  <a:lnTo>
                    <a:pt x="2381123" y="7112"/>
                  </a:lnTo>
                  <a:lnTo>
                    <a:pt x="2419350" y="26924"/>
                  </a:lnTo>
                  <a:lnTo>
                    <a:pt x="2449576" y="57150"/>
                  </a:lnTo>
                  <a:lnTo>
                    <a:pt x="2469388" y="95376"/>
                  </a:lnTo>
                  <a:lnTo>
                    <a:pt x="2476500" y="139446"/>
                  </a:lnTo>
                  <a:lnTo>
                    <a:pt x="2476500" y="696976"/>
                  </a:lnTo>
                  <a:lnTo>
                    <a:pt x="2469388" y="741045"/>
                  </a:lnTo>
                  <a:lnTo>
                    <a:pt x="2449576" y="779272"/>
                  </a:lnTo>
                  <a:lnTo>
                    <a:pt x="2419350" y="809498"/>
                  </a:lnTo>
                  <a:lnTo>
                    <a:pt x="2381123" y="829310"/>
                  </a:lnTo>
                  <a:lnTo>
                    <a:pt x="2337054" y="836422"/>
                  </a:lnTo>
                  <a:lnTo>
                    <a:pt x="139446" y="836422"/>
                  </a:lnTo>
                  <a:lnTo>
                    <a:pt x="95376" y="829310"/>
                  </a:lnTo>
                  <a:lnTo>
                    <a:pt x="57150" y="809498"/>
                  </a:lnTo>
                  <a:lnTo>
                    <a:pt x="26924" y="779272"/>
                  </a:lnTo>
                  <a:lnTo>
                    <a:pt x="7111" y="741045"/>
                  </a:lnTo>
                  <a:lnTo>
                    <a:pt x="0" y="696976"/>
                  </a:lnTo>
                  <a:lnTo>
                    <a:pt x="0" y="139446"/>
                  </a:lnTo>
                  <a:close/>
                </a:path>
              </a:pathLst>
            </a:custGeom>
            <a:ln w="12700">
              <a:solidFill>
                <a:srgbClr val="000000"/>
              </a:solidFill>
            </a:ln>
          </p:spPr>
          <p:txBody>
            <a:bodyPr wrap="square" lIns="0" tIns="0" rIns="0" bIns="0" rtlCol="0"/>
            <a:lstStyle/>
            <a:p>
              <a:endParaRPr/>
            </a:p>
          </p:txBody>
        </p:sp>
      </p:grpSp>
      <p:sp>
        <p:nvSpPr>
          <p:cNvPr id="13" name="object 13"/>
          <p:cNvSpPr txBox="1">
            <a:spLocks noGrp="1"/>
          </p:cNvSpPr>
          <p:nvPr>
            <p:ph type="title"/>
          </p:nvPr>
        </p:nvSpPr>
        <p:spPr>
          <a:xfrm>
            <a:off x="5600002" y="2013064"/>
            <a:ext cx="1589658" cy="443070"/>
          </a:xfrm>
          <a:prstGeom prst="rect">
            <a:avLst/>
          </a:prstGeom>
        </p:spPr>
        <p:txBody>
          <a:bodyPr vert="horz" wrap="square" lIns="0" tIns="12065" rIns="0" bIns="0" rtlCol="0">
            <a:spAutoFit/>
          </a:bodyPr>
          <a:lstStyle/>
          <a:p>
            <a:pPr marL="12700">
              <a:lnSpc>
                <a:spcPct val="100000"/>
              </a:lnSpc>
              <a:spcBef>
                <a:spcPts val="95"/>
              </a:spcBef>
              <a:tabLst>
                <a:tab pos="3571240" algn="l"/>
              </a:tabLst>
            </a:pPr>
            <a:r>
              <a:rPr sz="2800" spc="-15" dirty="0">
                <a:solidFill>
                  <a:schemeClr val="tx1"/>
                </a:solidFill>
                <a:latin typeface="Times New Roman"/>
                <a:cs typeface="Times New Roman"/>
              </a:rPr>
              <a:t>	</a:t>
            </a:r>
            <a:endParaRPr sz="2800" dirty="0">
              <a:solidFill>
                <a:schemeClr val="tx1"/>
              </a:solidFill>
              <a:latin typeface="Times New Roman"/>
              <a:cs typeface="Times New Roman"/>
            </a:endParaRPr>
          </a:p>
        </p:txBody>
      </p:sp>
      <p:grpSp>
        <p:nvGrpSpPr>
          <p:cNvPr id="14" name="object 14"/>
          <p:cNvGrpSpPr/>
          <p:nvPr/>
        </p:nvGrpSpPr>
        <p:grpSpPr>
          <a:xfrm>
            <a:off x="1325626" y="3293110"/>
            <a:ext cx="2621915" cy="817244"/>
            <a:chOff x="1325626" y="3293110"/>
            <a:chExt cx="2621915" cy="817244"/>
          </a:xfrm>
        </p:grpSpPr>
        <p:sp>
          <p:nvSpPr>
            <p:cNvPr id="15" name="object 15"/>
            <p:cNvSpPr/>
            <p:nvPr/>
          </p:nvSpPr>
          <p:spPr>
            <a:xfrm>
              <a:off x="1331976" y="3299460"/>
              <a:ext cx="2609215" cy="804545"/>
            </a:xfrm>
            <a:custGeom>
              <a:avLst/>
              <a:gdLst/>
              <a:ahLst/>
              <a:cxnLst/>
              <a:rect l="l" t="t" r="r" b="b"/>
              <a:pathLst>
                <a:path w="2609215" h="804545">
                  <a:moveTo>
                    <a:pt x="2474849" y="0"/>
                  </a:moveTo>
                  <a:lnTo>
                    <a:pt x="134112" y="0"/>
                  </a:lnTo>
                  <a:lnTo>
                    <a:pt x="91693" y="6857"/>
                  </a:lnTo>
                  <a:lnTo>
                    <a:pt x="54864" y="25907"/>
                  </a:lnTo>
                  <a:lnTo>
                    <a:pt x="25908" y="54863"/>
                  </a:lnTo>
                  <a:lnTo>
                    <a:pt x="6858" y="91693"/>
                  </a:lnTo>
                  <a:lnTo>
                    <a:pt x="0" y="133985"/>
                  </a:lnTo>
                  <a:lnTo>
                    <a:pt x="0" y="670178"/>
                  </a:lnTo>
                  <a:lnTo>
                    <a:pt x="6858" y="712469"/>
                  </a:lnTo>
                  <a:lnTo>
                    <a:pt x="25908" y="749300"/>
                  </a:lnTo>
                  <a:lnTo>
                    <a:pt x="54864" y="778256"/>
                  </a:lnTo>
                  <a:lnTo>
                    <a:pt x="91693" y="797306"/>
                  </a:lnTo>
                  <a:lnTo>
                    <a:pt x="134112" y="804163"/>
                  </a:lnTo>
                  <a:lnTo>
                    <a:pt x="2474849" y="804163"/>
                  </a:lnTo>
                  <a:lnTo>
                    <a:pt x="2517266" y="797306"/>
                  </a:lnTo>
                  <a:lnTo>
                    <a:pt x="2554097" y="778256"/>
                  </a:lnTo>
                  <a:lnTo>
                    <a:pt x="2583053" y="749300"/>
                  </a:lnTo>
                  <a:lnTo>
                    <a:pt x="2602103" y="712469"/>
                  </a:lnTo>
                  <a:lnTo>
                    <a:pt x="2608961" y="670178"/>
                  </a:lnTo>
                  <a:lnTo>
                    <a:pt x="2608961" y="133985"/>
                  </a:lnTo>
                  <a:lnTo>
                    <a:pt x="2602103" y="91693"/>
                  </a:lnTo>
                  <a:lnTo>
                    <a:pt x="2583053" y="54863"/>
                  </a:lnTo>
                  <a:lnTo>
                    <a:pt x="2554097" y="25907"/>
                  </a:lnTo>
                  <a:lnTo>
                    <a:pt x="2517266" y="6857"/>
                  </a:lnTo>
                  <a:lnTo>
                    <a:pt x="2474849" y="0"/>
                  </a:lnTo>
                  <a:close/>
                </a:path>
              </a:pathLst>
            </a:custGeom>
            <a:solidFill>
              <a:srgbClr val="F4AF83"/>
            </a:solidFill>
          </p:spPr>
          <p:txBody>
            <a:bodyPr wrap="square" lIns="0" tIns="0" rIns="0" bIns="0" rtlCol="0"/>
            <a:lstStyle/>
            <a:p>
              <a:endParaRPr/>
            </a:p>
          </p:txBody>
        </p:sp>
        <p:sp>
          <p:nvSpPr>
            <p:cNvPr id="16" name="object 16"/>
            <p:cNvSpPr/>
            <p:nvPr/>
          </p:nvSpPr>
          <p:spPr>
            <a:xfrm>
              <a:off x="1331976" y="3299460"/>
              <a:ext cx="2609215" cy="804545"/>
            </a:xfrm>
            <a:custGeom>
              <a:avLst/>
              <a:gdLst/>
              <a:ahLst/>
              <a:cxnLst/>
              <a:rect l="l" t="t" r="r" b="b"/>
              <a:pathLst>
                <a:path w="2609215" h="804545">
                  <a:moveTo>
                    <a:pt x="0" y="133985"/>
                  </a:moveTo>
                  <a:lnTo>
                    <a:pt x="6858" y="91693"/>
                  </a:lnTo>
                  <a:lnTo>
                    <a:pt x="25908" y="54863"/>
                  </a:lnTo>
                  <a:lnTo>
                    <a:pt x="54864" y="25907"/>
                  </a:lnTo>
                  <a:lnTo>
                    <a:pt x="91693" y="6857"/>
                  </a:lnTo>
                  <a:lnTo>
                    <a:pt x="134112" y="0"/>
                  </a:lnTo>
                  <a:lnTo>
                    <a:pt x="2474849" y="0"/>
                  </a:lnTo>
                  <a:lnTo>
                    <a:pt x="2517266" y="6857"/>
                  </a:lnTo>
                  <a:lnTo>
                    <a:pt x="2554097" y="25907"/>
                  </a:lnTo>
                  <a:lnTo>
                    <a:pt x="2583053" y="54863"/>
                  </a:lnTo>
                  <a:lnTo>
                    <a:pt x="2602103" y="91693"/>
                  </a:lnTo>
                  <a:lnTo>
                    <a:pt x="2608961" y="133985"/>
                  </a:lnTo>
                  <a:lnTo>
                    <a:pt x="2608961" y="670178"/>
                  </a:lnTo>
                  <a:lnTo>
                    <a:pt x="2602103" y="712469"/>
                  </a:lnTo>
                  <a:lnTo>
                    <a:pt x="2583053" y="749300"/>
                  </a:lnTo>
                  <a:lnTo>
                    <a:pt x="2554097" y="778256"/>
                  </a:lnTo>
                  <a:lnTo>
                    <a:pt x="2517266" y="797306"/>
                  </a:lnTo>
                  <a:lnTo>
                    <a:pt x="2474849" y="804163"/>
                  </a:lnTo>
                  <a:lnTo>
                    <a:pt x="134112" y="804163"/>
                  </a:lnTo>
                  <a:lnTo>
                    <a:pt x="91693" y="797306"/>
                  </a:lnTo>
                  <a:lnTo>
                    <a:pt x="54864" y="778256"/>
                  </a:lnTo>
                  <a:lnTo>
                    <a:pt x="25908" y="749300"/>
                  </a:lnTo>
                  <a:lnTo>
                    <a:pt x="6858" y="712469"/>
                  </a:lnTo>
                  <a:lnTo>
                    <a:pt x="0" y="670178"/>
                  </a:lnTo>
                  <a:lnTo>
                    <a:pt x="0" y="133985"/>
                  </a:lnTo>
                  <a:close/>
                </a:path>
              </a:pathLst>
            </a:custGeom>
            <a:ln w="12698">
              <a:solidFill>
                <a:srgbClr val="000000"/>
              </a:solidFill>
            </a:ln>
          </p:spPr>
          <p:txBody>
            <a:bodyPr wrap="square" lIns="0" tIns="0" rIns="0" bIns="0" rtlCol="0"/>
            <a:lstStyle/>
            <a:p>
              <a:endParaRPr/>
            </a:p>
          </p:txBody>
        </p:sp>
      </p:grpSp>
      <p:sp>
        <p:nvSpPr>
          <p:cNvPr id="17" name="object 17"/>
          <p:cNvSpPr txBox="1"/>
          <p:nvPr/>
        </p:nvSpPr>
        <p:spPr>
          <a:xfrm>
            <a:off x="1546986" y="3452876"/>
            <a:ext cx="216027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Times New Roman"/>
                <a:cs typeface="Times New Roman"/>
              </a:rPr>
              <a:t>Psychoanalytic</a:t>
            </a:r>
            <a:endParaRPr sz="2800">
              <a:latin typeface="Times New Roman"/>
              <a:cs typeface="Times New Roman"/>
            </a:endParaRPr>
          </a:p>
        </p:txBody>
      </p:sp>
      <p:grpSp>
        <p:nvGrpSpPr>
          <p:cNvPr id="18" name="object 18"/>
          <p:cNvGrpSpPr/>
          <p:nvPr/>
        </p:nvGrpSpPr>
        <p:grpSpPr>
          <a:xfrm>
            <a:off x="5161534" y="3315970"/>
            <a:ext cx="2385695" cy="817244"/>
            <a:chOff x="5161534" y="3315970"/>
            <a:chExt cx="2385695" cy="817244"/>
          </a:xfrm>
        </p:grpSpPr>
        <p:sp>
          <p:nvSpPr>
            <p:cNvPr id="19" name="object 19"/>
            <p:cNvSpPr/>
            <p:nvPr/>
          </p:nvSpPr>
          <p:spPr>
            <a:xfrm>
              <a:off x="5167884" y="3322319"/>
              <a:ext cx="2372995" cy="804545"/>
            </a:xfrm>
            <a:custGeom>
              <a:avLst/>
              <a:gdLst/>
              <a:ahLst/>
              <a:cxnLst/>
              <a:rect l="l" t="t" r="r" b="b"/>
              <a:pathLst>
                <a:path w="2372995" h="804545">
                  <a:moveTo>
                    <a:pt x="2238629" y="0"/>
                  </a:moveTo>
                  <a:lnTo>
                    <a:pt x="134112" y="0"/>
                  </a:lnTo>
                  <a:lnTo>
                    <a:pt x="91693" y="6857"/>
                  </a:lnTo>
                  <a:lnTo>
                    <a:pt x="54863" y="25907"/>
                  </a:lnTo>
                  <a:lnTo>
                    <a:pt x="25907" y="54863"/>
                  </a:lnTo>
                  <a:lnTo>
                    <a:pt x="6857" y="91693"/>
                  </a:lnTo>
                  <a:lnTo>
                    <a:pt x="0" y="133984"/>
                  </a:lnTo>
                  <a:lnTo>
                    <a:pt x="0" y="670178"/>
                  </a:lnTo>
                  <a:lnTo>
                    <a:pt x="6857" y="712469"/>
                  </a:lnTo>
                  <a:lnTo>
                    <a:pt x="25907" y="749299"/>
                  </a:lnTo>
                  <a:lnTo>
                    <a:pt x="54863" y="778255"/>
                  </a:lnTo>
                  <a:lnTo>
                    <a:pt x="91693" y="797305"/>
                  </a:lnTo>
                  <a:lnTo>
                    <a:pt x="134112" y="804163"/>
                  </a:lnTo>
                  <a:lnTo>
                    <a:pt x="2238629" y="804163"/>
                  </a:lnTo>
                  <a:lnTo>
                    <a:pt x="2281046" y="797305"/>
                  </a:lnTo>
                  <a:lnTo>
                    <a:pt x="2317876" y="778255"/>
                  </a:lnTo>
                  <a:lnTo>
                    <a:pt x="2346833" y="749299"/>
                  </a:lnTo>
                  <a:lnTo>
                    <a:pt x="2365883" y="712469"/>
                  </a:lnTo>
                  <a:lnTo>
                    <a:pt x="2372741" y="670178"/>
                  </a:lnTo>
                  <a:lnTo>
                    <a:pt x="2372741" y="133984"/>
                  </a:lnTo>
                  <a:lnTo>
                    <a:pt x="2365883" y="91693"/>
                  </a:lnTo>
                  <a:lnTo>
                    <a:pt x="2346833" y="54863"/>
                  </a:lnTo>
                  <a:lnTo>
                    <a:pt x="2317876" y="25907"/>
                  </a:lnTo>
                  <a:lnTo>
                    <a:pt x="2281046" y="6857"/>
                  </a:lnTo>
                  <a:lnTo>
                    <a:pt x="2238629" y="0"/>
                  </a:lnTo>
                  <a:close/>
                </a:path>
              </a:pathLst>
            </a:custGeom>
            <a:solidFill>
              <a:srgbClr val="DFC3E9"/>
            </a:solidFill>
          </p:spPr>
          <p:txBody>
            <a:bodyPr wrap="square" lIns="0" tIns="0" rIns="0" bIns="0" rtlCol="0"/>
            <a:lstStyle/>
            <a:p>
              <a:endParaRPr/>
            </a:p>
          </p:txBody>
        </p:sp>
        <p:sp>
          <p:nvSpPr>
            <p:cNvPr id="20" name="object 20"/>
            <p:cNvSpPr/>
            <p:nvPr/>
          </p:nvSpPr>
          <p:spPr>
            <a:xfrm>
              <a:off x="5167884" y="3322319"/>
              <a:ext cx="2372995" cy="804545"/>
            </a:xfrm>
            <a:custGeom>
              <a:avLst/>
              <a:gdLst/>
              <a:ahLst/>
              <a:cxnLst/>
              <a:rect l="l" t="t" r="r" b="b"/>
              <a:pathLst>
                <a:path w="2372995" h="804545">
                  <a:moveTo>
                    <a:pt x="0" y="133984"/>
                  </a:moveTo>
                  <a:lnTo>
                    <a:pt x="6857" y="91693"/>
                  </a:lnTo>
                  <a:lnTo>
                    <a:pt x="25907" y="54863"/>
                  </a:lnTo>
                  <a:lnTo>
                    <a:pt x="54863" y="25907"/>
                  </a:lnTo>
                  <a:lnTo>
                    <a:pt x="91693" y="6857"/>
                  </a:lnTo>
                  <a:lnTo>
                    <a:pt x="134112" y="0"/>
                  </a:lnTo>
                  <a:lnTo>
                    <a:pt x="2238629" y="0"/>
                  </a:lnTo>
                  <a:lnTo>
                    <a:pt x="2281046" y="6857"/>
                  </a:lnTo>
                  <a:lnTo>
                    <a:pt x="2317876" y="25907"/>
                  </a:lnTo>
                  <a:lnTo>
                    <a:pt x="2346833" y="54863"/>
                  </a:lnTo>
                  <a:lnTo>
                    <a:pt x="2365883" y="91693"/>
                  </a:lnTo>
                  <a:lnTo>
                    <a:pt x="2372741" y="133984"/>
                  </a:lnTo>
                  <a:lnTo>
                    <a:pt x="2372741" y="670178"/>
                  </a:lnTo>
                  <a:lnTo>
                    <a:pt x="2365883" y="712469"/>
                  </a:lnTo>
                  <a:lnTo>
                    <a:pt x="2346833" y="749299"/>
                  </a:lnTo>
                  <a:lnTo>
                    <a:pt x="2317876" y="778255"/>
                  </a:lnTo>
                  <a:lnTo>
                    <a:pt x="2281046" y="797305"/>
                  </a:lnTo>
                  <a:lnTo>
                    <a:pt x="2238629" y="804163"/>
                  </a:lnTo>
                  <a:lnTo>
                    <a:pt x="134112" y="804163"/>
                  </a:lnTo>
                  <a:lnTo>
                    <a:pt x="91693" y="797305"/>
                  </a:lnTo>
                  <a:lnTo>
                    <a:pt x="54863" y="778255"/>
                  </a:lnTo>
                  <a:lnTo>
                    <a:pt x="25907" y="749299"/>
                  </a:lnTo>
                  <a:lnTo>
                    <a:pt x="6857" y="712469"/>
                  </a:lnTo>
                  <a:lnTo>
                    <a:pt x="0" y="670178"/>
                  </a:lnTo>
                  <a:lnTo>
                    <a:pt x="0" y="133984"/>
                  </a:lnTo>
                  <a:close/>
                </a:path>
              </a:pathLst>
            </a:custGeom>
            <a:ln w="12698">
              <a:solidFill>
                <a:srgbClr val="000000"/>
              </a:solidFill>
            </a:ln>
          </p:spPr>
          <p:txBody>
            <a:bodyPr wrap="square" lIns="0" tIns="0" rIns="0" bIns="0" rtlCol="0"/>
            <a:lstStyle/>
            <a:p>
              <a:endParaRPr/>
            </a:p>
          </p:txBody>
        </p:sp>
      </p:grpSp>
      <p:sp>
        <p:nvSpPr>
          <p:cNvPr id="21" name="object 21"/>
          <p:cNvSpPr txBox="1"/>
          <p:nvPr/>
        </p:nvSpPr>
        <p:spPr>
          <a:xfrm>
            <a:off x="5639815" y="3475735"/>
            <a:ext cx="1419225"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Times New Roman"/>
                <a:cs typeface="Times New Roman"/>
              </a:rPr>
              <a:t>C</a:t>
            </a:r>
            <a:r>
              <a:rPr sz="2800" spc="-5" dirty="0">
                <a:latin typeface="Times New Roman"/>
                <a:cs typeface="Times New Roman"/>
              </a:rPr>
              <a:t>o</a:t>
            </a:r>
            <a:r>
              <a:rPr sz="2800" spc="-20" dirty="0">
                <a:latin typeface="Times New Roman"/>
                <a:cs typeface="Times New Roman"/>
              </a:rPr>
              <a:t>g</a:t>
            </a:r>
            <a:r>
              <a:rPr sz="2800" spc="-5" dirty="0">
                <a:latin typeface="Times New Roman"/>
                <a:cs typeface="Times New Roman"/>
              </a:rPr>
              <a:t>n</a:t>
            </a:r>
            <a:r>
              <a:rPr sz="2800" spc="-20" dirty="0">
                <a:latin typeface="Times New Roman"/>
                <a:cs typeface="Times New Roman"/>
              </a:rPr>
              <a:t>i</a:t>
            </a:r>
            <a:r>
              <a:rPr sz="2800" spc="-15" dirty="0">
                <a:latin typeface="Times New Roman"/>
                <a:cs typeface="Times New Roman"/>
              </a:rPr>
              <a:t>ti</a:t>
            </a:r>
            <a:r>
              <a:rPr sz="2800" spc="-5" dirty="0">
                <a:latin typeface="Times New Roman"/>
                <a:cs typeface="Times New Roman"/>
              </a:rPr>
              <a:t>ve</a:t>
            </a:r>
            <a:endParaRPr sz="2800">
              <a:latin typeface="Times New Roman"/>
              <a:cs typeface="Times New Roman"/>
            </a:endParaRPr>
          </a:p>
        </p:txBody>
      </p:sp>
      <p:grpSp>
        <p:nvGrpSpPr>
          <p:cNvPr id="22" name="object 22"/>
          <p:cNvGrpSpPr/>
          <p:nvPr/>
        </p:nvGrpSpPr>
        <p:grpSpPr>
          <a:xfrm>
            <a:off x="8602726" y="3419602"/>
            <a:ext cx="2621915" cy="782320"/>
            <a:chOff x="8602726" y="3419602"/>
            <a:chExt cx="2621915" cy="782320"/>
          </a:xfrm>
        </p:grpSpPr>
        <p:sp>
          <p:nvSpPr>
            <p:cNvPr id="23" name="object 23"/>
            <p:cNvSpPr/>
            <p:nvPr/>
          </p:nvSpPr>
          <p:spPr>
            <a:xfrm>
              <a:off x="8609076" y="3425952"/>
              <a:ext cx="2609215" cy="769620"/>
            </a:xfrm>
            <a:custGeom>
              <a:avLst/>
              <a:gdLst/>
              <a:ahLst/>
              <a:cxnLst/>
              <a:rect l="l" t="t" r="r" b="b"/>
              <a:pathLst>
                <a:path w="2609215" h="769620">
                  <a:moveTo>
                    <a:pt x="2480691" y="0"/>
                  </a:moveTo>
                  <a:lnTo>
                    <a:pt x="128270" y="0"/>
                  </a:lnTo>
                  <a:lnTo>
                    <a:pt x="78358" y="10033"/>
                  </a:lnTo>
                  <a:lnTo>
                    <a:pt x="37592" y="37592"/>
                  </a:lnTo>
                  <a:lnTo>
                    <a:pt x="10032" y="78359"/>
                  </a:lnTo>
                  <a:lnTo>
                    <a:pt x="0" y="128270"/>
                  </a:lnTo>
                  <a:lnTo>
                    <a:pt x="0" y="641350"/>
                  </a:lnTo>
                  <a:lnTo>
                    <a:pt x="10032" y="691261"/>
                  </a:lnTo>
                  <a:lnTo>
                    <a:pt x="37592" y="732028"/>
                  </a:lnTo>
                  <a:lnTo>
                    <a:pt x="78358" y="759587"/>
                  </a:lnTo>
                  <a:lnTo>
                    <a:pt x="128270" y="769620"/>
                  </a:lnTo>
                  <a:lnTo>
                    <a:pt x="2480691" y="769620"/>
                  </a:lnTo>
                  <a:lnTo>
                    <a:pt x="2530602" y="759587"/>
                  </a:lnTo>
                  <a:lnTo>
                    <a:pt x="2571369" y="732028"/>
                  </a:lnTo>
                  <a:lnTo>
                    <a:pt x="2598928" y="691261"/>
                  </a:lnTo>
                  <a:lnTo>
                    <a:pt x="2608960" y="641350"/>
                  </a:lnTo>
                  <a:lnTo>
                    <a:pt x="2608960" y="128270"/>
                  </a:lnTo>
                  <a:lnTo>
                    <a:pt x="2598928" y="78359"/>
                  </a:lnTo>
                  <a:lnTo>
                    <a:pt x="2571369" y="37592"/>
                  </a:lnTo>
                  <a:lnTo>
                    <a:pt x="2530602" y="10033"/>
                  </a:lnTo>
                  <a:lnTo>
                    <a:pt x="2480691" y="0"/>
                  </a:lnTo>
                  <a:close/>
                </a:path>
              </a:pathLst>
            </a:custGeom>
            <a:solidFill>
              <a:srgbClr val="F8C9AC"/>
            </a:solidFill>
          </p:spPr>
          <p:txBody>
            <a:bodyPr wrap="square" lIns="0" tIns="0" rIns="0" bIns="0" rtlCol="0"/>
            <a:lstStyle/>
            <a:p>
              <a:endParaRPr/>
            </a:p>
          </p:txBody>
        </p:sp>
        <p:sp>
          <p:nvSpPr>
            <p:cNvPr id="24" name="object 24"/>
            <p:cNvSpPr/>
            <p:nvPr/>
          </p:nvSpPr>
          <p:spPr>
            <a:xfrm>
              <a:off x="8609076" y="3425952"/>
              <a:ext cx="2609215" cy="769620"/>
            </a:xfrm>
            <a:custGeom>
              <a:avLst/>
              <a:gdLst/>
              <a:ahLst/>
              <a:cxnLst/>
              <a:rect l="l" t="t" r="r" b="b"/>
              <a:pathLst>
                <a:path w="2609215" h="769620">
                  <a:moveTo>
                    <a:pt x="0" y="128270"/>
                  </a:moveTo>
                  <a:lnTo>
                    <a:pt x="10032" y="78359"/>
                  </a:lnTo>
                  <a:lnTo>
                    <a:pt x="37592" y="37592"/>
                  </a:lnTo>
                  <a:lnTo>
                    <a:pt x="78358" y="10033"/>
                  </a:lnTo>
                  <a:lnTo>
                    <a:pt x="128270" y="0"/>
                  </a:lnTo>
                  <a:lnTo>
                    <a:pt x="2480691" y="0"/>
                  </a:lnTo>
                  <a:lnTo>
                    <a:pt x="2530602" y="10033"/>
                  </a:lnTo>
                  <a:lnTo>
                    <a:pt x="2571369" y="37592"/>
                  </a:lnTo>
                  <a:lnTo>
                    <a:pt x="2598928" y="78359"/>
                  </a:lnTo>
                  <a:lnTo>
                    <a:pt x="2608960" y="128270"/>
                  </a:lnTo>
                  <a:lnTo>
                    <a:pt x="2608960" y="641350"/>
                  </a:lnTo>
                  <a:lnTo>
                    <a:pt x="2598928" y="691261"/>
                  </a:lnTo>
                  <a:lnTo>
                    <a:pt x="2571369" y="732028"/>
                  </a:lnTo>
                  <a:lnTo>
                    <a:pt x="2530602" y="759587"/>
                  </a:lnTo>
                  <a:lnTo>
                    <a:pt x="2480691" y="769620"/>
                  </a:lnTo>
                  <a:lnTo>
                    <a:pt x="128270" y="769620"/>
                  </a:lnTo>
                  <a:lnTo>
                    <a:pt x="78358" y="759587"/>
                  </a:lnTo>
                  <a:lnTo>
                    <a:pt x="37592" y="732028"/>
                  </a:lnTo>
                  <a:lnTo>
                    <a:pt x="10032" y="691261"/>
                  </a:lnTo>
                  <a:lnTo>
                    <a:pt x="0" y="641350"/>
                  </a:lnTo>
                  <a:lnTo>
                    <a:pt x="0" y="128270"/>
                  </a:lnTo>
                  <a:close/>
                </a:path>
              </a:pathLst>
            </a:custGeom>
            <a:ln w="12700">
              <a:solidFill>
                <a:srgbClr val="000000"/>
              </a:solidFill>
            </a:ln>
          </p:spPr>
          <p:txBody>
            <a:bodyPr wrap="square" lIns="0" tIns="0" rIns="0" bIns="0" rtlCol="0"/>
            <a:lstStyle/>
            <a:p>
              <a:endParaRPr/>
            </a:p>
          </p:txBody>
        </p:sp>
      </p:grpSp>
      <p:sp>
        <p:nvSpPr>
          <p:cNvPr id="25" name="object 25"/>
          <p:cNvSpPr txBox="1"/>
          <p:nvPr/>
        </p:nvSpPr>
        <p:spPr>
          <a:xfrm>
            <a:off x="9398889" y="3561969"/>
            <a:ext cx="1022350"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Times New Roman"/>
                <a:cs typeface="Times New Roman"/>
              </a:rPr>
              <a:t>G</a:t>
            </a:r>
            <a:r>
              <a:rPr sz="2800" spc="-25" dirty="0">
                <a:latin typeface="Times New Roman"/>
                <a:cs typeface="Times New Roman"/>
              </a:rPr>
              <a:t>e</a:t>
            </a:r>
            <a:r>
              <a:rPr sz="2800" spc="-5" dirty="0">
                <a:latin typeface="Times New Roman"/>
                <a:cs typeface="Times New Roman"/>
              </a:rPr>
              <a:t>s</a:t>
            </a:r>
            <a:r>
              <a:rPr sz="2800" spc="-25" dirty="0">
                <a:latin typeface="Times New Roman"/>
                <a:cs typeface="Times New Roman"/>
              </a:rPr>
              <a:t>ta</a:t>
            </a:r>
            <a:r>
              <a:rPr sz="2800" spc="-15" dirty="0">
                <a:latin typeface="Times New Roman"/>
                <a:cs typeface="Times New Roman"/>
              </a:rPr>
              <a:t>l</a:t>
            </a:r>
            <a:r>
              <a:rPr sz="2800" spc="-5" dirty="0">
                <a:latin typeface="Times New Roman"/>
                <a:cs typeface="Times New Roman"/>
              </a:rPr>
              <a:t>t</a:t>
            </a:r>
            <a:endParaRPr sz="2800">
              <a:latin typeface="Times New Roman"/>
              <a:cs typeface="Times New Roman"/>
            </a:endParaRPr>
          </a:p>
        </p:txBody>
      </p:sp>
      <p:grpSp>
        <p:nvGrpSpPr>
          <p:cNvPr id="26" name="object 26"/>
          <p:cNvGrpSpPr/>
          <p:nvPr/>
        </p:nvGrpSpPr>
        <p:grpSpPr>
          <a:xfrm>
            <a:off x="1404874" y="4617466"/>
            <a:ext cx="2463165" cy="817244"/>
            <a:chOff x="1404874" y="4617466"/>
            <a:chExt cx="2463165" cy="817244"/>
          </a:xfrm>
        </p:grpSpPr>
        <p:sp>
          <p:nvSpPr>
            <p:cNvPr id="27" name="object 27"/>
            <p:cNvSpPr/>
            <p:nvPr/>
          </p:nvSpPr>
          <p:spPr>
            <a:xfrm>
              <a:off x="1411224" y="4623816"/>
              <a:ext cx="2450465" cy="804545"/>
            </a:xfrm>
            <a:custGeom>
              <a:avLst/>
              <a:gdLst/>
              <a:ahLst/>
              <a:cxnLst/>
              <a:rect l="l" t="t" r="r" b="b"/>
              <a:pathLst>
                <a:path w="2450465" h="804545">
                  <a:moveTo>
                    <a:pt x="2315972" y="0"/>
                  </a:moveTo>
                  <a:lnTo>
                    <a:pt x="134112" y="0"/>
                  </a:lnTo>
                  <a:lnTo>
                    <a:pt x="91693" y="6857"/>
                  </a:lnTo>
                  <a:lnTo>
                    <a:pt x="54863" y="25907"/>
                  </a:lnTo>
                  <a:lnTo>
                    <a:pt x="25907" y="54863"/>
                  </a:lnTo>
                  <a:lnTo>
                    <a:pt x="6857" y="91693"/>
                  </a:lnTo>
                  <a:lnTo>
                    <a:pt x="0" y="133984"/>
                  </a:lnTo>
                  <a:lnTo>
                    <a:pt x="0" y="670178"/>
                  </a:lnTo>
                  <a:lnTo>
                    <a:pt x="6857" y="712469"/>
                  </a:lnTo>
                  <a:lnTo>
                    <a:pt x="25907" y="749299"/>
                  </a:lnTo>
                  <a:lnTo>
                    <a:pt x="54863" y="778255"/>
                  </a:lnTo>
                  <a:lnTo>
                    <a:pt x="91693" y="797305"/>
                  </a:lnTo>
                  <a:lnTo>
                    <a:pt x="134112" y="804163"/>
                  </a:lnTo>
                  <a:lnTo>
                    <a:pt x="2315972" y="804163"/>
                  </a:lnTo>
                  <a:lnTo>
                    <a:pt x="2358390" y="797305"/>
                  </a:lnTo>
                  <a:lnTo>
                    <a:pt x="2395220" y="778255"/>
                  </a:lnTo>
                  <a:lnTo>
                    <a:pt x="2424176" y="749299"/>
                  </a:lnTo>
                  <a:lnTo>
                    <a:pt x="2443226" y="712469"/>
                  </a:lnTo>
                  <a:lnTo>
                    <a:pt x="2450084" y="670178"/>
                  </a:lnTo>
                  <a:lnTo>
                    <a:pt x="2450084" y="133984"/>
                  </a:lnTo>
                  <a:lnTo>
                    <a:pt x="2443226" y="91693"/>
                  </a:lnTo>
                  <a:lnTo>
                    <a:pt x="2424176" y="54863"/>
                  </a:lnTo>
                  <a:lnTo>
                    <a:pt x="2395220" y="25907"/>
                  </a:lnTo>
                  <a:lnTo>
                    <a:pt x="2358390" y="6857"/>
                  </a:lnTo>
                  <a:lnTo>
                    <a:pt x="2315972" y="0"/>
                  </a:lnTo>
                  <a:close/>
                </a:path>
              </a:pathLst>
            </a:custGeom>
            <a:solidFill>
              <a:srgbClr val="DAE1F3"/>
            </a:solidFill>
          </p:spPr>
          <p:txBody>
            <a:bodyPr wrap="square" lIns="0" tIns="0" rIns="0" bIns="0" rtlCol="0"/>
            <a:lstStyle/>
            <a:p>
              <a:endParaRPr/>
            </a:p>
          </p:txBody>
        </p:sp>
        <p:sp>
          <p:nvSpPr>
            <p:cNvPr id="28" name="object 28"/>
            <p:cNvSpPr/>
            <p:nvPr/>
          </p:nvSpPr>
          <p:spPr>
            <a:xfrm>
              <a:off x="1411224" y="4623816"/>
              <a:ext cx="2450465" cy="804545"/>
            </a:xfrm>
            <a:custGeom>
              <a:avLst/>
              <a:gdLst/>
              <a:ahLst/>
              <a:cxnLst/>
              <a:rect l="l" t="t" r="r" b="b"/>
              <a:pathLst>
                <a:path w="2450465" h="804545">
                  <a:moveTo>
                    <a:pt x="0" y="133984"/>
                  </a:moveTo>
                  <a:lnTo>
                    <a:pt x="6857" y="91693"/>
                  </a:lnTo>
                  <a:lnTo>
                    <a:pt x="25907" y="54863"/>
                  </a:lnTo>
                  <a:lnTo>
                    <a:pt x="54863" y="25907"/>
                  </a:lnTo>
                  <a:lnTo>
                    <a:pt x="91693" y="6857"/>
                  </a:lnTo>
                  <a:lnTo>
                    <a:pt x="134112" y="0"/>
                  </a:lnTo>
                  <a:lnTo>
                    <a:pt x="2315972" y="0"/>
                  </a:lnTo>
                  <a:lnTo>
                    <a:pt x="2358390" y="6857"/>
                  </a:lnTo>
                  <a:lnTo>
                    <a:pt x="2395220" y="25907"/>
                  </a:lnTo>
                  <a:lnTo>
                    <a:pt x="2424176" y="54863"/>
                  </a:lnTo>
                  <a:lnTo>
                    <a:pt x="2443226" y="91693"/>
                  </a:lnTo>
                  <a:lnTo>
                    <a:pt x="2450084" y="133984"/>
                  </a:lnTo>
                  <a:lnTo>
                    <a:pt x="2450084" y="670178"/>
                  </a:lnTo>
                  <a:lnTo>
                    <a:pt x="2443226" y="712469"/>
                  </a:lnTo>
                  <a:lnTo>
                    <a:pt x="2424176" y="749299"/>
                  </a:lnTo>
                  <a:lnTo>
                    <a:pt x="2395220" y="778255"/>
                  </a:lnTo>
                  <a:lnTo>
                    <a:pt x="2358390" y="797305"/>
                  </a:lnTo>
                  <a:lnTo>
                    <a:pt x="2315972" y="804163"/>
                  </a:lnTo>
                  <a:lnTo>
                    <a:pt x="134112" y="804163"/>
                  </a:lnTo>
                  <a:lnTo>
                    <a:pt x="91693" y="797305"/>
                  </a:lnTo>
                  <a:lnTo>
                    <a:pt x="54863" y="778255"/>
                  </a:lnTo>
                  <a:lnTo>
                    <a:pt x="25907" y="749299"/>
                  </a:lnTo>
                  <a:lnTo>
                    <a:pt x="6857" y="712469"/>
                  </a:lnTo>
                  <a:lnTo>
                    <a:pt x="0" y="670178"/>
                  </a:lnTo>
                  <a:lnTo>
                    <a:pt x="0" y="133984"/>
                  </a:lnTo>
                  <a:close/>
                </a:path>
              </a:pathLst>
            </a:custGeom>
            <a:ln w="12698">
              <a:solidFill>
                <a:srgbClr val="000000"/>
              </a:solidFill>
            </a:ln>
          </p:spPr>
          <p:txBody>
            <a:bodyPr wrap="square" lIns="0" tIns="0" rIns="0" bIns="0" rtlCol="0"/>
            <a:lstStyle/>
            <a:p>
              <a:endParaRPr/>
            </a:p>
          </p:txBody>
        </p:sp>
      </p:grpSp>
      <p:sp>
        <p:nvSpPr>
          <p:cNvPr id="29" name="object 29"/>
          <p:cNvSpPr txBox="1"/>
          <p:nvPr/>
        </p:nvSpPr>
        <p:spPr>
          <a:xfrm>
            <a:off x="1803907" y="4777181"/>
            <a:ext cx="1649095"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Times New Roman"/>
                <a:cs typeface="Times New Roman"/>
              </a:rPr>
              <a:t>H</a:t>
            </a:r>
            <a:r>
              <a:rPr sz="2800" spc="-5" dirty="0">
                <a:latin typeface="Times New Roman"/>
                <a:cs typeface="Times New Roman"/>
              </a:rPr>
              <a:t>u</a:t>
            </a:r>
            <a:r>
              <a:rPr sz="2800" spc="-45" dirty="0">
                <a:latin typeface="Times New Roman"/>
                <a:cs typeface="Times New Roman"/>
              </a:rPr>
              <a:t>m</a:t>
            </a:r>
            <a:r>
              <a:rPr sz="2800" spc="-25" dirty="0">
                <a:latin typeface="Times New Roman"/>
                <a:cs typeface="Times New Roman"/>
              </a:rPr>
              <a:t>a</a:t>
            </a:r>
            <a:r>
              <a:rPr sz="2800" spc="-5" dirty="0">
                <a:latin typeface="Times New Roman"/>
                <a:cs typeface="Times New Roman"/>
              </a:rPr>
              <a:t>n</a:t>
            </a:r>
            <a:r>
              <a:rPr sz="2800" spc="-25" dirty="0">
                <a:latin typeface="Times New Roman"/>
                <a:cs typeface="Times New Roman"/>
              </a:rPr>
              <a:t>i</a:t>
            </a:r>
            <a:r>
              <a:rPr sz="2800" spc="-15" dirty="0">
                <a:latin typeface="Times New Roman"/>
                <a:cs typeface="Times New Roman"/>
              </a:rPr>
              <a:t>s</a:t>
            </a:r>
            <a:r>
              <a:rPr sz="2800" spc="-20" dirty="0">
                <a:latin typeface="Times New Roman"/>
                <a:cs typeface="Times New Roman"/>
              </a:rPr>
              <a:t>ti</a:t>
            </a:r>
            <a:r>
              <a:rPr sz="2800" spc="-5" dirty="0">
                <a:latin typeface="Times New Roman"/>
                <a:cs typeface="Times New Roman"/>
              </a:rPr>
              <a:t>c</a:t>
            </a:r>
            <a:endParaRPr sz="2800">
              <a:latin typeface="Times New Roman"/>
              <a:cs typeface="Times New Roman"/>
            </a:endParaRPr>
          </a:p>
        </p:txBody>
      </p:sp>
      <p:pic>
        <p:nvPicPr>
          <p:cNvPr id="30" name="object 30"/>
          <p:cNvPicPr/>
          <p:nvPr/>
        </p:nvPicPr>
        <p:blipFill>
          <a:blip r:embed="rId2" cstate="print"/>
          <a:stretch>
            <a:fillRect/>
          </a:stretch>
        </p:blipFill>
        <p:spPr>
          <a:xfrm>
            <a:off x="10855452" y="271272"/>
            <a:ext cx="1176527" cy="993648"/>
          </a:xfrm>
          <a:prstGeom prst="rect">
            <a:avLst/>
          </a:prstGeom>
        </p:spPr>
      </p:pic>
      <p:pic>
        <p:nvPicPr>
          <p:cNvPr id="31" name="object 31"/>
          <p:cNvPicPr/>
          <p:nvPr/>
        </p:nvPicPr>
        <p:blipFill>
          <a:blip r:embed="rId3" cstate="print"/>
          <a:stretch>
            <a:fillRect/>
          </a:stretch>
        </p:blipFill>
        <p:spPr>
          <a:xfrm>
            <a:off x="0" y="106679"/>
            <a:ext cx="786383" cy="836676"/>
          </a:xfrm>
          <a:prstGeom prst="rect">
            <a:avLst/>
          </a:prstGeom>
        </p:spPr>
      </p:pic>
      <p:grpSp>
        <p:nvGrpSpPr>
          <p:cNvPr id="32" name="object 32"/>
          <p:cNvGrpSpPr/>
          <p:nvPr/>
        </p:nvGrpSpPr>
        <p:grpSpPr>
          <a:xfrm>
            <a:off x="4980178" y="4689094"/>
            <a:ext cx="2840990" cy="707390"/>
            <a:chOff x="4980178" y="4689094"/>
            <a:chExt cx="2840990" cy="707390"/>
          </a:xfrm>
        </p:grpSpPr>
        <p:sp>
          <p:nvSpPr>
            <p:cNvPr id="33" name="object 33"/>
            <p:cNvSpPr/>
            <p:nvPr/>
          </p:nvSpPr>
          <p:spPr>
            <a:xfrm>
              <a:off x="4986528" y="4695443"/>
              <a:ext cx="2828290" cy="694690"/>
            </a:xfrm>
            <a:custGeom>
              <a:avLst/>
              <a:gdLst/>
              <a:ahLst/>
              <a:cxnLst/>
              <a:rect l="l" t="t" r="r" b="b"/>
              <a:pathLst>
                <a:path w="2828290" h="694689">
                  <a:moveTo>
                    <a:pt x="2712339" y="0"/>
                  </a:moveTo>
                  <a:lnTo>
                    <a:pt x="115824" y="0"/>
                  </a:lnTo>
                  <a:lnTo>
                    <a:pt x="70738" y="9143"/>
                  </a:lnTo>
                  <a:lnTo>
                    <a:pt x="33909" y="33908"/>
                  </a:lnTo>
                  <a:lnTo>
                    <a:pt x="9144" y="70738"/>
                  </a:lnTo>
                  <a:lnTo>
                    <a:pt x="0" y="115696"/>
                  </a:lnTo>
                  <a:lnTo>
                    <a:pt x="0" y="578738"/>
                  </a:lnTo>
                  <a:lnTo>
                    <a:pt x="9144" y="623823"/>
                  </a:lnTo>
                  <a:lnTo>
                    <a:pt x="33909" y="660653"/>
                  </a:lnTo>
                  <a:lnTo>
                    <a:pt x="70738" y="685418"/>
                  </a:lnTo>
                  <a:lnTo>
                    <a:pt x="115824" y="694562"/>
                  </a:lnTo>
                  <a:lnTo>
                    <a:pt x="2712339" y="694562"/>
                  </a:lnTo>
                  <a:lnTo>
                    <a:pt x="2757424" y="685418"/>
                  </a:lnTo>
                  <a:lnTo>
                    <a:pt x="2794254" y="660653"/>
                  </a:lnTo>
                  <a:lnTo>
                    <a:pt x="2819019" y="623823"/>
                  </a:lnTo>
                  <a:lnTo>
                    <a:pt x="2828163" y="578738"/>
                  </a:lnTo>
                  <a:lnTo>
                    <a:pt x="2828163" y="115696"/>
                  </a:lnTo>
                  <a:lnTo>
                    <a:pt x="2819019" y="70738"/>
                  </a:lnTo>
                  <a:lnTo>
                    <a:pt x="2794254" y="33908"/>
                  </a:lnTo>
                  <a:lnTo>
                    <a:pt x="2757424" y="9143"/>
                  </a:lnTo>
                  <a:lnTo>
                    <a:pt x="2712339" y="0"/>
                  </a:lnTo>
                  <a:close/>
                </a:path>
              </a:pathLst>
            </a:custGeom>
            <a:solidFill>
              <a:srgbClr val="179F69"/>
            </a:solidFill>
          </p:spPr>
          <p:txBody>
            <a:bodyPr wrap="square" lIns="0" tIns="0" rIns="0" bIns="0" rtlCol="0"/>
            <a:lstStyle/>
            <a:p>
              <a:endParaRPr/>
            </a:p>
          </p:txBody>
        </p:sp>
        <p:sp>
          <p:nvSpPr>
            <p:cNvPr id="34" name="object 34"/>
            <p:cNvSpPr/>
            <p:nvPr/>
          </p:nvSpPr>
          <p:spPr>
            <a:xfrm>
              <a:off x="4986528" y="4695443"/>
              <a:ext cx="2828290" cy="694690"/>
            </a:xfrm>
            <a:custGeom>
              <a:avLst/>
              <a:gdLst/>
              <a:ahLst/>
              <a:cxnLst/>
              <a:rect l="l" t="t" r="r" b="b"/>
              <a:pathLst>
                <a:path w="2828290" h="694689">
                  <a:moveTo>
                    <a:pt x="0" y="115696"/>
                  </a:moveTo>
                  <a:lnTo>
                    <a:pt x="9144" y="70738"/>
                  </a:lnTo>
                  <a:lnTo>
                    <a:pt x="33909" y="33908"/>
                  </a:lnTo>
                  <a:lnTo>
                    <a:pt x="70738" y="9143"/>
                  </a:lnTo>
                  <a:lnTo>
                    <a:pt x="115824" y="0"/>
                  </a:lnTo>
                  <a:lnTo>
                    <a:pt x="2712339" y="0"/>
                  </a:lnTo>
                  <a:lnTo>
                    <a:pt x="2757424" y="9143"/>
                  </a:lnTo>
                  <a:lnTo>
                    <a:pt x="2794254" y="33908"/>
                  </a:lnTo>
                  <a:lnTo>
                    <a:pt x="2819019" y="70738"/>
                  </a:lnTo>
                  <a:lnTo>
                    <a:pt x="2828163" y="115696"/>
                  </a:lnTo>
                  <a:lnTo>
                    <a:pt x="2828163" y="578738"/>
                  </a:lnTo>
                  <a:lnTo>
                    <a:pt x="2819019" y="623823"/>
                  </a:lnTo>
                  <a:lnTo>
                    <a:pt x="2794254" y="660653"/>
                  </a:lnTo>
                  <a:lnTo>
                    <a:pt x="2757424" y="685418"/>
                  </a:lnTo>
                  <a:lnTo>
                    <a:pt x="2712339" y="694562"/>
                  </a:lnTo>
                  <a:lnTo>
                    <a:pt x="115824" y="694562"/>
                  </a:lnTo>
                  <a:lnTo>
                    <a:pt x="70738" y="685418"/>
                  </a:lnTo>
                  <a:lnTo>
                    <a:pt x="33909" y="660653"/>
                  </a:lnTo>
                  <a:lnTo>
                    <a:pt x="9144" y="623823"/>
                  </a:lnTo>
                  <a:lnTo>
                    <a:pt x="0" y="578738"/>
                  </a:lnTo>
                  <a:lnTo>
                    <a:pt x="0" y="115696"/>
                  </a:lnTo>
                  <a:close/>
                </a:path>
              </a:pathLst>
            </a:custGeom>
            <a:ln w="12698">
              <a:solidFill>
                <a:srgbClr val="000000"/>
              </a:solidFill>
            </a:ln>
          </p:spPr>
          <p:txBody>
            <a:bodyPr wrap="square" lIns="0" tIns="0" rIns="0" bIns="0" rtlCol="0"/>
            <a:lstStyle/>
            <a:p>
              <a:endParaRPr/>
            </a:p>
          </p:txBody>
        </p:sp>
      </p:grpSp>
      <p:sp>
        <p:nvSpPr>
          <p:cNvPr id="35" name="object 35"/>
          <p:cNvSpPr txBox="1"/>
          <p:nvPr/>
        </p:nvSpPr>
        <p:spPr>
          <a:xfrm>
            <a:off x="5648071" y="4794250"/>
            <a:ext cx="1493520" cy="452120"/>
          </a:xfrm>
          <a:prstGeom prst="rect">
            <a:avLst/>
          </a:prstGeom>
        </p:spPr>
        <p:txBody>
          <a:bodyPr vert="horz" wrap="square" lIns="0" tIns="12065" rIns="0" bIns="0" rtlCol="0">
            <a:spAutoFit/>
          </a:bodyPr>
          <a:lstStyle/>
          <a:p>
            <a:pPr marL="12700">
              <a:lnSpc>
                <a:spcPct val="100000"/>
              </a:lnSpc>
              <a:spcBef>
                <a:spcPts val="95"/>
              </a:spcBef>
            </a:pPr>
            <a:r>
              <a:rPr sz="2800" spc="-15" dirty="0">
                <a:latin typeface="Times New Roman"/>
                <a:cs typeface="Times New Roman"/>
              </a:rPr>
              <a:t>Biological</a:t>
            </a:r>
            <a:endParaRPr sz="2800">
              <a:latin typeface="Times New Roman"/>
              <a:cs typeface="Times New Roman"/>
            </a:endParaRPr>
          </a:p>
        </p:txBody>
      </p:sp>
      <p:grpSp>
        <p:nvGrpSpPr>
          <p:cNvPr id="36" name="object 36"/>
          <p:cNvGrpSpPr/>
          <p:nvPr/>
        </p:nvGrpSpPr>
        <p:grpSpPr>
          <a:xfrm>
            <a:off x="8694166" y="4673853"/>
            <a:ext cx="2755900" cy="782320"/>
            <a:chOff x="8694166" y="4673853"/>
            <a:chExt cx="2755900" cy="782320"/>
          </a:xfrm>
        </p:grpSpPr>
        <p:sp>
          <p:nvSpPr>
            <p:cNvPr id="37" name="object 37"/>
            <p:cNvSpPr/>
            <p:nvPr/>
          </p:nvSpPr>
          <p:spPr>
            <a:xfrm>
              <a:off x="8700516" y="4680203"/>
              <a:ext cx="2743200" cy="769620"/>
            </a:xfrm>
            <a:custGeom>
              <a:avLst/>
              <a:gdLst/>
              <a:ahLst/>
              <a:cxnLst/>
              <a:rect l="l" t="t" r="r" b="b"/>
              <a:pathLst>
                <a:path w="2743200" h="769620">
                  <a:moveTo>
                    <a:pt x="2614929" y="0"/>
                  </a:moveTo>
                  <a:lnTo>
                    <a:pt x="128269" y="0"/>
                  </a:lnTo>
                  <a:lnTo>
                    <a:pt x="78358" y="10033"/>
                  </a:lnTo>
                  <a:lnTo>
                    <a:pt x="37591" y="37592"/>
                  </a:lnTo>
                  <a:lnTo>
                    <a:pt x="10032" y="78359"/>
                  </a:lnTo>
                  <a:lnTo>
                    <a:pt x="0" y="128270"/>
                  </a:lnTo>
                  <a:lnTo>
                    <a:pt x="0" y="641350"/>
                  </a:lnTo>
                  <a:lnTo>
                    <a:pt x="10032" y="691261"/>
                  </a:lnTo>
                  <a:lnTo>
                    <a:pt x="37591" y="732028"/>
                  </a:lnTo>
                  <a:lnTo>
                    <a:pt x="78358" y="759587"/>
                  </a:lnTo>
                  <a:lnTo>
                    <a:pt x="128269" y="769620"/>
                  </a:lnTo>
                  <a:lnTo>
                    <a:pt x="2614929" y="769620"/>
                  </a:lnTo>
                  <a:lnTo>
                    <a:pt x="2664840" y="759587"/>
                  </a:lnTo>
                  <a:lnTo>
                    <a:pt x="2705607" y="732028"/>
                  </a:lnTo>
                  <a:lnTo>
                    <a:pt x="2733166" y="691261"/>
                  </a:lnTo>
                  <a:lnTo>
                    <a:pt x="2743200" y="641350"/>
                  </a:lnTo>
                  <a:lnTo>
                    <a:pt x="2743200" y="128270"/>
                  </a:lnTo>
                  <a:lnTo>
                    <a:pt x="2733166" y="78359"/>
                  </a:lnTo>
                  <a:lnTo>
                    <a:pt x="2705607" y="37592"/>
                  </a:lnTo>
                  <a:lnTo>
                    <a:pt x="2664840" y="10033"/>
                  </a:lnTo>
                  <a:lnTo>
                    <a:pt x="2614929" y="0"/>
                  </a:lnTo>
                  <a:close/>
                </a:path>
              </a:pathLst>
            </a:custGeom>
            <a:solidFill>
              <a:srgbClr val="2C75B6"/>
            </a:solidFill>
          </p:spPr>
          <p:txBody>
            <a:bodyPr wrap="square" lIns="0" tIns="0" rIns="0" bIns="0" rtlCol="0"/>
            <a:lstStyle/>
            <a:p>
              <a:endParaRPr/>
            </a:p>
          </p:txBody>
        </p:sp>
        <p:sp>
          <p:nvSpPr>
            <p:cNvPr id="38" name="object 38"/>
            <p:cNvSpPr/>
            <p:nvPr/>
          </p:nvSpPr>
          <p:spPr>
            <a:xfrm>
              <a:off x="8700516" y="4680203"/>
              <a:ext cx="2743200" cy="769620"/>
            </a:xfrm>
            <a:custGeom>
              <a:avLst/>
              <a:gdLst/>
              <a:ahLst/>
              <a:cxnLst/>
              <a:rect l="l" t="t" r="r" b="b"/>
              <a:pathLst>
                <a:path w="2743200" h="769620">
                  <a:moveTo>
                    <a:pt x="0" y="128270"/>
                  </a:moveTo>
                  <a:lnTo>
                    <a:pt x="10032" y="78359"/>
                  </a:lnTo>
                  <a:lnTo>
                    <a:pt x="37591" y="37592"/>
                  </a:lnTo>
                  <a:lnTo>
                    <a:pt x="78358" y="10033"/>
                  </a:lnTo>
                  <a:lnTo>
                    <a:pt x="128269" y="0"/>
                  </a:lnTo>
                  <a:lnTo>
                    <a:pt x="2614929" y="0"/>
                  </a:lnTo>
                  <a:lnTo>
                    <a:pt x="2664840" y="10033"/>
                  </a:lnTo>
                  <a:lnTo>
                    <a:pt x="2705607" y="37592"/>
                  </a:lnTo>
                  <a:lnTo>
                    <a:pt x="2733166" y="78359"/>
                  </a:lnTo>
                  <a:lnTo>
                    <a:pt x="2743200" y="128270"/>
                  </a:lnTo>
                  <a:lnTo>
                    <a:pt x="2743200" y="641350"/>
                  </a:lnTo>
                  <a:lnTo>
                    <a:pt x="2733166" y="691261"/>
                  </a:lnTo>
                  <a:lnTo>
                    <a:pt x="2705607" y="732028"/>
                  </a:lnTo>
                  <a:lnTo>
                    <a:pt x="2664840" y="759587"/>
                  </a:lnTo>
                  <a:lnTo>
                    <a:pt x="2614929" y="769620"/>
                  </a:lnTo>
                  <a:lnTo>
                    <a:pt x="128269" y="769620"/>
                  </a:lnTo>
                  <a:lnTo>
                    <a:pt x="78358" y="759587"/>
                  </a:lnTo>
                  <a:lnTo>
                    <a:pt x="37591" y="732028"/>
                  </a:lnTo>
                  <a:lnTo>
                    <a:pt x="10032" y="691261"/>
                  </a:lnTo>
                  <a:lnTo>
                    <a:pt x="0" y="641350"/>
                  </a:lnTo>
                  <a:lnTo>
                    <a:pt x="0" y="128270"/>
                  </a:lnTo>
                  <a:close/>
                </a:path>
              </a:pathLst>
            </a:custGeom>
            <a:ln w="12700">
              <a:solidFill>
                <a:srgbClr val="000000"/>
              </a:solidFill>
            </a:ln>
          </p:spPr>
          <p:txBody>
            <a:bodyPr wrap="square" lIns="0" tIns="0" rIns="0" bIns="0" rtlCol="0"/>
            <a:lstStyle/>
            <a:p>
              <a:endParaRPr/>
            </a:p>
          </p:txBody>
        </p:sp>
      </p:grpSp>
      <p:sp>
        <p:nvSpPr>
          <p:cNvPr id="39" name="object 39"/>
          <p:cNvSpPr txBox="1"/>
          <p:nvPr/>
        </p:nvSpPr>
        <p:spPr>
          <a:xfrm>
            <a:off x="9616185" y="4815332"/>
            <a:ext cx="90678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Times New Roman"/>
                <a:cs typeface="Times New Roman"/>
              </a:rPr>
              <a:t>S</a:t>
            </a:r>
            <a:r>
              <a:rPr sz="2800" spc="-20" dirty="0">
                <a:latin typeface="Times New Roman"/>
                <a:cs typeface="Times New Roman"/>
              </a:rPr>
              <a:t>o</a:t>
            </a:r>
            <a:r>
              <a:rPr sz="2800" spc="-25" dirty="0">
                <a:latin typeface="Times New Roman"/>
                <a:cs typeface="Times New Roman"/>
              </a:rPr>
              <a:t>c</a:t>
            </a:r>
            <a:r>
              <a:rPr sz="2800" spc="-15" dirty="0">
                <a:latin typeface="Times New Roman"/>
                <a:cs typeface="Times New Roman"/>
              </a:rPr>
              <a:t>i</a:t>
            </a:r>
            <a:r>
              <a:rPr sz="2800" spc="-25" dirty="0">
                <a:latin typeface="Times New Roman"/>
                <a:cs typeface="Times New Roman"/>
              </a:rPr>
              <a:t>a</a:t>
            </a:r>
            <a:r>
              <a:rPr sz="2800" spc="-5" dirty="0">
                <a:latin typeface="Times New Roman"/>
                <a:cs typeface="Times New Roman"/>
              </a:rPr>
              <a:t>l</a:t>
            </a:r>
            <a:endParaRPr sz="2800">
              <a:latin typeface="Times New Roman"/>
              <a:cs typeface="Times New Roman"/>
            </a:endParaRPr>
          </a:p>
        </p:txBody>
      </p:sp>
      <p:sp>
        <p:nvSpPr>
          <p:cNvPr id="40" name="object 40"/>
          <p:cNvSpPr txBox="1"/>
          <p:nvPr/>
        </p:nvSpPr>
        <p:spPr>
          <a:xfrm>
            <a:off x="11386566" y="6228994"/>
            <a:ext cx="17526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78787"/>
                </a:solidFill>
                <a:latin typeface="Calibri"/>
                <a:cs typeface="Calibri"/>
              </a:rPr>
              <a:t>33</a:t>
            </a:r>
            <a:endParaRPr sz="1200">
              <a:latin typeface="Calibri"/>
              <a:cs typeface="Calibri"/>
            </a:endParaRPr>
          </a:p>
        </p:txBody>
      </p:sp>
      <p:sp>
        <p:nvSpPr>
          <p:cNvPr id="41" name="object 41"/>
          <p:cNvSpPr txBox="1"/>
          <p:nvPr/>
        </p:nvSpPr>
        <p:spPr>
          <a:xfrm>
            <a:off x="4770120" y="5910071"/>
            <a:ext cx="3383279" cy="693420"/>
          </a:xfrm>
          <a:prstGeom prst="rect">
            <a:avLst/>
          </a:prstGeom>
          <a:solidFill>
            <a:srgbClr val="FF99CC"/>
          </a:solidFill>
        </p:spPr>
        <p:txBody>
          <a:bodyPr vert="horz" wrap="square" lIns="0" tIns="110490" rIns="0" bIns="0" rtlCol="0">
            <a:spAutoFit/>
          </a:bodyPr>
          <a:lstStyle/>
          <a:p>
            <a:pPr marL="693420">
              <a:lnSpc>
                <a:spcPct val="100000"/>
              </a:lnSpc>
              <a:spcBef>
                <a:spcPts val="870"/>
              </a:spcBef>
            </a:pPr>
            <a:r>
              <a:rPr sz="2800" b="1" spc="-10" dirty="0">
                <a:latin typeface="Times New Roman"/>
                <a:cs typeface="Times New Roman"/>
              </a:rPr>
              <a:t>Evolutionary</a:t>
            </a:r>
            <a:endParaRPr sz="2800">
              <a:latin typeface="Times New Roman"/>
              <a:cs typeface="Times New Roman"/>
            </a:endParaRPr>
          </a:p>
        </p:txBody>
      </p:sp>
      <p:sp>
        <p:nvSpPr>
          <p:cNvPr id="42" name="Rectangle 41"/>
          <p:cNvSpPr/>
          <p:nvPr/>
        </p:nvSpPr>
        <p:spPr>
          <a:xfrm>
            <a:off x="5316552" y="1982606"/>
            <a:ext cx="2224327" cy="523220"/>
          </a:xfrm>
          <a:prstGeom prst="rect">
            <a:avLst/>
          </a:prstGeom>
        </p:spPr>
        <p:txBody>
          <a:bodyPr wrap="none">
            <a:spAutoFit/>
          </a:bodyPr>
          <a:lstStyle/>
          <a:p>
            <a:pPr marL="12700">
              <a:lnSpc>
                <a:spcPct val="100000"/>
              </a:lnSpc>
              <a:spcBef>
                <a:spcPts val="95"/>
              </a:spcBef>
            </a:pPr>
            <a:r>
              <a:rPr lang="en-US" sz="2800" spc="-15" dirty="0" smtClean="0">
                <a:latin typeface="Times New Roman"/>
                <a:cs typeface="Times New Roman"/>
              </a:rPr>
              <a:t>Functionalism</a:t>
            </a:r>
            <a:endParaRPr lang="en-US" sz="2800" dirty="0">
              <a:latin typeface="Times New Roman"/>
              <a:cs typeface="Times New Roman"/>
            </a:endParaRPr>
          </a:p>
        </p:txBody>
      </p:sp>
      <p:sp>
        <p:nvSpPr>
          <p:cNvPr id="43" name="Rectangle 42"/>
          <p:cNvSpPr/>
          <p:nvPr/>
        </p:nvSpPr>
        <p:spPr>
          <a:xfrm>
            <a:off x="8905782" y="1972989"/>
            <a:ext cx="2008563" cy="523220"/>
          </a:xfrm>
          <a:prstGeom prst="rect">
            <a:avLst/>
          </a:prstGeom>
        </p:spPr>
        <p:txBody>
          <a:bodyPr wrap="none">
            <a:spAutoFit/>
          </a:bodyPr>
          <a:lstStyle/>
          <a:p>
            <a:pPr marL="12700">
              <a:lnSpc>
                <a:spcPct val="100000"/>
              </a:lnSpc>
              <a:spcBef>
                <a:spcPts val="95"/>
              </a:spcBef>
            </a:pPr>
            <a:r>
              <a:rPr lang="en-US" sz="2800" spc="-15" dirty="0" smtClean="0">
                <a:latin typeface="Times New Roman"/>
                <a:cs typeface="Times New Roman"/>
              </a:rPr>
              <a:t>Behaviorism</a:t>
            </a:r>
            <a:endParaRPr lang="en-US" sz="2800" dirty="0">
              <a:latin typeface="Times New Roman"/>
              <a:cs typeface="Times New Roman"/>
            </a:endParaRPr>
          </a:p>
        </p:txBody>
      </p:sp>
    </p:spTree>
    <p:extLst>
      <p:ext uri="{BB962C8B-B14F-4D97-AF65-F5344CB8AC3E}">
        <p14:creationId xmlns:p14="http://schemas.microsoft.com/office/powerpoint/2010/main" val="137504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5" dirty="0"/>
              <a:t>Structuralism: Wundt</a:t>
            </a:r>
            <a:r>
              <a:rPr lang="en-US" sz="3200" spc="-140" dirty="0"/>
              <a:t> </a:t>
            </a:r>
            <a:r>
              <a:rPr lang="en-US" sz="3200" dirty="0"/>
              <a:t>&amp;</a:t>
            </a:r>
            <a:r>
              <a:rPr lang="en-US" sz="3200" spc="-55" dirty="0"/>
              <a:t> </a:t>
            </a:r>
            <a:r>
              <a:rPr lang="en-US" sz="3200" spc="-15" dirty="0" err="1"/>
              <a:t>Titchener</a:t>
            </a:r>
            <a:endParaRPr lang="en-US" sz="3200" dirty="0"/>
          </a:p>
        </p:txBody>
      </p:sp>
      <p:sp>
        <p:nvSpPr>
          <p:cNvPr id="3" name="Content Placeholder 2"/>
          <p:cNvSpPr>
            <a:spLocks noGrp="1"/>
          </p:cNvSpPr>
          <p:nvPr>
            <p:ph idx="1"/>
          </p:nvPr>
        </p:nvSpPr>
        <p:spPr>
          <a:xfrm>
            <a:off x="685695" y="2859764"/>
            <a:ext cx="11029615" cy="3678303"/>
          </a:xfrm>
        </p:spPr>
        <p:txBody>
          <a:bodyPr>
            <a:noAutofit/>
          </a:bodyPr>
          <a:lstStyle/>
          <a:p>
            <a:pPr marL="0" marR="2449830" indent="0">
              <a:lnSpc>
                <a:spcPct val="100000"/>
              </a:lnSpc>
              <a:spcBef>
                <a:spcPts val="100"/>
              </a:spcBef>
              <a:buNone/>
              <a:tabLst>
                <a:tab pos="5240020" algn="l"/>
              </a:tabLst>
            </a:pPr>
            <a:r>
              <a:rPr lang="en-US" sz="2400" spc="-5" dirty="0">
                <a:solidFill>
                  <a:schemeClr val="tx1"/>
                </a:solidFill>
                <a:cs typeface="Comic Sans MS"/>
              </a:rPr>
              <a:t>Scientifi</a:t>
            </a:r>
            <a:r>
              <a:rPr lang="en-US" sz="2400" dirty="0">
                <a:solidFill>
                  <a:schemeClr val="tx1"/>
                </a:solidFill>
                <a:cs typeface="Comic Sans MS"/>
              </a:rPr>
              <a:t>c</a:t>
            </a:r>
            <a:r>
              <a:rPr lang="en-US" sz="2400" spc="20" dirty="0">
                <a:solidFill>
                  <a:schemeClr val="tx1"/>
                </a:solidFill>
                <a:cs typeface="Comic Sans MS"/>
              </a:rPr>
              <a:t> </a:t>
            </a:r>
            <a:r>
              <a:rPr lang="en-US" sz="2400" spc="-5" dirty="0" smtClean="0">
                <a:solidFill>
                  <a:schemeClr val="tx1"/>
                </a:solidFill>
                <a:cs typeface="Comic Sans MS"/>
              </a:rPr>
              <a:t>Stud</a:t>
            </a:r>
            <a:r>
              <a:rPr lang="en-US" sz="2400" dirty="0" smtClean="0">
                <a:solidFill>
                  <a:schemeClr val="tx1"/>
                </a:solidFill>
                <a:cs typeface="Comic Sans MS"/>
              </a:rPr>
              <a:t>y</a:t>
            </a:r>
            <a:r>
              <a:rPr lang="en-US" sz="2400" spc="-5" dirty="0" smtClean="0">
                <a:solidFill>
                  <a:schemeClr val="tx1"/>
                </a:solidFill>
                <a:cs typeface="Comic Sans MS"/>
              </a:rPr>
              <a:t> o</a:t>
            </a:r>
            <a:r>
              <a:rPr lang="en-US" sz="2400" dirty="0" smtClean="0">
                <a:solidFill>
                  <a:schemeClr val="tx1"/>
                </a:solidFill>
                <a:cs typeface="Comic Sans MS"/>
              </a:rPr>
              <a:t>f</a:t>
            </a:r>
            <a:r>
              <a:rPr lang="en-US" sz="2400" spc="15" dirty="0" smtClean="0">
                <a:solidFill>
                  <a:schemeClr val="tx1"/>
                </a:solidFill>
                <a:cs typeface="Comic Sans MS"/>
              </a:rPr>
              <a:t> </a:t>
            </a:r>
            <a:r>
              <a:rPr lang="en-US" sz="2400" spc="-15" dirty="0" smtClean="0">
                <a:solidFill>
                  <a:schemeClr val="tx1"/>
                </a:solidFill>
                <a:cs typeface="Comic Sans MS"/>
              </a:rPr>
              <a:t>P</a:t>
            </a:r>
            <a:r>
              <a:rPr lang="en-US" sz="2400" dirty="0" smtClean="0">
                <a:solidFill>
                  <a:schemeClr val="tx1"/>
                </a:solidFill>
                <a:cs typeface="Comic Sans MS"/>
              </a:rPr>
              <a:t>s</a:t>
            </a:r>
            <a:r>
              <a:rPr lang="en-US" sz="2400" spc="-25" dirty="0" smtClean="0">
                <a:solidFill>
                  <a:schemeClr val="tx1"/>
                </a:solidFill>
                <a:cs typeface="Comic Sans MS"/>
              </a:rPr>
              <a:t>y</a:t>
            </a:r>
            <a:r>
              <a:rPr lang="en-US" sz="2400" dirty="0" smtClean="0">
                <a:solidFill>
                  <a:schemeClr val="tx1"/>
                </a:solidFill>
                <a:cs typeface="Comic Sans MS"/>
              </a:rPr>
              <a:t>c</a:t>
            </a:r>
            <a:r>
              <a:rPr lang="en-US" sz="2400" spc="-25" dirty="0" smtClean="0">
                <a:solidFill>
                  <a:schemeClr val="tx1"/>
                </a:solidFill>
                <a:cs typeface="Comic Sans MS"/>
              </a:rPr>
              <a:t>h</a:t>
            </a:r>
            <a:r>
              <a:rPr lang="en-US" sz="2400" spc="-20" dirty="0" smtClean="0">
                <a:solidFill>
                  <a:schemeClr val="tx1"/>
                </a:solidFill>
                <a:cs typeface="Comic Sans MS"/>
              </a:rPr>
              <a:t>o</a:t>
            </a:r>
            <a:r>
              <a:rPr lang="en-US" sz="2400" dirty="0" smtClean="0">
                <a:solidFill>
                  <a:schemeClr val="tx1"/>
                </a:solidFill>
                <a:cs typeface="Comic Sans MS"/>
              </a:rPr>
              <a:t>l</a:t>
            </a:r>
            <a:r>
              <a:rPr lang="en-US" sz="2400" spc="-25" dirty="0" smtClean="0">
                <a:solidFill>
                  <a:schemeClr val="tx1"/>
                </a:solidFill>
                <a:cs typeface="Comic Sans MS"/>
              </a:rPr>
              <a:t>o</a:t>
            </a:r>
            <a:r>
              <a:rPr lang="en-US" sz="2400" spc="-20" dirty="0" smtClean="0">
                <a:solidFill>
                  <a:schemeClr val="tx1"/>
                </a:solidFill>
                <a:cs typeface="Comic Sans MS"/>
              </a:rPr>
              <a:t>g</a:t>
            </a:r>
            <a:r>
              <a:rPr lang="en-US" sz="2400" spc="-15" dirty="0" smtClean="0">
                <a:solidFill>
                  <a:schemeClr val="tx1"/>
                </a:solidFill>
                <a:cs typeface="Comic Sans MS"/>
              </a:rPr>
              <a:t>y</a:t>
            </a:r>
            <a:r>
              <a:rPr lang="en-US" sz="2400" dirty="0" smtClean="0">
                <a:solidFill>
                  <a:schemeClr val="tx1"/>
                </a:solidFill>
                <a:cs typeface="Comic Sans MS"/>
              </a:rPr>
              <a:t>: </a:t>
            </a:r>
            <a:r>
              <a:rPr lang="en-US" sz="2400" spc="-15" dirty="0" smtClean="0">
                <a:solidFill>
                  <a:schemeClr val="tx1"/>
                </a:solidFill>
                <a:cs typeface="Comic Sans MS"/>
              </a:rPr>
              <a:t>Stru</a:t>
            </a:r>
            <a:r>
              <a:rPr lang="en-US" sz="2400" dirty="0" smtClean="0">
                <a:solidFill>
                  <a:schemeClr val="tx1"/>
                </a:solidFill>
                <a:cs typeface="Comic Sans MS"/>
              </a:rPr>
              <a:t>c</a:t>
            </a:r>
            <a:r>
              <a:rPr lang="en-US" sz="2400" spc="-20" dirty="0" smtClean="0">
                <a:solidFill>
                  <a:schemeClr val="tx1"/>
                </a:solidFill>
                <a:cs typeface="Comic Sans MS"/>
              </a:rPr>
              <a:t>t</a:t>
            </a:r>
            <a:r>
              <a:rPr lang="en-US" sz="2400" spc="-15" dirty="0" smtClean="0">
                <a:solidFill>
                  <a:schemeClr val="tx1"/>
                </a:solidFill>
                <a:cs typeface="Comic Sans MS"/>
              </a:rPr>
              <a:t>ura</a:t>
            </a:r>
            <a:r>
              <a:rPr lang="en-US" sz="2400" dirty="0" smtClean="0">
                <a:solidFill>
                  <a:schemeClr val="tx1"/>
                </a:solidFill>
                <a:cs typeface="Comic Sans MS"/>
              </a:rPr>
              <a:t>l</a:t>
            </a:r>
            <a:r>
              <a:rPr lang="en-US" sz="2400" spc="-20" dirty="0" smtClean="0">
                <a:solidFill>
                  <a:schemeClr val="tx1"/>
                </a:solidFill>
                <a:cs typeface="Comic Sans MS"/>
              </a:rPr>
              <a:t>i</a:t>
            </a:r>
            <a:r>
              <a:rPr lang="en-US" sz="2400" dirty="0" smtClean="0">
                <a:solidFill>
                  <a:schemeClr val="tx1"/>
                </a:solidFill>
                <a:cs typeface="Comic Sans MS"/>
              </a:rPr>
              <a:t>sm </a:t>
            </a:r>
            <a:r>
              <a:rPr lang="en-US" sz="2400" spc="-5" dirty="0" smtClean="0">
                <a:solidFill>
                  <a:schemeClr val="tx1"/>
                </a:solidFill>
                <a:cs typeface="Comic Sans MS"/>
              </a:rPr>
              <a:t>(</a:t>
            </a:r>
            <a:r>
              <a:rPr lang="en-US" sz="2400" spc="-5" dirty="0">
                <a:solidFill>
                  <a:schemeClr val="tx1"/>
                </a:solidFill>
                <a:cs typeface="Comic Sans MS"/>
              </a:rPr>
              <a:t>ca</a:t>
            </a:r>
            <a:r>
              <a:rPr lang="en-US" sz="2400" spc="-20" dirty="0">
                <a:solidFill>
                  <a:schemeClr val="tx1"/>
                </a:solidFill>
                <a:cs typeface="Comic Sans MS"/>
              </a:rPr>
              <a:t> </a:t>
            </a:r>
            <a:r>
              <a:rPr lang="en-US" sz="2400" spc="-5" dirty="0">
                <a:solidFill>
                  <a:schemeClr val="tx1"/>
                </a:solidFill>
                <a:cs typeface="Comic Sans MS"/>
              </a:rPr>
              <a:t>1832’s</a:t>
            </a:r>
            <a:r>
              <a:rPr lang="en-US" sz="2400" spc="40" dirty="0">
                <a:solidFill>
                  <a:schemeClr val="tx1"/>
                </a:solidFill>
                <a:cs typeface="Comic Sans MS"/>
              </a:rPr>
              <a:t> </a:t>
            </a:r>
            <a:r>
              <a:rPr lang="en-US" sz="2400" spc="-20" dirty="0">
                <a:solidFill>
                  <a:schemeClr val="tx1"/>
                </a:solidFill>
                <a:cs typeface="Comic Sans MS"/>
              </a:rPr>
              <a:t>-1920)</a:t>
            </a:r>
            <a:endParaRPr lang="en-US" sz="2400" dirty="0">
              <a:solidFill>
                <a:schemeClr val="tx1"/>
              </a:solidFill>
              <a:cs typeface="Comic Sans MS"/>
            </a:endParaRPr>
          </a:p>
          <a:p>
            <a:pPr marL="355600" indent="-342900">
              <a:spcBef>
                <a:spcPts val="1200"/>
              </a:spcBef>
              <a:tabLst>
                <a:tab pos="241300" algn="l"/>
              </a:tabLst>
            </a:pPr>
            <a:r>
              <a:rPr lang="en-US" sz="2400" dirty="0">
                <a:solidFill>
                  <a:schemeClr val="tx1"/>
                </a:solidFill>
                <a:cs typeface="Comic Sans MS"/>
              </a:rPr>
              <a:t>Wilhelm</a:t>
            </a:r>
            <a:r>
              <a:rPr lang="en-US" sz="2400" spc="-15" dirty="0">
                <a:solidFill>
                  <a:schemeClr val="tx1"/>
                </a:solidFill>
                <a:cs typeface="Comic Sans MS"/>
              </a:rPr>
              <a:t> </a:t>
            </a:r>
            <a:r>
              <a:rPr lang="en-US" sz="2400" dirty="0">
                <a:solidFill>
                  <a:schemeClr val="tx1"/>
                </a:solidFill>
                <a:cs typeface="Comic Sans MS"/>
              </a:rPr>
              <a:t>Wundt</a:t>
            </a:r>
            <a:r>
              <a:rPr lang="en-US" sz="2400" spc="5" dirty="0">
                <a:solidFill>
                  <a:schemeClr val="tx1"/>
                </a:solidFill>
                <a:cs typeface="Comic Sans MS"/>
              </a:rPr>
              <a:t> </a:t>
            </a:r>
            <a:r>
              <a:rPr lang="en-US" sz="2400" dirty="0">
                <a:solidFill>
                  <a:schemeClr val="tx1"/>
                </a:solidFill>
                <a:cs typeface="Comic Sans MS"/>
              </a:rPr>
              <a:t>–</a:t>
            </a:r>
            <a:r>
              <a:rPr lang="en-US" sz="2400" spc="-40" dirty="0">
                <a:solidFill>
                  <a:schemeClr val="tx1"/>
                </a:solidFill>
                <a:cs typeface="Comic Sans MS"/>
              </a:rPr>
              <a:t> </a:t>
            </a:r>
            <a:r>
              <a:rPr lang="en-US" sz="2400" spc="-5" dirty="0">
                <a:solidFill>
                  <a:schemeClr val="tx1"/>
                </a:solidFill>
                <a:cs typeface="Comic Sans MS"/>
              </a:rPr>
              <a:t>the</a:t>
            </a:r>
            <a:r>
              <a:rPr lang="en-US" sz="2400" spc="-25" dirty="0">
                <a:solidFill>
                  <a:schemeClr val="tx1"/>
                </a:solidFill>
                <a:cs typeface="Comic Sans MS"/>
              </a:rPr>
              <a:t> </a:t>
            </a:r>
            <a:r>
              <a:rPr lang="en-US" sz="2400" spc="-10" dirty="0">
                <a:solidFill>
                  <a:schemeClr val="tx1"/>
                </a:solidFill>
                <a:cs typeface="Comic Sans MS"/>
              </a:rPr>
              <a:t>father</a:t>
            </a:r>
            <a:r>
              <a:rPr lang="en-US" sz="2400" spc="15" dirty="0">
                <a:solidFill>
                  <a:schemeClr val="tx1"/>
                </a:solidFill>
                <a:cs typeface="Comic Sans MS"/>
              </a:rPr>
              <a:t> </a:t>
            </a:r>
            <a:r>
              <a:rPr lang="en-US" sz="2400" dirty="0">
                <a:solidFill>
                  <a:schemeClr val="tx1"/>
                </a:solidFill>
                <a:cs typeface="Comic Sans MS"/>
              </a:rPr>
              <a:t>of</a:t>
            </a:r>
            <a:r>
              <a:rPr lang="en-US" sz="2400" spc="15" dirty="0">
                <a:solidFill>
                  <a:schemeClr val="tx1"/>
                </a:solidFill>
                <a:cs typeface="Comic Sans MS"/>
              </a:rPr>
              <a:t> </a:t>
            </a:r>
            <a:r>
              <a:rPr lang="en-US" sz="2400" spc="-5" dirty="0">
                <a:solidFill>
                  <a:schemeClr val="tx1"/>
                </a:solidFill>
                <a:cs typeface="Comic Sans MS"/>
              </a:rPr>
              <a:t>Scientific</a:t>
            </a:r>
            <a:r>
              <a:rPr lang="en-US" sz="2400" spc="30" dirty="0">
                <a:solidFill>
                  <a:schemeClr val="tx1"/>
                </a:solidFill>
                <a:cs typeface="Comic Sans MS"/>
              </a:rPr>
              <a:t> </a:t>
            </a:r>
            <a:r>
              <a:rPr lang="en-US" sz="2400" spc="-15" dirty="0">
                <a:solidFill>
                  <a:schemeClr val="tx1"/>
                </a:solidFill>
                <a:cs typeface="Comic Sans MS"/>
              </a:rPr>
              <a:t>psychology</a:t>
            </a:r>
            <a:endParaRPr lang="en-US" sz="2400" dirty="0">
              <a:solidFill>
                <a:schemeClr val="tx1"/>
              </a:solidFill>
              <a:cs typeface="Comic Sans MS"/>
            </a:endParaRPr>
          </a:p>
          <a:p>
            <a:pPr marL="354965" indent="-342900">
              <a:tabLst>
                <a:tab pos="344805" algn="l"/>
                <a:tab pos="345440" algn="l"/>
              </a:tabLst>
            </a:pPr>
            <a:r>
              <a:rPr lang="en-US" sz="2400" spc="-5" dirty="0">
                <a:solidFill>
                  <a:schemeClr val="tx1"/>
                </a:solidFill>
                <a:cs typeface="Comic Sans MS"/>
              </a:rPr>
              <a:t>Set</a:t>
            </a:r>
            <a:r>
              <a:rPr lang="en-US" sz="2400" spc="-20" dirty="0">
                <a:solidFill>
                  <a:schemeClr val="tx1"/>
                </a:solidFill>
                <a:cs typeface="Comic Sans MS"/>
              </a:rPr>
              <a:t> </a:t>
            </a:r>
            <a:r>
              <a:rPr lang="en-US" sz="2400" spc="-5" dirty="0">
                <a:solidFill>
                  <a:schemeClr val="tx1"/>
                </a:solidFill>
                <a:cs typeface="Comic Sans MS"/>
              </a:rPr>
              <a:t>up</a:t>
            </a:r>
            <a:r>
              <a:rPr lang="en-US" sz="2400" spc="-20" dirty="0">
                <a:solidFill>
                  <a:schemeClr val="tx1"/>
                </a:solidFill>
                <a:cs typeface="Comic Sans MS"/>
              </a:rPr>
              <a:t> </a:t>
            </a:r>
            <a:r>
              <a:rPr lang="en-US" sz="2400" spc="-5" dirty="0">
                <a:solidFill>
                  <a:schemeClr val="tx1"/>
                </a:solidFill>
                <a:cs typeface="Comic Sans MS"/>
              </a:rPr>
              <a:t>the first</a:t>
            </a:r>
            <a:r>
              <a:rPr lang="en-US" sz="2400" spc="35" dirty="0">
                <a:solidFill>
                  <a:schemeClr val="tx1"/>
                </a:solidFill>
                <a:cs typeface="Comic Sans MS"/>
              </a:rPr>
              <a:t> </a:t>
            </a:r>
            <a:r>
              <a:rPr lang="en-US" sz="2400" spc="-5" dirty="0">
                <a:solidFill>
                  <a:schemeClr val="tx1"/>
                </a:solidFill>
                <a:cs typeface="Comic Sans MS"/>
              </a:rPr>
              <a:t>psychology </a:t>
            </a:r>
            <a:r>
              <a:rPr lang="en-US" sz="2400" dirty="0">
                <a:solidFill>
                  <a:schemeClr val="tx1"/>
                </a:solidFill>
                <a:cs typeface="Comic Sans MS"/>
              </a:rPr>
              <a:t>lab</a:t>
            </a:r>
            <a:r>
              <a:rPr lang="en-US" sz="2400" spc="-10" dirty="0">
                <a:solidFill>
                  <a:schemeClr val="tx1"/>
                </a:solidFill>
                <a:cs typeface="Comic Sans MS"/>
              </a:rPr>
              <a:t> </a:t>
            </a:r>
            <a:r>
              <a:rPr lang="en-US" sz="2400" spc="-5" dirty="0">
                <a:solidFill>
                  <a:schemeClr val="tx1"/>
                </a:solidFill>
                <a:cs typeface="Comic Sans MS"/>
              </a:rPr>
              <a:t>in</a:t>
            </a:r>
            <a:r>
              <a:rPr lang="en-US" sz="2400" spc="10" dirty="0">
                <a:solidFill>
                  <a:schemeClr val="tx1"/>
                </a:solidFill>
                <a:cs typeface="Comic Sans MS"/>
              </a:rPr>
              <a:t> </a:t>
            </a:r>
            <a:r>
              <a:rPr lang="en-US" sz="2400" spc="-5" dirty="0">
                <a:solidFill>
                  <a:schemeClr val="tx1"/>
                </a:solidFill>
                <a:cs typeface="Comic Sans MS"/>
              </a:rPr>
              <a:t>1879</a:t>
            </a:r>
            <a:r>
              <a:rPr lang="en-US" sz="2400" spc="10" dirty="0">
                <a:solidFill>
                  <a:schemeClr val="tx1"/>
                </a:solidFill>
                <a:cs typeface="Comic Sans MS"/>
              </a:rPr>
              <a:t> </a:t>
            </a:r>
            <a:r>
              <a:rPr lang="en-US" sz="2400" dirty="0">
                <a:solidFill>
                  <a:schemeClr val="tx1"/>
                </a:solidFill>
                <a:cs typeface="Comic Sans MS"/>
              </a:rPr>
              <a:t>at</a:t>
            </a:r>
            <a:r>
              <a:rPr lang="en-US" sz="2400" spc="20" dirty="0">
                <a:solidFill>
                  <a:schemeClr val="tx1"/>
                </a:solidFill>
                <a:cs typeface="Comic Sans MS"/>
              </a:rPr>
              <a:t> </a:t>
            </a:r>
            <a:r>
              <a:rPr lang="en-US" sz="2400" spc="-5" dirty="0">
                <a:solidFill>
                  <a:schemeClr val="tx1"/>
                </a:solidFill>
                <a:cs typeface="Comic Sans MS"/>
              </a:rPr>
              <a:t>Leipzig,</a:t>
            </a:r>
            <a:r>
              <a:rPr lang="en-US" sz="2400" spc="10" dirty="0">
                <a:solidFill>
                  <a:schemeClr val="tx1"/>
                </a:solidFill>
                <a:cs typeface="Comic Sans MS"/>
              </a:rPr>
              <a:t> </a:t>
            </a:r>
            <a:r>
              <a:rPr lang="en-US" sz="2400" spc="-15" dirty="0">
                <a:solidFill>
                  <a:schemeClr val="tx1"/>
                </a:solidFill>
                <a:cs typeface="Comic Sans MS"/>
              </a:rPr>
              <a:t>Germany.</a:t>
            </a:r>
            <a:endParaRPr lang="en-US" sz="2400" dirty="0">
              <a:solidFill>
                <a:schemeClr val="tx1"/>
              </a:solidFill>
              <a:cs typeface="Comic Sans MS"/>
            </a:endParaRPr>
          </a:p>
          <a:p>
            <a:pPr marL="354965" indent="-342900">
              <a:tabLst>
                <a:tab pos="344805" algn="l"/>
                <a:tab pos="345440" algn="l"/>
              </a:tabLst>
            </a:pPr>
            <a:r>
              <a:rPr lang="en-US" sz="2400" spc="-5" dirty="0">
                <a:solidFill>
                  <a:schemeClr val="tx1"/>
                </a:solidFill>
                <a:cs typeface="Comic Sans MS"/>
              </a:rPr>
              <a:t>Created</a:t>
            </a:r>
            <a:r>
              <a:rPr lang="en-US" sz="2400" spc="-10" dirty="0">
                <a:solidFill>
                  <a:schemeClr val="tx1"/>
                </a:solidFill>
                <a:cs typeface="Comic Sans MS"/>
              </a:rPr>
              <a:t> </a:t>
            </a:r>
            <a:r>
              <a:rPr lang="en-US" sz="2400" spc="-5" dirty="0">
                <a:solidFill>
                  <a:schemeClr val="tx1"/>
                </a:solidFill>
                <a:cs typeface="Comic Sans MS"/>
              </a:rPr>
              <a:t>the approach</a:t>
            </a:r>
            <a:r>
              <a:rPr lang="en-US" sz="2400" spc="55" dirty="0">
                <a:solidFill>
                  <a:schemeClr val="tx1"/>
                </a:solidFill>
                <a:cs typeface="Comic Sans MS"/>
              </a:rPr>
              <a:t> </a:t>
            </a:r>
            <a:r>
              <a:rPr lang="en-US" sz="2400" spc="-5" dirty="0">
                <a:solidFill>
                  <a:schemeClr val="tx1"/>
                </a:solidFill>
                <a:cs typeface="Comic Sans MS"/>
              </a:rPr>
              <a:t>of</a:t>
            </a:r>
            <a:r>
              <a:rPr lang="en-US" sz="2400" spc="20" dirty="0">
                <a:solidFill>
                  <a:schemeClr val="tx1"/>
                </a:solidFill>
                <a:cs typeface="Comic Sans MS"/>
              </a:rPr>
              <a:t> </a:t>
            </a:r>
            <a:r>
              <a:rPr lang="en-US" sz="2400" spc="-15" dirty="0">
                <a:solidFill>
                  <a:schemeClr val="tx1"/>
                </a:solidFill>
                <a:cs typeface="Comic Sans MS"/>
              </a:rPr>
              <a:t>structuralism</a:t>
            </a:r>
            <a:endParaRPr lang="en-US" sz="2400" dirty="0">
              <a:solidFill>
                <a:schemeClr val="tx1"/>
              </a:solidFill>
              <a:cs typeface="Comic Sans MS"/>
            </a:endParaRPr>
          </a:p>
          <a:p>
            <a:pPr marL="355600" indent="-342900">
              <a:spcBef>
                <a:spcPts val="5"/>
              </a:spcBef>
              <a:tabLst>
                <a:tab pos="241300" algn="l"/>
              </a:tabLst>
            </a:pPr>
            <a:r>
              <a:rPr lang="en-US" sz="2400" dirty="0">
                <a:solidFill>
                  <a:schemeClr val="tx1"/>
                </a:solidFill>
                <a:cs typeface="Comic Sans MS"/>
              </a:rPr>
              <a:t>Wanted</a:t>
            </a:r>
            <a:r>
              <a:rPr lang="en-US" sz="2400" spc="10" dirty="0">
                <a:solidFill>
                  <a:schemeClr val="tx1"/>
                </a:solidFill>
                <a:cs typeface="Comic Sans MS"/>
              </a:rPr>
              <a:t> </a:t>
            </a:r>
            <a:r>
              <a:rPr lang="en-US" sz="2400" spc="-5" dirty="0">
                <a:solidFill>
                  <a:schemeClr val="tx1"/>
                </a:solidFill>
                <a:cs typeface="Comic Sans MS"/>
              </a:rPr>
              <a:t>to</a:t>
            </a:r>
            <a:r>
              <a:rPr lang="en-US" sz="2400" spc="-15" dirty="0">
                <a:solidFill>
                  <a:schemeClr val="tx1"/>
                </a:solidFill>
                <a:cs typeface="Comic Sans MS"/>
              </a:rPr>
              <a:t> </a:t>
            </a:r>
            <a:r>
              <a:rPr lang="en-US" sz="2400" dirty="0">
                <a:solidFill>
                  <a:schemeClr val="tx1"/>
                </a:solidFill>
                <a:cs typeface="Comic Sans MS"/>
              </a:rPr>
              <a:t>know </a:t>
            </a:r>
            <a:r>
              <a:rPr lang="en-US" sz="2400" spc="-5" dirty="0">
                <a:solidFill>
                  <a:schemeClr val="tx1"/>
                </a:solidFill>
                <a:cs typeface="Comic Sans MS"/>
              </a:rPr>
              <a:t>what</a:t>
            </a:r>
            <a:r>
              <a:rPr lang="en-US" sz="2400" spc="15" dirty="0">
                <a:solidFill>
                  <a:schemeClr val="tx1"/>
                </a:solidFill>
                <a:cs typeface="Comic Sans MS"/>
              </a:rPr>
              <a:t> </a:t>
            </a:r>
            <a:r>
              <a:rPr lang="en-US" sz="2400" dirty="0">
                <a:solidFill>
                  <a:schemeClr val="tx1"/>
                </a:solidFill>
                <a:cs typeface="Comic Sans MS"/>
              </a:rPr>
              <a:t>the</a:t>
            </a:r>
            <a:r>
              <a:rPr lang="en-US" sz="2400" spc="-15" dirty="0">
                <a:solidFill>
                  <a:schemeClr val="tx1"/>
                </a:solidFill>
                <a:cs typeface="Comic Sans MS"/>
              </a:rPr>
              <a:t> </a:t>
            </a:r>
            <a:r>
              <a:rPr lang="en-US" sz="2400" spc="-5" dirty="0">
                <a:solidFill>
                  <a:schemeClr val="tx1"/>
                </a:solidFill>
                <a:cs typeface="Comic Sans MS"/>
              </a:rPr>
              <a:t>structure</a:t>
            </a:r>
            <a:r>
              <a:rPr lang="en-US" sz="2400" spc="-40" dirty="0">
                <a:solidFill>
                  <a:schemeClr val="tx1"/>
                </a:solidFill>
                <a:cs typeface="Comic Sans MS"/>
              </a:rPr>
              <a:t> </a:t>
            </a:r>
            <a:r>
              <a:rPr lang="en-US" sz="2400" spc="-5" dirty="0">
                <a:solidFill>
                  <a:schemeClr val="tx1"/>
                </a:solidFill>
                <a:cs typeface="Comic Sans MS"/>
              </a:rPr>
              <a:t>of</a:t>
            </a:r>
            <a:r>
              <a:rPr lang="en-US" sz="2400" dirty="0">
                <a:solidFill>
                  <a:schemeClr val="tx1"/>
                </a:solidFill>
                <a:cs typeface="Comic Sans MS"/>
              </a:rPr>
              <a:t> </a:t>
            </a:r>
            <a:r>
              <a:rPr lang="en-US" sz="2400" spc="-5" dirty="0">
                <a:solidFill>
                  <a:schemeClr val="tx1"/>
                </a:solidFill>
                <a:cs typeface="Comic Sans MS"/>
              </a:rPr>
              <a:t>the</a:t>
            </a:r>
            <a:r>
              <a:rPr lang="en-US" sz="2400" dirty="0">
                <a:solidFill>
                  <a:schemeClr val="tx1"/>
                </a:solidFill>
                <a:cs typeface="Comic Sans MS"/>
              </a:rPr>
              <a:t> </a:t>
            </a:r>
            <a:r>
              <a:rPr lang="en-US" sz="2400" spc="-20" dirty="0">
                <a:solidFill>
                  <a:schemeClr val="tx1"/>
                </a:solidFill>
                <a:cs typeface="Comic Sans MS"/>
              </a:rPr>
              <a:t>mind</a:t>
            </a:r>
            <a:endParaRPr lang="en-US" sz="2400" dirty="0">
              <a:solidFill>
                <a:schemeClr val="tx1"/>
              </a:solidFill>
              <a:cs typeface="Comic Sans MS"/>
            </a:endParaRPr>
          </a:p>
          <a:p>
            <a:pPr marL="355600" indent="-342900">
              <a:tabLst>
                <a:tab pos="241300" algn="l"/>
              </a:tabLst>
            </a:pPr>
            <a:r>
              <a:rPr lang="en-US" sz="2400" spc="-5" dirty="0">
                <a:solidFill>
                  <a:schemeClr val="tx1"/>
                </a:solidFill>
                <a:cs typeface="Comic Sans MS"/>
              </a:rPr>
              <a:t>Aim was </a:t>
            </a:r>
            <a:r>
              <a:rPr lang="en-US" sz="2400" dirty="0">
                <a:solidFill>
                  <a:schemeClr val="tx1"/>
                </a:solidFill>
                <a:cs typeface="Comic Sans MS"/>
              </a:rPr>
              <a:t>to</a:t>
            </a:r>
            <a:r>
              <a:rPr lang="en-US" sz="2400" spc="-15" dirty="0">
                <a:solidFill>
                  <a:schemeClr val="tx1"/>
                </a:solidFill>
                <a:cs typeface="Comic Sans MS"/>
              </a:rPr>
              <a:t> </a:t>
            </a:r>
            <a:r>
              <a:rPr lang="en-US" sz="2400" dirty="0">
                <a:solidFill>
                  <a:schemeClr val="tx1"/>
                </a:solidFill>
                <a:cs typeface="Comic Sans MS"/>
              </a:rPr>
              <a:t>study</a:t>
            </a:r>
            <a:r>
              <a:rPr lang="en-US" sz="2400" spc="-20" dirty="0">
                <a:solidFill>
                  <a:schemeClr val="tx1"/>
                </a:solidFill>
                <a:cs typeface="Comic Sans MS"/>
              </a:rPr>
              <a:t> </a:t>
            </a:r>
            <a:r>
              <a:rPr lang="en-US" sz="2400" spc="-5" dirty="0">
                <a:solidFill>
                  <a:schemeClr val="tx1"/>
                </a:solidFill>
                <a:cs typeface="Comic Sans MS"/>
              </a:rPr>
              <a:t>‘building</a:t>
            </a:r>
            <a:r>
              <a:rPr lang="en-US" sz="2400" dirty="0">
                <a:solidFill>
                  <a:schemeClr val="tx1"/>
                </a:solidFill>
                <a:cs typeface="Comic Sans MS"/>
              </a:rPr>
              <a:t> </a:t>
            </a:r>
            <a:r>
              <a:rPr lang="en-US" sz="2400" spc="-5" dirty="0">
                <a:solidFill>
                  <a:schemeClr val="tx1"/>
                </a:solidFill>
                <a:cs typeface="Comic Sans MS"/>
              </a:rPr>
              <a:t>blocks</a:t>
            </a:r>
            <a:r>
              <a:rPr lang="en-US" sz="2400" spc="5" dirty="0">
                <a:solidFill>
                  <a:schemeClr val="tx1"/>
                </a:solidFill>
                <a:cs typeface="Comic Sans MS"/>
              </a:rPr>
              <a:t> </a:t>
            </a:r>
            <a:r>
              <a:rPr lang="en-US" sz="2400" spc="-5" dirty="0">
                <a:solidFill>
                  <a:schemeClr val="tx1"/>
                </a:solidFill>
                <a:cs typeface="Comic Sans MS"/>
              </a:rPr>
              <a:t>of </a:t>
            </a:r>
            <a:r>
              <a:rPr lang="en-US" sz="2400" dirty="0">
                <a:solidFill>
                  <a:schemeClr val="tx1"/>
                </a:solidFill>
                <a:cs typeface="Comic Sans MS"/>
              </a:rPr>
              <a:t>the</a:t>
            </a:r>
            <a:r>
              <a:rPr lang="en-US" sz="2400" spc="-15" dirty="0">
                <a:solidFill>
                  <a:schemeClr val="tx1"/>
                </a:solidFill>
                <a:cs typeface="Comic Sans MS"/>
              </a:rPr>
              <a:t> mind’</a:t>
            </a:r>
            <a:endParaRPr lang="en-US" sz="2400" dirty="0">
              <a:solidFill>
                <a:schemeClr val="tx1"/>
              </a:solidFill>
              <a:cs typeface="Comic Sans MS"/>
            </a:endParaRPr>
          </a:p>
          <a:p>
            <a:pPr marL="355600" indent="-342900">
              <a:tabLst>
                <a:tab pos="241300" algn="l"/>
              </a:tabLst>
            </a:pPr>
            <a:r>
              <a:rPr lang="en-US" sz="2400" dirty="0">
                <a:solidFill>
                  <a:schemeClr val="tx1"/>
                </a:solidFill>
                <a:cs typeface="Comic Sans MS"/>
              </a:rPr>
              <a:t>Used</a:t>
            </a:r>
            <a:r>
              <a:rPr lang="en-US" sz="2400" spc="-55" dirty="0">
                <a:solidFill>
                  <a:schemeClr val="tx1"/>
                </a:solidFill>
                <a:cs typeface="Comic Sans MS"/>
              </a:rPr>
              <a:t> </a:t>
            </a:r>
            <a:r>
              <a:rPr lang="en-US" sz="2400" spc="-15" dirty="0">
                <a:solidFill>
                  <a:schemeClr val="tx1"/>
                </a:solidFill>
                <a:cs typeface="Comic Sans MS"/>
              </a:rPr>
              <a:t>introspection</a:t>
            </a:r>
            <a:endParaRPr lang="en-US" sz="2400" dirty="0">
              <a:solidFill>
                <a:schemeClr val="tx1"/>
              </a:solidFill>
              <a:cs typeface="Comic Sans MS"/>
            </a:endParaRPr>
          </a:p>
          <a:p>
            <a:pPr marL="0" indent="0">
              <a:buNone/>
            </a:pPr>
            <a:r>
              <a:rPr lang="en-US" sz="2400" dirty="0">
                <a:solidFill>
                  <a:schemeClr val="tx1"/>
                </a:solidFill>
                <a:cs typeface="Comic Sans MS"/>
              </a:rPr>
              <a:t>“The</a:t>
            </a:r>
            <a:r>
              <a:rPr lang="en-US" sz="2400" spc="-10" dirty="0">
                <a:solidFill>
                  <a:schemeClr val="tx1"/>
                </a:solidFill>
                <a:cs typeface="Comic Sans MS"/>
              </a:rPr>
              <a:t> </a:t>
            </a:r>
            <a:r>
              <a:rPr lang="en-US" sz="2400" dirty="0">
                <a:solidFill>
                  <a:schemeClr val="tx1"/>
                </a:solidFill>
                <a:cs typeface="Comic Sans MS"/>
              </a:rPr>
              <a:t>careful,</a:t>
            </a:r>
            <a:r>
              <a:rPr lang="en-US" sz="2400" spc="25" dirty="0">
                <a:solidFill>
                  <a:schemeClr val="tx1"/>
                </a:solidFill>
                <a:cs typeface="Comic Sans MS"/>
              </a:rPr>
              <a:t> </a:t>
            </a:r>
            <a:r>
              <a:rPr lang="en-US" sz="2400" dirty="0">
                <a:solidFill>
                  <a:schemeClr val="tx1"/>
                </a:solidFill>
                <a:cs typeface="Comic Sans MS"/>
              </a:rPr>
              <a:t>systematic</a:t>
            </a:r>
            <a:r>
              <a:rPr lang="en-US" sz="2400" spc="15" dirty="0">
                <a:solidFill>
                  <a:schemeClr val="tx1"/>
                </a:solidFill>
                <a:cs typeface="Comic Sans MS"/>
              </a:rPr>
              <a:t> </a:t>
            </a:r>
            <a:r>
              <a:rPr lang="en-US" sz="2400" spc="-10" dirty="0">
                <a:solidFill>
                  <a:schemeClr val="tx1"/>
                </a:solidFill>
                <a:cs typeface="Comic Sans MS"/>
              </a:rPr>
              <a:t>self-observation</a:t>
            </a:r>
            <a:r>
              <a:rPr lang="en-US" sz="2400" spc="70" dirty="0">
                <a:solidFill>
                  <a:schemeClr val="tx1"/>
                </a:solidFill>
                <a:cs typeface="Comic Sans MS"/>
              </a:rPr>
              <a:t> </a:t>
            </a:r>
            <a:r>
              <a:rPr lang="en-US" sz="2400" spc="-5" dirty="0">
                <a:solidFill>
                  <a:schemeClr val="tx1"/>
                </a:solidFill>
                <a:cs typeface="Comic Sans MS"/>
              </a:rPr>
              <a:t>of</a:t>
            </a:r>
            <a:r>
              <a:rPr lang="en-US" sz="2400" spc="25" dirty="0">
                <a:solidFill>
                  <a:schemeClr val="tx1"/>
                </a:solidFill>
                <a:cs typeface="Comic Sans MS"/>
              </a:rPr>
              <a:t> </a:t>
            </a:r>
            <a:r>
              <a:rPr lang="en-US" sz="2400" dirty="0">
                <a:solidFill>
                  <a:schemeClr val="tx1"/>
                </a:solidFill>
                <a:cs typeface="Comic Sans MS"/>
              </a:rPr>
              <a:t>one’s</a:t>
            </a:r>
            <a:r>
              <a:rPr lang="en-US" sz="2400" spc="5" dirty="0">
                <a:solidFill>
                  <a:schemeClr val="tx1"/>
                </a:solidFill>
                <a:cs typeface="Comic Sans MS"/>
              </a:rPr>
              <a:t> </a:t>
            </a:r>
            <a:r>
              <a:rPr lang="en-US" sz="2400" dirty="0">
                <a:solidFill>
                  <a:schemeClr val="tx1"/>
                </a:solidFill>
                <a:cs typeface="Comic Sans MS"/>
              </a:rPr>
              <a:t>own</a:t>
            </a:r>
            <a:r>
              <a:rPr lang="en-US" sz="2400" spc="30" dirty="0">
                <a:solidFill>
                  <a:schemeClr val="tx1"/>
                </a:solidFill>
                <a:cs typeface="Comic Sans MS"/>
              </a:rPr>
              <a:t> </a:t>
            </a:r>
            <a:r>
              <a:rPr lang="en-US" sz="2400" spc="-15" dirty="0" smtClean="0">
                <a:solidFill>
                  <a:schemeClr val="tx1"/>
                </a:solidFill>
                <a:cs typeface="Comic Sans MS"/>
              </a:rPr>
              <a:t>conscious </a:t>
            </a:r>
            <a:r>
              <a:rPr lang="en-US" sz="2400" spc="-5" dirty="0">
                <a:solidFill>
                  <a:schemeClr val="tx1"/>
                </a:solidFill>
                <a:cs typeface="Comic Sans MS"/>
              </a:rPr>
              <a:t>experience</a:t>
            </a:r>
            <a:r>
              <a:rPr lang="en-US" sz="2400" spc="-10" dirty="0">
                <a:solidFill>
                  <a:schemeClr val="tx1"/>
                </a:solidFill>
                <a:cs typeface="Comic Sans MS"/>
              </a:rPr>
              <a:t> </a:t>
            </a:r>
            <a:r>
              <a:rPr lang="en-US" sz="2400" spc="-5" dirty="0">
                <a:solidFill>
                  <a:schemeClr val="tx1"/>
                </a:solidFill>
                <a:cs typeface="Comic Sans MS"/>
              </a:rPr>
              <a:t>is</a:t>
            </a:r>
            <a:r>
              <a:rPr lang="en-US" sz="2400" spc="-10" dirty="0">
                <a:solidFill>
                  <a:schemeClr val="tx1"/>
                </a:solidFill>
                <a:cs typeface="Comic Sans MS"/>
              </a:rPr>
              <a:t> </a:t>
            </a:r>
            <a:r>
              <a:rPr lang="en-US" sz="2400" dirty="0">
                <a:solidFill>
                  <a:schemeClr val="tx1"/>
                </a:solidFill>
                <a:cs typeface="Comic Sans MS"/>
              </a:rPr>
              <a:t>called</a:t>
            </a:r>
            <a:r>
              <a:rPr lang="en-US" sz="2400" spc="-25" dirty="0">
                <a:solidFill>
                  <a:schemeClr val="tx1"/>
                </a:solidFill>
                <a:cs typeface="Comic Sans MS"/>
              </a:rPr>
              <a:t> </a:t>
            </a:r>
            <a:r>
              <a:rPr lang="en-US" sz="2400" spc="-15" dirty="0">
                <a:solidFill>
                  <a:schemeClr val="tx1"/>
                </a:solidFill>
                <a:cs typeface="Comic Sans MS"/>
              </a:rPr>
              <a:t>introspection”</a:t>
            </a:r>
            <a:endParaRPr lang="en-US" sz="2400" dirty="0">
              <a:solidFill>
                <a:schemeClr val="tx1"/>
              </a:solidFill>
              <a:cs typeface="Comic Sans MS"/>
            </a:endParaRPr>
          </a:p>
          <a:p>
            <a:pPr marL="0" indent="0">
              <a:buNone/>
            </a:pPr>
            <a:endParaRPr lang="en-US" sz="2400" dirty="0">
              <a:solidFill>
                <a:schemeClr val="tx1"/>
              </a:solidFill>
              <a:cs typeface="Comic Sans MS"/>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3559693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5" dirty="0"/>
              <a:t>Structuralism: Wundt</a:t>
            </a:r>
            <a:r>
              <a:rPr lang="en-US" sz="3200" spc="-140" dirty="0"/>
              <a:t> </a:t>
            </a:r>
            <a:r>
              <a:rPr lang="en-US" sz="3200" dirty="0"/>
              <a:t>&amp;</a:t>
            </a:r>
            <a:r>
              <a:rPr lang="en-US" sz="3200" spc="-55" dirty="0"/>
              <a:t> </a:t>
            </a:r>
            <a:r>
              <a:rPr lang="en-US" sz="3200" spc="-15" dirty="0" err="1"/>
              <a:t>Titchener</a:t>
            </a:r>
            <a:endParaRPr lang="en-US" sz="3200" dirty="0"/>
          </a:p>
        </p:txBody>
      </p:sp>
      <p:sp>
        <p:nvSpPr>
          <p:cNvPr id="3" name="Content Placeholder 2"/>
          <p:cNvSpPr>
            <a:spLocks noGrp="1"/>
          </p:cNvSpPr>
          <p:nvPr>
            <p:ph idx="1"/>
          </p:nvPr>
        </p:nvSpPr>
        <p:spPr>
          <a:xfrm>
            <a:off x="4062549" y="3331028"/>
            <a:ext cx="3851470" cy="2135885"/>
          </a:xfrm>
        </p:spPr>
        <p:txBody>
          <a:bodyPr/>
          <a:lstStyle/>
          <a:p>
            <a:pPr marL="0" indent="0">
              <a:buNone/>
            </a:pPr>
            <a:endParaRPr lang="en-US" dirty="0"/>
          </a:p>
        </p:txBody>
      </p:sp>
      <p:pic>
        <p:nvPicPr>
          <p:cNvPr id="7" name="object 3"/>
          <p:cNvPicPr/>
          <p:nvPr/>
        </p:nvPicPr>
        <p:blipFill>
          <a:blip r:embed="rId2" cstate="print"/>
          <a:stretch>
            <a:fillRect/>
          </a:stretch>
        </p:blipFill>
        <p:spPr>
          <a:xfrm>
            <a:off x="2022183" y="2092016"/>
            <a:ext cx="7657394" cy="4400223"/>
          </a:xfrm>
          <a:prstGeom prst="rect">
            <a:avLst/>
          </a:prstGeom>
        </p:spPr>
      </p:pic>
    </p:spTree>
    <p:extLst>
      <p:ext uri="{BB962C8B-B14F-4D97-AF65-F5344CB8AC3E}">
        <p14:creationId xmlns:p14="http://schemas.microsoft.com/office/powerpoint/2010/main" val="171423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Structuralism: Wundt</a:t>
            </a:r>
            <a:r>
              <a:rPr lang="en-US" spc="-140" dirty="0"/>
              <a:t> </a:t>
            </a:r>
            <a:r>
              <a:rPr lang="en-US" dirty="0"/>
              <a:t>&amp;</a:t>
            </a:r>
            <a:r>
              <a:rPr lang="en-US" spc="-55" dirty="0"/>
              <a:t> </a:t>
            </a:r>
            <a:r>
              <a:rPr lang="en-US" spc="-15" dirty="0" err="1"/>
              <a:t>Titchener</a:t>
            </a:r>
            <a:endParaRPr lang="en-US" dirty="0"/>
          </a:p>
        </p:txBody>
      </p:sp>
      <p:sp>
        <p:nvSpPr>
          <p:cNvPr id="3" name="Content Placeholder 2"/>
          <p:cNvSpPr>
            <a:spLocks noGrp="1"/>
          </p:cNvSpPr>
          <p:nvPr>
            <p:ph idx="1"/>
          </p:nvPr>
        </p:nvSpPr>
        <p:spPr/>
        <p:txBody>
          <a:bodyPr>
            <a:noAutofit/>
          </a:bodyPr>
          <a:lstStyle/>
          <a:p>
            <a:pPr marL="0" marR="248920" indent="0">
              <a:lnSpc>
                <a:spcPct val="103299"/>
              </a:lnSpc>
              <a:buNone/>
            </a:pPr>
            <a:r>
              <a:rPr lang="en-US" sz="2400" spc="-10" dirty="0">
                <a:solidFill>
                  <a:schemeClr val="tx1"/>
                </a:solidFill>
                <a:cs typeface="Comic Sans MS"/>
              </a:rPr>
              <a:t>Studied</a:t>
            </a:r>
            <a:r>
              <a:rPr lang="en-US" sz="2400" spc="-85" dirty="0">
                <a:solidFill>
                  <a:schemeClr val="tx1"/>
                </a:solidFill>
                <a:cs typeface="Comic Sans MS"/>
              </a:rPr>
              <a:t> </a:t>
            </a:r>
            <a:r>
              <a:rPr lang="en-US" sz="2400" spc="-5" dirty="0">
                <a:solidFill>
                  <a:schemeClr val="tx1"/>
                </a:solidFill>
                <a:cs typeface="Comic Sans MS"/>
              </a:rPr>
              <a:t>the</a:t>
            </a:r>
            <a:r>
              <a:rPr lang="en-US" sz="2400" spc="-75" dirty="0">
                <a:solidFill>
                  <a:schemeClr val="tx1"/>
                </a:solidFill>
                <a:cs typeface="Comic Sans MS"/>
              </a:rPr>
              <a:t> </a:t>
            </a:r>
            <a:r>
              <a:rPr lang="en-US" sz="2400" spc="-10" dirty="0">
                <a:solidFill>
                  <a:schemeClr val="tx1"/>
                </a:solidFill>
                <a:cs typeface="Comic Sans MS"/>
              </a:rPr>
              <a:t>basic</a:t>
            </a:r>
            <a:r>
              <a:rPr lang="en-US" sz="2400" spc="-60" dirty="0">
                <a:solidFill>
                  <a:schemeClr val="tx1"/>
                </a:solidFill>
                <a:cs typeface="Comic Sans MS"/>
              </a:rPr>
              <a:t> </a:t>
            </a:r>
            <a:r>
              <a:rPr lang="en-US" sz="2400" spc="-5" dirty="0">
                <a:solidFill>
                  <a:schemeClr val="tx1"/>
                </a:solidFill>
                <a:cs typeface="Comic Sans MS"/>
              </a:rPr>
              <a:t>elements</a:t>
            </a:r>
            <a:r>
              <a:rPr lang="en-US" sz="2400" spc="-65" dirty="0">
                <a:solidFill>
                  <a:schemeClr val="tx1"/>
                </a:solidFill>
                <a:cs typeface="Comic Sans MS"/>
              </a:rPr>
              <a:t> </a:t>
            </a:r>
            <a:r>
              <a:rPr lang="en-US" sz="2400" spc="-10" dirty="0">
                <a:solidFill>
                  <a:schemeClr val="tx1"/>
                </a:solidFill>
                <a:cs typeface="Comic Sans MS"/>
              </a:rPr>
              <a:t>(structures)</a:t>
            </a:r>
            <a:r>
              <a:rPr lang="en-US" sz="2400" spc="-65" dirty="0">
                <a:solidFill>
                  <a:schemeClr val="tx1"/>
                </a:solidFill>
                <a:cs typeface="Comic Sans MS"/>
              </a:rPr>
              <a:t> </a:t>
            </a:r>
            <a:r>
              <a:rPr lang="en-US" sz="2400" spc="-20" dirty="0">
                <a:solidFill>
                  <a:schemeClr val="tx1"/>
                </a:solidFill>
                <a:cs typeface="Comic Sans MS"/>
              </a:rPr>
              <a:t>of </a:t>
            </a:r>
            <a:r>
              <a:rPr lang="en-US" sz="2400" spc="-730" dirty="0">
                <a:solidFill>
                  <a:schemeClr val="tx1"/>
                </a:solidFill>
                <a:cs typeface="Comic Sans MS"/>
              </a:rPr>
              <a:t> </a:t>
            </a:r>
            <a:r>
              <a:rPr lang="en-US" sz="2400" spc="-10" dirty="0">
                <a:solidFill>
                  <a:schemeClr val="tx1"/>
                </a:solidFill>
                <a:cs typeface="Comic Sans MS"/>
              </a:rPr>
              <a:t>thoughts</a:t>
            </a:r>
            <a:r>
              <a:rPr lang="en-US" sz="2400" spc="-60" dirty="0">
                <a:solidFill>
                  <a:schemeClr val="tx1"/>
                </a:solidFill>
                <a:cs typeface="Comic Sans MS"/>
              </a:rPr>
              <a:t> </a:t>
            </a:r>
            <a:r>
              <a:rPr lang="en-US" sz="2400" spc="-5" dirty="0">
                <a:solidFill>
                  <a:schemeClr val="tx1"/>
                </a:solidFill>
                <a:cs typeface="Comic Sans MS"/>
              </a:rPr>
              <a:t>and</a:t>
            </a:r>
            <a:r>
              <a:rPr lang="en-US" sz="2400" spc="-105" dirty="0">
                <a:solidFill>
                  <a:schemeClr val="tx1"/>
                </a:solidFill>
                <a:cs typeface="Comic Sans MS"/>
              </a:rPr>
              <a:t> </a:t>
            </a:r>
            <a:r>
              <a:rPr lang="en-US" sz="2400" spc="-5" dirty="0">
                <a:solidFill>
                  <a:schemeClr val="tx1"/>
                </a:solidFill>
                <a:cs typeface="Comic Sans MS"/>
              </a:rPr>
              <a:t>sensations</a:t>
            </a:r>
            <a:r>
              <a:rPr lang="en-US" sz="2400" spc="-75" dirty="0">
                <a:solidFill>
                  <a:schemeClr val="tx1"/>
                </a:solidFill>
                <a:cs typeface="Comic Sans MS"/>
              </a:rPr>
              <a:t> </a:t>
            </a:r>
            <a:r>
              <a:rPr lang="en-US" sz="2400" spc="-20" dirty="0">
                <a:solidFill>
                  <a:schemeClr val="tx1"/>
                </a:solidFill>
                <a:cs typeface="Comic Sans MS"/>
              </a:rPr>
              <a:t>(consciousness).</a:t>
            </a:r>
            <a:endParaRPr lang="en-US" sz="2400" dirty="0">
              <a:solidFill>
                <a:schemeClr val="tx1"/>
              </a:solidFill>
              <a:cs typeface="Comic Sans MS"/>
            </a:endParaRPr>
          </a:p>
          <a:p>
            <a:pPr marL="0" marR="269875" indent="0">
              <a:lnSpc>
                <a:spcPct val="103600"/>
              </a:lnSpc>
              <a:spcBef>
                <a:spcPts val="35"/>
              </a:spcBef>
              <a:buNone/>
              <a:tabLst>
                <a:tab pos="231140" algn="l"/>
              </a:tabLst>
            </a:pPr>
            <a:r>
              <a:rPr lang="en-US" sz="2400" spc="-5" dirty="0">
                <a:solidFill>
                  <a:schemeClr val="tx1"/>
                </a:solidFill>
                <a:cs typeface="Comic Sans MS"/>
              </a:rPr>
              <a:t>Felt</a:t>
            </a:r>
            <a:r>
              <a:rPr lang="en-US" sz="2400" spc="-85" dirty="0">
                <a:solidFill>
                  <a:schemeClr val="tx1"/>
                </a:solidFill>
                <a:cs typeface="Comic Sans MS"/>
              </a:rPr>
              <a:t> </a:t>
            </a:r>
            <a:r>
              <a:rPr lang="en-US" sz="2400" spc="-5" dirty="0">
                <a:solidFill>
                  <a:schemeClr val="tx1"/>
                </a:solidFill>
                <a:cs typeface="Comic Sans MS"/>
              </a:rPr>
              <a:t>consciousness</a:t>
            </a:r>
            <a:r>
              <a:rPr lang="en-US" sz="2400" spc="-30" dirty="0">
                <a:solidFill>
                  <a:schemeClr val="tx1"/>
                </a:solidFill>
                <a:cs typeface="Comic Sans MS"/>
              </a:rPr>
              <a:t> </a:t>
            </a:r>
            <a:r>
              <a:rPr lang="en-US" sz="2400" spc="-5" dirty="0">
                <a:solidFill>
                  <a:schemeClr val="tx1"/>
                </a:solidFill>
                <a:cs typeface="Comic Sans MS"/>
              </a:rPr>
              <a:t>could</a:t>
            </a:r>
            <a:r>
              <a:rPr lang="en-US" sz="2400" spc="-65" dirty="0">
                <a:solidFill>
                  <a:schemeClr val="tx1"/>
                </a:solidFill>
                <a:cs typeface="Comic Sans MS"/>
              </a:rPr>
              <a:t> </a:t>
            </a:r>
            <a:r>
              <a:rPr lang="en-US" sz="2400" spc="-5" dirty="0">
                <a:solidFill>
                  <a:schemeClr val="tx1"/>
                </a:solidFill>
                <a:cs typeface="Comic Sans MS"/>
              </a:rPr>
              <a:t>be</a:t>
            </a:r>
            <a:r>
              <a:rPr lang="en-US" sz="2400" spc="-60" dirty="0">
                <a:solidFill>
                  <a:schemeClr val="tx1"/>
                </a:solidFill>
                <a:cs typeface="Comic Sans MS"/>
              </a:rPr>
              <a:t> </a:t>
            </a:r>
            <a:r>
              <a:rPr lang="en-US" sz="2400" spc="-10" dirty="0">
                <a:solidFill>
                  <a:schemeClr val="tx1"/>
                </a:solidFill>
                <a:cs typeface="Comic Sans MS"/>
              </a:rPr>
              <a:t>broken</a:t>
            </a:r>
            <a:r>
              <a:rPr lang="en-US" sz="2400" spc="-15" dirty="0">
                <a:solidFill>
                  <a:schemeClr val="tx1"/>
                </a:solidFill>
                <a:cs typeface="Comic Sans MS"/>
              </a:rPr>
              <a:t> </a:t>
            </a:r>
            <a:r>
              <a:rPr lang="en-US" sz="2400" spc="-10" dirty="0">
                <a:solidFill>
                  <a:schemeClr val="tx1"/>
                </a:solidFill>
                <a:cs typeface="Comic Sans MS"/>
              </a:rPr>
              <a:t>into</a:t>
            </a:r>
            <a:r>
              <a:rPr lang="en-US" sz="2400" spc="-80" dirty="0">
                <a:solidFill>
                  <a:schemeClr val="tx1"/>
                </a:solidFill>
                <a:cs typeface="Comic Sans MS"/>
              </a:rPr>
              <a:t> </a:t>
            </a:r>
            <a:r>
              <a:rPr lang="en-US" sz="2400" spc="-5" dirty="0">
                <a:solidFill>
                  <a:schemeClr val="tx1"/>
                </a:solidFill>
                <a:cs typeface="Comic Sans MS"/>
              </a:rPr>
              <a:t>3 </a:t>
            </a:r>
            <a:r>
              <a:rPr lang="en-US" sz="2400" spc="-735" dirty="0">
                <a:solidFill>
                  <a:schemeClr val="tx1"/>
                </a:solidFill>
                <a:cs typeface="Comic Sans MS"/>
              </a:rPr>
              <a:t> </a:t>
            </a:r>
            <a:r>
              <a:rPr lang="en-US" sz="2400" spc="-20" dirty="0">
                <a:solidFill>
                  <a:schemeClr val="tx1"/>
                </a:solidFill>
                <a:cs typeface="Comic Sans MS"/>
              </a:rPr>
              <a:t>parts:</a:t>
            </a:r>
            <a:endParaRPr lang="en-US" sz="2400" dirty="0">
              <a:solidFill>
                <a:schemeClr val="tx1"/>
              </a:solidFill>
              <a:cs typeface="Comic Sans MS"/>
            </a:endParaRPr>
          </a:p>
          <a:p>
            <a:pPr marL="354965" indent="-342900">
              <a:spcBef>
                <a:spcPts val="95"/>
              </a:spcBef>
              <a:tabLst>
                <a:tab pos="330200" algn="l"/>
              </a:tabLst>
            </a:pPr>
            <a:r>
              <a:rPr lang="en-US" sz="2400" spc="-10" dirty="0">
                <a:solidFill>
                  <a:schemeClr val="tx1"/>
                </a:solidFill>
                <a:cs typeface="Comic Sans MS"/>
              </a:rPr>
              <a:t>physical</a:t>
            </a:r>
            <a:r>
              <a:rPr lang="en-US" sz="2400" spc="-70" dirty="0">
                <a:solidFill>
                  <a:schemeClr val="tx1"/>
                </a:solidFill>
                <a:cs typeface="Comic Sans MS"/>
              </a:rPr>
              <a:t> </a:t>
            </a:r>
            <a:r>
              <a:rPr lang="en-US" sz="2400" spc="-15" dirty="0">
                <a:solidFill>
                  <a:schemeClr val="tx1"/>
                </a:solidFill>
                <a:cs typeface="Comic Sans MS"/>
              </a:rPr>
              <a:t>sensations</a:t>
            </a:r>
            <a:endParaRPr lang="en-US" sz="2400" dirty="0">
              <a:solidFill>
                <a:schemeClr val="tx1"/>
              </a:solidFill>
              <a:cs typeface="Comic Sans MS"/>
            </a:endParaRPr>
          </a:p>
          <a:p>
            <a:pPr marL="354965" indent="-342900">
              <a:spcBef>
                <a:spcPts val="100"/>
              </a:spcBef>
              <a:tabLst>
                <a:tab pos="381635" algn="l"/>
              </a:tabLst>
            </a:pPr>
            <a:r>
              <a:rPr lang="en-US" sz="2400" spc="-20" dirty="0">
                <a:solidFill>
                  <a:schemeClr val="tx1"/>
                </a:solidFill>
                <a:cs typeface="Comic Sans MS"/>
              </a:rPr>
              <a:t>feelings</a:t>
            </a:r>
            <a:endParaRPr lang="en-US" sz="2400" dirty="0">
              <a:solidFill>
                <a:schemeClr val="tx1"/>
              </a:solidFill>
              <a:cs typeface="Comic Sans MS"/>
            </a:endParaRPr>
          </a:p>
          <a:p>
            <a:pPr marL="354965" indent="-342900">
              <a:spcBef>
                <a:spcPts val="105"/>
              </a:spcBef>
              <a:tabLst>
                <a:tab pos="381635" algn="l"/>
              </a:tabLst>
            </a:pPr>
            <a:r>
              <a:rPr lang="en-US" sz="2400" spc="-20" dirty="0">
                <a:solidFill>
                  <a:schemeClr val="tx1"/>
                </a:solidFill>
                <a:cs typeface="Comic Sans MS"/>
              </a:rPr>
              <a:t>images</a:t>
            </a:r>
            <a:endParaRPr lang="en-US" sz="2400" dirty="0">
              <a:solidFill>
                <a:schemeClr val="tx1"/>
              </a:solidFill>
              <a:cs typeface="Comic Sans MS"/>
            </a:endParaRPr>
          </a:p>
          <a:p>
            <a:pPr marL="0" indent="0">
              <a:lnSpc>
                <a:spcPts val="2970"/>
              </a:lnSpc>
              <a:spcBef>
                <a:spcPts val="95"/>
              </a:spcBef>
              <a:buNone/>
            </a:pPr>
            <a:endParaRPr lang="en-US" sz="2400" dirty="0">
              <a:solidFill>
                <a:schemeClr val="tx1"/>
              </a:solidFill>
              <a:cs typeface="Comic Sans MS"/>
            </a:endParaRPr>
          </a:p>
          <a:p>
            <a:pPr marL="0" indent="0">
              <a:lnSpc>
                <a:spcPts val="2970"/>
              </a:lnSpc>
              <a:buNone/>
            </a:pPr>
            <a:r>
              <a:rPr lang="en-US" sz="2400" spc="-10" dirty="0">
                <a:solidFill>
                  <a:schemeClr val="tx1"/>
                </a:solidFill>
                <a:cs typeface="Comic Sans MS"/>
              </a:rPr>
              <a:t>Introspection</a:t>
            </a:r>
            <a:r>
              <a:rPr lang="en-US" sz="2400" spc="-25" dirty="0">
                <a:solidFill>
                  <a:schemeClr val="tx1"/>
                </a:solidFill>
                <a:cs typeface="Comic Sans MS"/>
              </a:rPr>
              <a:t> </a:t>
            </a:r>
            <a:r>
              <a:rPr lang="en-US" sz="2400" spc="-5" dirty="0">
                <a:solidFill>
                  <a:schemeClr val="tx1"/>
                </a:solidFill>
                <a:cs typeface="Comic Sans MS"/>
              </a:rPr>
              <a:t>–</a:t>
            </a:r>
            <a:r>
              <a:rPr lang="en-US" sz="2400" spc="-90" dirty="0">
                <a:solidFill>
                  <a:schemeClr val="tx1"/>
                </a:solidFill>
                <a:cs typeface="Comic Sans MS"/>
              </a:rPr>
              <a:t> </a:t>
            </a:r>
            <a:r>
              <a:rPr lang="en-US" sz="2400" spc="-10" dirty="0">
                <a:solidFill>
                  <a:schemeClr val="tx1"/>
                </a:solidFill>
                <a:cs typeface="Comic Sans MS"/>
              </a:rPr>
              <a:t>subject</a:t>
            </a:r>
            <a:r>
              <a:rPr lang="en-US" sz="2400" spc="-25" dirty="0">
                <a:solidFill>
                  <a:schemeClr val="tx1"/>
                </a:solidFill>
                <a:cs typeface="Comic Sans MS"/>
              </a:rPr>
              <a:t> </a:t>
            </a:r>
            <a:r>
              <a:rPr lang="en-US" sz="2400" spc="-5" dirty="0">
                <a:solidFill>
                  <a:schemeClr val="tx1"/>
                </a:solidFill>
                <a:cs typeface="Comic Sans MS"/>
              </a:rPr>
              <a:t>would</a:t>
            </a:r>
            <a:r>
              <a:rPr lang="en-US" sz="2400" spc="-55" dirty="0">
                <a:solidFill>
                  <a:schemeClr val="tx1"/>
                </a:solidFill>
                <a:cs typeface="Comic Sans MS"/>
              </a:rPr>
              <a:t> </a:t>
            </a:r>
            <a:r>
              <a:rPr lang="en-US" sz="2400" spc="-5" dirty="0">
                <a:solidFill>
                  <a:schemeClr val="tx1"/>
                </a:solidFill>
                <a:cs typeface="Comic Sans MS"/>
              </a:rPr>
              <a:t>view</a:t>
            </a:r>
            <a:r>
              <a:rPr lang="en-US" sz="2400" spc="-50" dirty="0">
                <a:solidFill>
                  <a:schemeClr val="tx1"/>
                </a:solidFill>
                <a:cs typeface="Comic Sans MS"/>
              </a:rPr>
              <a:t> </a:t>
            </a:r>
            <a:r>
              <a:rPr lang="en-US" sz="2400" spc="-10" dirty="0">
                <a:solidFill>
                  <a:schemeClr val="tx1"/>
                </a:solidFill>
                <a:cs typeface="Comic Sans MS"/>
              </a:rPr>
              <a:t>an</a:t>
            </a:r>
            <a:r>
              <a:rPr lang="en-US" sz="2400" spc="-65" dirty="0">
                <a:solidFill>
                  <a:schemeClr val="tx1"/>
                </a:solidFill>
                <a:cs typeface="Comic Sans MS"/>
              </a:rPr>
              <a:t> </a:t>
            </a:r>
            <a:r>
              <a:rPr lang="en-US" sz="2400" spc="-15" dirty="0" smtClean="0">
                <a:solidFill>
                  <a:schemeClr val="tx1"/>
                </a:solidFill>
                <a:cs typeface="Comic Sans MS"/>
              </a:rPr>
              <a:t>object</a:t>
            </a:r>
            <a:r>
              <a:rPr lang="en-US" sz="2400" dirty="0" smtClean="0">
                <a:solidFill>
                  <a:schemeClr val="tx1"/>
                </a:solidFill>
                <a:cs typeface="Comic Sans MS"/>
              </a:rPr>
              <a:t> </a:t>
            </a:r>
            <a:r>
              <a:rPr lang="en-US" sz="2400" spc="-5" dirty="0" smtClean="0">
                <a:solidFill>
                  <a:schemeClr val="tx1"/>
                </a:solidFill>
                <a:cs typeface="Comic Sans MS"/>
              </a:rPr>
              <a:t>and</a:t>
            </a:r>
            <a:r>
              <a:rPr lang="en-US" sz="2400" spc="-90" dirty="0" smtClean="0">
                <a:solidFill>
                  <a:schemeClr val="tx1"/>
                </a:solidFill>
                <a:cs typeface="Comic Sans MS"/>
              </a:rPr>
              <a:t> </a:t>
            </a:r>
            <a:r>
              <a:rPr lang="en-US" sz="2400" spc="-10" dirty="0">
                <a:solidFill>
                  <a:schemeClr val="tx1"/>
                </a:solidFill>
                <a:cs typeface="Comic Sans MS"/>
              </a:rPr>
              <a:t>try</a:t>
            </a:r>
            <a:r>
              <a:rPr lang="en-US" sz="2400" spc="-85" dirty="0">
                <a:solidFill>
                  <a:schemeClr val="tx1"/>
                </a:solidFill>
                <a:cs typeface="Comic Sans MS"/>
              </a:rPr>
              <a:t> </a:t>
            </a:r>
            <a:r>
              <a:rPr lang="en-US" sz="2400" spc="-5" dirty="0">
                <a:solidFill>
                  <a:schemeClr val="tx1"/>
                </a:solidFill>
                <a:cs typeface="Comic Sans MS"/>
              </a:rPr>
              <a:t>to</a:t>
            </a:r>
            <a:r>
              <a:rPr lang="en-US" sz="2400" spc="-80" dirty="0">
                <a:solidFill>
                  <a:schemeClr val="tx1"/>
                </a:solidFill>
                <a:cs typeface="Comic Sans MS"/>
              </a:rPr>
              <a:t> </a:t>
            </a:r>
            <a:r>
              <a:rPr lang="en-US" sz="2400" spc="-5" dirty="0">
                <a:solidFill>
                  <a:schemeClr val="tx1"/>
                </a:solidFill>
                <a:cs typeface="Comic Sans MS"/>
              </a:rPr>
              <a:t>reconstruct</a:t>
            </a:r>
            <a:r>
              <a:rPr lang="en-US" sz="2400" spc="-55" dirty="0">
                <a:solidFill>
                  <a:schemeClr val="tx1"/>
                </a:solidFill>
                <a:cs typeface="Comic Sans MS"/>
              </a:rPr>
              <a:t> </a:t>
            </a:r>
            <a:r>
              <a:rPr lang="en-US" sz="2400" spc="-10" dirty="0">
                <a:solidFill>
                  <a:schemeClr val="tx1"/>
                </a:solidFill>
                <a:cs typeface="Comic Sans MS"/>
              </a:rPr>
              <a:t>their</a:t>
            </a:r>
            <a:r>
              <a:rPr lang="en-US" sz="2400" spc="-45" dirty="0">
                <a:solidFill>
                  <a:schemeClr val="tx1"/>
                </a:solidFill>
                <a:cs typeface="Comic Sans MS"/>
              </a:rPr>
              <a:t> </a:t>
            </a:r>
            <a:r>
              <a:rPr lang="en-US" sz="2400" spc="-5" dirty="0">
                <a:solidFill>
                  <a:schemeClr val="tx1"/>
                </a:solidFill>
                <a:cs typeface="Comic Sans MS"/>
              </a:rPr>
              <a:t>sensations</a:t>
            </a:r>
            <a:r>
              <a:rPr lang="en-US" sz="2400" spc="-40" dirty="0">
                <a:solidFill>
                  <a:schemeClr val="tx1"/>
                </a:solidFill>
                <a:cs typeface="Comic Sans MS"/>
              </a:rPr>
              <a:t> </a:t>
            </a:r>
            <a:r>
              <a:rPr lang="en-US" sz="2400" spc="-5" dirty="0">
                <a:solidFill>
                  <a:schemeClr val="tx1"/>
                </a:solidFill>
                <a:cs typeface="Comic Sans MS"/>
              </a:rPr>
              <a:t>&amp; </a:t>
            </a:r>
            <a:r>
              <a:rPr lang="en-US" sz="2400" spc="-735" dirty="0">
                <a:solidFill>
                  <a:schemeClr val="tx1"/>
                </a:solidFill>
                <a:cs typeface="Comic Sans MS"/>
              </a:rPr>
              <a:t> </a:t>
            </a:r>
            <a:r>
              <a:rPr lang="en-US" sz="2400" spc="-10" dirty="0">
                <a:solidFill>
                  <a:schemeClr val="tx1"/>
                </a:solidFill>
                <a:cs typeface="Comic Sans MS"/>
              </a:rPr>
              <a:t>feelings</a:t>
            </a:r>
            <a:r>
              <a:rPr lang="en-US" sz="2400" spc="-30" dirty="0">
                <a:solidFill>
                  <a:schemeClr val="tx1"/>
                </a:solidFill>
                <a:cs typeface="Comic Sans MS"/>
              </a:rPr>
              <a:t> </a:t>
            </a:r>
            <a:r>
              <a:rPr lang="en-US" sz="2400" spc="-10" dirty="0">
                <a:solidFill>
                  <a:schemeClr val="tx1"/>
                </a:solidFill>
                <a:cs typeface="Comic Sans MS"/>
              </a:rPr>
              <a:t>they</a:t>
            </a:r>
            <a:r>
              <a:rPr lang="en-US" sz="2400" spc="-55" dirty="0">
                <a:solidFill>
                  <a:schemeClr val="tx1"/>
                </a:solidFill>
                <a:cs typeface="Comic Sans MS"/>
              </a:rPr>
              <a:t> </a:t>
            </a:r>
            <a:r>
              <a:rPr lang="en-US" sz="2400" spc="-10" dirty="0">
                <a:solidFill>
                  <a:schemeClr val="tx1"/>
                </a:solidFill>
                <a:cs typeface="Comic Sans MS"/>
              </a:rPr>
              <a:t>felt</a:t>
            </a:r>
            <a:r>
              <a:rPr lang="en-US" sz="2400" spc="-70" dirty="0">
                <a:solidFill>
                  <a:schemeClr val="tx1"/>
                </a:solidFill>
                <a:cs typeface="Comic Sans MS"/>
              </a:rPr>
              <a:t> </a:t>
            </a:r>
            <a:r>
              <a:rPr lang="en-US" sz="2400" spc="-10" dirty="0">
                <a:solidFill>
                  <a:schemeClr val="tx1"/>
                </a:solidFill>
                <a:cs typeface="Comic Sans MS"/>
              </a:rPr>
              <a:t>while</a:t>
            </a:r>
            <a:r>
              <a:rPr lang="en-US" sz="2400" spc="-25" dirty="0">
                <a:solidFill>
                  <a:schemeClr val="tx1"/>
                </a:solidFill>
                <a:cs typeface="Comic Sans MS"/>
              </a:rPr>
              <a:t> </a:t>
            </a:r>
            <a:r>
              <a:rPr lang="en-US" sz="2400" spc="-10" dirty="0">
                <a:solidFill>
                  <a:schemeClr val="tx1"/>
                </a:solidFill>
                <a:cs typeface="Comic Sans MS"/>
              </a:rPr>
              <a:t>viewing</a:t>
            </a:r>
            <a:r>
              <a:rPr lang="en-US" sz="2400" spc="-30" dirty="0">
                <a:solidFill>
                  <a:schemeClr val="tx1"/>
                </a:solidFill>
                <a:cs typeface="Comic Sans MS"/>
              </a:rPr>
              <a:t> </a:t>
            </a:r>
            <a:r>
              <a:rPr lang="en-US" sz="2400" spc="-35" dirty="0" smtClean="0">
                <a:solidFill>
                  <a:schemeClr val="tx1"/>
                </a:solidFill>
                <a:cs typeface="Comic Sans MS"/>
              </a:rPr>
              <a:t>it.</a:t>
            </a:r>
            <a:endParaRPr lang="en-US" sz="2400" dirty="0">
              <a:solidFill>
                <a:schemeClr val="tx1"/>
              </a:solidFill>
              <a:cs typeface="Comic Sans MS"/>
            </a:endParaRPr>
          </a:p>
        </p:txBody>
      </p:sp>
    </p:spTree>
    <p:extLst>
      <p:ext uri="{BB962C8B-B14F-4D97-AF65-F5344CB8AC3E}">
        <p14:creationId xmlns:p14="http://schemas.microsoft.com/office/powerpoint/2010/main" val="185198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E.B.</a:t>
            </a:r>
            <a:r>
              <a:rPr lang="en-US" sz="4000" spc="-100" dirty="0"/>
              <a:t> </a:t>
            </a:r>
            <a:r>
              <a:rPr lang="en-US" sz="4000" spc="-15" dirty="0" err="1"/>
              <a:t>Titchener</a:t>
            </a:r>
            <a:endParaRPr lang="en-US" sz="4000" dirty="0"/>
          </a:p>
        </p:txBody>
      </p:sp>
      <p:sp>
        <p:nvSpPr>
          <p:cNvPr id="3" name="Content Placeholder 2"/>
          <p:cNvSpPr>
            <a:spLocks noGrp="1"/>
          </p:cNvSpPr>
          <p:nvPr>
            <p:ph idx="1"/>
          </p:nvPr>
        </p:nvSpPr>
        <p:spPr>
          <a:xfrm>
            <a:off x="581193" y="2180496"/>
            <a:ext cx="5976362" cy="3678303"/>
          </a:xfrm>
        </p:spPr>
        <p:txBody>
          <a:bodyPr>
            <a:normAutofit/>
          </a:bodyPr>
          <a:lstStyle/>
          <a:p>
            <a:pPr marL="12700" indent="0">
              <a:spcBef>
                <a:spcPts val="100"/>
              </a:spcBef>
              <a:buNone/>
              <a:tabLst>
                <a:tab pos="354965" algn="l"/>
                <a:tab pos="355600" algn="l"/>
              </a:tabLst>
            </a:pPr>
            <a:r>
              <a:rPr lang="en-US" sz="2400" dirty="0">
                <a:solidFill>
                  <a:schemeClr val="tx1"/>
                </a:solidFill>
                <a:cs typeface="Comic Sans MS"/>
              </a:rPr>
              <a:t>Wundt’s</a:t>
            </a:r>
            <a:r>
              <a:rPr lang="en-US" sz="2400" spc="-60" dirty="0">
                <a:solidFill>
                  <a:schemeClr val="tx1"/>
                </a:solidFill>
                <a:cs typeface="Comic Sans MS"/>
              </a:rPr>
              <a:t> </a:t>
            </a:r>
            <a:r>
              <a:rPr lang="en-US" sz="2400" spc="-15" dirty="0">
                <a:solidFill>
                  <a:schemeClr val="tx1"/>
                </a:solidFill>
                <a:cs typeface="Comic Sans MS"/>
              </a:rPr>
              <a:t>student</a:t>
            </a:r>
            <a:r>
              <a:rPr lang="en-US" sz="2400" spc="-15" dirty="0" smtClean="0">
                <a:solidFill>
                  <a:schemeClr val="tx1"/>
                </a:solidFill>
                <a:cs typeface="Comic Sans MS"/>
              </a:rPr>
              <a:t>,</a:t>
            </a:r>
            <a:r>
              <a:rPr lang="en-US" sz="2400" spc="-35" dirty="0" smtClean="0">
                <a:solidFill>
                  <a:schemeClr val="tx1"/>
                </a:solidFill>
                <a:cs typeface="Comic Sans MS"/>
              </a:rPr>
              <a:t> </a:t>
            </a:r>
            <a:r>
              <a:rPr lang="en-US" sz="2400" spc="-5" dirty="0">
                <a:solidFill>
                  <a:schemeClr val="tx1"/>
                </a:solidFill>
                <a:cs typeface="Comic Sans MS"/>
              </a:rPr>
              <a:t>Professor</a:t>
            </a:r>
            <a:r>
              <a:rPr lang="en-US" sz="2400" spc="-65" dirty="0">
                <a:solidFill>
                  <a:schemeClr val="tx1"/>
                </a:solidFill>
                <a:cs typeface="Comic Sans MS"/>
              </a:rPr>
              <a:t> </a:t>
            </a:r>
            <a:r>
              <a:rPr lang="en-US" sz="2400" spc="-5" dirty="0">
                <a:solidFill>
                  <a:schemeClr val="tx1"/>
                </a:solidFill>
                <a:cs typeface="Comic Sans MS"/>
              </a:rPr>
              <a:t>at</a:t>
            </a:r>
            <a:r>
              <a:rPr lang="en-US" sz="2400" spc="-60" dirty="0">
                <a:solidFill>
                  <a:schemeClr val="tx1"/>
                </a:solidFill>
                <a:cs typeface="Comic Sans MS"/>
              </a:rPr>
              <a:t> </a:t>
            </a:r>
            <a:r>
              <a:rPr lang="en-US" sz="2400" spc="-10" dirty="0">
                <a:solidFill>
                  <a:schemeClr val="tx1"/>
                </a:solidFill>
                <a:cs typeface="Comic Sans MS"/>
              </a:rPr>
              <a:t>Cornell </a:t>
            </a:r>
            <a:r>
              <a:rPr lang="en-US" sz="2400" spc="-705" dirty="0">
                <a:solidFill>
                  <a:schemeClr val="tx1"/>
                </a:solidFill>
                <a:cs typeface="Comic Sans MS"/>
              </a:rPr>
              <a:t> </a:t>
            </a:r>
            <a:r>
              <a:rPr lang="en-US" sz="2400" spc="-15" dirty="0" smtClean="0">
                <a:solidFill>
                  <a:schemeClr val="tx1"/>
                </a:solidFill>
                <a:cs typeface="Comic Sans MS"/>
              </a:rPr>
              <a:t>University</a:t>
            </a:r>
            <a:r>
              <a:rPr lang="en-US" sz="2400" dirty="0" smtClean="0">
                <a:solidFill>
                  <a:schemeClr val="tx1"/>
                </a:solidFill>
                <a:cs typeface="Comic Sans MS"/>
              </a:rPr>
              <a:t>. </a:t>
            </a:r>
            <a:r>
              <a:rPr lang="en-US" sz="2400" spc="-5" dirty="0" smtClean="0">
                <a:solidFill>
                  <a:schemeClr val="tx1"/>
                </a:solidFill>
                <a:cs typeface="Comic Sans MS"/>
              </a:rPr>
              <a:t>Analyzed</a:t>
            </a:r>
            <a:r>
              <a:rPr lang="en-US" sz="2400" spc="-50" dirty="0" smtClean="0">
                <a:solidFill>
                  <a:schemeClr val="tx1"/>
                </a:solidFill>
                <a:cs typeface="Comic Sans MS"/>
              </a:rPr>
              <a:t> </a:t>
            </a:r>
            <a:r>
              <a:rPr lang="en-US" sz="2400" spc="-5" dirty="0">
                <a:solidFill>
                  <a:schemeClr val="tx1"/>
                </a:solidFill>
                <a:cs typeface="Comic Sans MS"/>
              </a:rPr>
              <a:t>the</a:t>
            </a:r>
            <a:r>
              <a:rPr lang="en-US" sz="2400" spc="-60" dirty="0">
                <a:solidFill>
                  <a:schemeClr val="tx1"/>
                </a:solidFill>
                <a:cs typeface="Comic Sans MS"/>
              </a:rPr>
              <a:t> </a:t>
            </a:r>
            <a:r>
              <a:rPr lang="en-US" sz="2400" spc="-15" dirty="0" smtClean="0">
                <a:solidFill>
                  <a:schemeClr val="tx1"/>
                </a:solidFill>
                <a:cs typeface="Comic Sans MS"/>
              </a:rPr>
              <a:t>intensity,</a:t>
            </a:r>
            <a:r>
              <a:rPr lang="en-US" sz="2400" dirty="0" smtClean="0">
                <a:solidFill>
                  <a:schemeClr val="tx1"/>
                </a:solidFill>
                <a:cs typeface="Comic Sans MS"/>
              </a:rPr>
              <a:t> c</a:t>
            </a:r>
            <a:r>
              <a:rPr lang="en-US" sz="2400" spc="-15" dirty="0" smtClean="0">
                <a:solidFill>
                  <a:schemeClr val="tx1"/>
                </a:solidFill>
                <a:cs typeface="Comic Sans MS"/>
              </a:rPr>
              <a:t>larity</a:t>
            </a:r>
            <a:r>
              <a:rPr lang="en-US" sz="2400" dirty="0">
                <a:solidFill>
                  <a:schemeClr val="tx1"/>
                </a:solidFill>
                <a:cs typeface="Comic Sans MS"/>
              </a:rPr>
              <a:t> </a:t>
            </a:r>
            <a:r>
              <a:rPr lang="en-US" sz="2400" dirty="0" smtClean="0">
                <a:solidFill>
                  <a:schemeClr val="tx1"/>
                </a:solidFill>
                <a:cs typeface="Comic Sans MS"/>
              </a:rPr>
              <a:t>and quality</a:t>
            </a:r>
            <a:r>
              <a:rPr lang="en-US" sz="2400" spc="5" dirty="0" smtClean="0">
                <a:solidFill>
                  <a:schemeClr val="tx1"/>
                </a:solidFill>
                <a:cs typeface="Comic Sans MS"/>
              </a:rPr>
              <a:t> </a:t>
            </a:r>
            <a:r>
              <a:rPr lang="en-US" sz="2400" spc="-5" dirty="0">
                <a:solidFill>
                  <a:schemeClr val="tx1"/>
                </a:solidFill>
                <a:cs typeface="Comic Sans MS"/>
              </a:rPr>
              <a:t>of</a:t>
            </a:r>
            <a:r>
              <a:rPr lang="en-US" sz="2400" spc="-15" dirty="0">
                <a:solidFill>
                  <a:schemeClr val="tx1"/>
                </a:solidFill>
                <a:cs typeface="Comic Sans MS"/>
              </a:rPr>
              <a:t> </a:t>
            </a:r>
            <a:r>
              <a:rPr lang="en-US" sz="2400" spc="-20" dirty="0" smtClean="0">
                <a:solidFill>
                  <a:schemeClr val="tx1"/>
                </a:solidFill>
                <a:cs typeface="Comic Sans MS"/>
              </a:rPr>
              <a:t>the </a:t>
            </a:r>
            <a:r>
              <a:rPr lang="en-US" sz="2400" spc="-5" dirty="0" smtClean="0">
                <a:solidFill>
                  <a:schemeClr val="tx1"/>
                </a:solidFill>
                <a:cs typeface="Comic Sans MS"/>
              </a:rPr>
              <a:t>parts</a:t>
            </a:r>
            <a:r>
              <a:rPr lang="en-US" sz="2400" spc="-125" dirty="0" smtClean="0">
                <a:solidFill>
                  <a:schemeClr val="tx1"/>
                </a:solidFill>
                <a:cs typeface="Comic Sans MS"/>
              </a:rPr>
              <a:t> </a:t>
            </a:r>
            <a:r>
              <a:rPr lang="en-US" sz="2400" spc="-30" dirty="0">
                <a:solidFill>
                  <a:schemeClr val="tx1"/>
                </a:solidFill>
                <a:cs typeface="Comic Sans MS"/>
              </a:rPr>
              <a:t>of </a:t>
            </a:r>
            <a:r>
              <a:rPr lang="en-US" sz="2400" spc="-705" dirty="0">
                <a:solidFill>
                  <a:schemeClr val="tx1"/>
                </a:solidFill>
                <a:cs typeface="Comic Sans MS"/>
              </a:rPr>
              <a:t> </a:t>
            </a:r>
            <a:r>
              <a:rPr lang="en-US" sz="2400" spc="-15" dirty="0" smtClean="0">
                <a:solidFill>
                  <a:schemeClr val="tx1"/>
                </a:solidFill>
                <a:cs typeface="Comic Sans MS"/>
              </a:rPr>
              <a:t>consciousness:</a:t>
            </a:r>
            <a:endParaRPr lang="en-US" sz="2400" dirty="0">
              <a:solidFill>
                <a:schemeClr val="tx1"/>
              </a:solidFill>
              <a:cs typeface="Comic Sans MS"/>
            </a:endParaRPr>
          </a:p>
          <a:p>
            <a:pPr marL="298450" indent="-285750">
              <a:spcBef>
                <a:spcPts val="95"/>
              </a:spcBef>
              <a:tabLst>
                <a:tab pos="354965" algn="l"/>
                <a:tab pos="355600" algn="l"/>
              </a:tabLst>
            </a:pPr>
            <a:r>
              <a:rPr lang="en-US" sz="2400" dirty="0">
                <a:solidFill>
                  <a:schemeClr val="tx1"/>
                </a:solidFill>
                <a:cs typeface="Comic Sans MS"/>
              </a:rPr>
              <a:t>physical</a:t>
            </a:r>
            <a:r>
              <a:rPr lang="en-US" sz="2400" spc="-50" dirty="0">
                <a:solidFill>
                  <a:schemeClr val="tx1"/>
                </a:solidFill>
                <a:cs typeface="Comic Sans MS"/>
              </a:rPr>
              <a:t> </a:t>
            </a:r>
            <a:r>
              <a:rPr lang="en-US" sz="2400" spc="-15" dirty="0">
                <a:solidFill>
                  <a:schemeClr val="tx1"/>
                </a:solidFill>
                <a:cs typeface="Comic Sans MS"/>
              </a:rPr>
              <a:t>sensations,</a:t>
            </a:r>
            <a:endParaRPr lang="en-US" sz="2400" dirty="0">
              <a:solidFill>
                <a:schemeClr val="tx1"/>
              </a:solidFill>
              <a:cs typeface="Comic Sans MS"/>
            </a:endParaRPr>
          </a:p>
          <a:p>
            <a:pPr marL="298450" indent="-285750">
              <a:spcBef>
                <a:spcPts val="100"/>
              </a:spcBef>
              <a:tabLst>
                <a:tab pos="354965" algn="l"/>
                <a:tab pos="355600" algn="l"/>
              </a:tabLst>
            </a:pPr>
            <a:r>
              <a:rPr lang="en-US" sz="2400" spc="-15" dirty="0">
                <a:solidFill>
                  <a:schemeClr val="tx1"/>
                </a:solidFill>
                <a:cs typeface="Comic Sans MS"/>
              </a:rPr>
              <a:t>feelings,</a:t>
            </a:r>
            <a:endParaRPr lang="en-US" sz="2400" dirty="0">
              <a:solidFill>
                <a:schemeClr val="tx1"/>
              </a:solidFill>
              <a:cs typeface="Comic Sans MS"/>
            </a:endParaRPr>
          </a:p>
          <a:p>
            <a:pPr marL="298450" indent="-285750">
              <a:spcBef>
                <a:spcPts val="110"/>
              </a:spcBef>
              <a:tabLst>
                <a:tab pos="354965" algn="l"/>
                <a:tab pos="355600" algn="l"/>
              </a:tabLst>
            </a:pPr>
            <a:r>
              <a:rPr lang="en-US" sz="2400" dirty="0">
                <a:solidFill>
                  <a:schemeClr val="tx1"/>
                </a:solidFill>
                <a:cs typeface="Comic Sans MS"/>
              </a:rPr>
              <a:t>and</a:t>
            </a:r>
            <a:r>
              <a:rPr lang="en-US" sz="2400" spc="-45" dirty="0">
                <a:solidFill>
                  <a:schemeClr val="tx1"/>
                </a:solidFill>
                <a:cs typeface="Comic Sans MS"/>
              </a:rPr>
              <a:t> </a:t>
            </a:r>
            <a:r>
              <a:rPr lang="en-US" sz="2400" spc="-15" dirty="0">
                <a:solidFill>
                  <a:schemeClr val="tx1"/>
                </a:solidFill>
                <a:cs typeface="Comic Sans MS"/>
              </a:rPr>
              <a:t>images</a:t>
            </a:r>
            <a:endParaRPr lang="en-US" sz="2400" dirty="0">
              <a:solidFill>
                <a:schemeClr val="tx1"/>
              </a:solidFill>
              <a:cs typeface="Comic Sans MS"/>
            </a:endParaRPr>
          </a:p>
        </p:txBody>
      </p:sp>
      <p:pic>
        <p:nvPicPr>
          <p:cNvPr id="4" name="object 4"/>
          <p:cNvPicPr/>
          <p:nvPr/>
        </p:nvPicPr>
        <p:blipFill>
          <a:blip r:embed="rId2" cstate="print"/>
          <a:stretch>
            <a:fillRect/>
          </a:stretch>
        </p:blipFill>
        <p:spPr>
          <a:xfrm>
            <a:off x="6648995" y="2180496"/>
            <a:ext cx="4677372" cy="3976334"/>
          </a:xfrm>
          <a:prstGeom prst="rect">
            <a:avLst/>
          </a:prstGeom>
        </p:spPr>
      </p:pic>
    </p:spTree>
    <p:extLst>
      <p:ext uri="{BB962C8B-B14F-4D97-AF65-F5344CB8AC3E}">
        <p14:creationId xmlns:p14="http://schemas.microsoft.com/office/powerpoint/2010/main" val="192516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Structuralism: Wundt</a:t>
            </a:r>
            <a:r>
              <a:rPr lang="en-US" spc="-140" dirty="0" smtClean="0"/>
              <a:t> </a:t>
            </a:r>
            <a:r>
              <a:rPr lang="en-US" dirty="0"/>
              <a:t>&amp;</a:t>
            </a:r>
            <a:r>
              <a:rPr lang="en-US" spc="-55" dirty="0"/>
              <a:t> </a:t>
            </a:r>
            <a:r>
              <a:rPr lang="en-US" spc="-15" dirty="0" err="1" smtClean="0"/>
              <a:t>Titchener</a:t>
            </a:r>
            <a:endParaRPr lang="en-US" dirty="0"/>
          </a:p>
        </p:txBody>
      </p:sp>
      <p:sp>
        <p:nvSpPr>
          <p:cNvPr id="3" name="Content Placeholder 2"/>
          <p:cNvSpPr>
            <a:spLocks noGrp="1"/>
          </p:cNvSpPr>
          <p:nvPr>
            <p:ph idx="1"/>
          </p:nvPr>
        </p:nvSpPr>
        <p:spPr/>
        <p:txBody>
          <a:bodyPr>
            <a:normAutofit/>
          </a:bodyPr>
          <a:lstStyle/>
          <a:p>
            <a:pPr marL="0" marR="5080" indent="0" algn="just">
              <a:lnSpc>
                <a:spcPct val="90000"/>
              </a:lnSpc>
              <a:spcBef>
                <a:spcPts val="430"/>
              </a:spcBef>
              <a:buNone/>
            </a:pPr>
            <a:r>
              <a:rPr lang="en-US" sz="2800" spc="-5" dirty="0">
                <a:solidFill>
                  <a:schemeClr val="tx1"/>
                </a:solidFill>
                <a:cs typeface="Comic Sans MS"/>
              </a:rPr>
              <a:t>Structuralism emerged through</a:t>
            </a:r>
            <a:r>
              <a:rPr lang="en-US" sz="2800" dirty="0">
                <a:solidFill>
                  <a:schemeClr val="tx1"/>
                </a:solidFill>
                <a:cs typeface="Comic Sans MS"/>
              </a:rPr>
              <a:t> </a:t>
            </a:r>
            <a:r>
              <a:rPr lang="en-US" sz="2800" spc="-10" dirty="0">
                <a:solidFill>
                  <a:schemeClr val="tx1"/>
                </a:solidFill>
                <a:cs typeface="Comic Sans MS"/>
              </a:rPr>
              <a:t>the</a:t>
            </a:r>
            <a:r>
              <a:rPr lang="en-US" sz="2800" spc="-5" dirty="0">
                <a:solidFill>
                  <a:schemeClr val="tx1"/>
                </a:solidFill>
                <a:cs typeface="Comic Sans MS"/>
              </a:rPr>
              <a:t> leadership </a:t>
            </a:r>
            <a:r>
              <a:rPr lang="en-US" sz="2800" spc="5" dirty="0">
                <a:solidFill>
                  <a:schemeClr val="tx1"/>
                </a:solidFill>
                <a:cs typeface="Comic Sans MS"/>
              </a:rPr>
              <a:t>of </a:t>
            </a:r>
            <a:r>
              <a:rPr lang="en-US" sz="2800" spc="-15" dirty="0">
                <a:solidFill>
                  <a:schemeClr val="tx1"/>
                </a:solidFill>
                <a:cs typeface="Comic Sans MS"/>
              </a:rPr>
              <a:t>Edward </a:t>
            </a:r>
            <a:r>
              <a:rPr lang="en-US" sz="2800" spc="-10" dirty="0">
                <a:solidFill>
                  <a:schemeClr val="tx1"/>
                </a:solidFill>
                <a:cs typeface="Comic Sans MS"/>
              </a:rPr>
              <a:t> </a:t>
            </a:r>
            <a:r>
              <a:rPr lang="en-US" sz="2800" dirty="0" err="1">
                <a:solidFill>
                  <a:schemeClr val="tx1"/>
                </a:solidFill>
                <a:cs typeface="Comic Sans MS"/>
              </a:rPr>
              <a:t>Titchener</a:t>
            </a:r>
            <a:r>
              <a:rPr lang="en-US" sz="2800" dirty="0">
                <a:solidFill>
                  <a:schemeClr val="tx1"/>
                </a:solidFill>
                <a:cs typeface="Comic Sans MS"/>
              </a:rPr>
              <a:t>.</a:t>
            </a:r>
            <a:r>
              <a:rPr lang="en-US" sz="2800" spc="5" dirty="0">
                <a:solidFill>
                  <a:schemeClr val="tx1"/>
                </a:solidFill>
                <a:cs typeface="Comic Sans MS"/>
              </a:rPr>
              <a:t> </a:t>
            </a:r>
            <a:r>
              <a:rPr lang="en-US" sz="2800" spc="-5" dirty="0">
                <a:solidFill>
                  <a:schemeClr val="tx1"/>
                </a:solidFill>
                <a:cs typeface="Comic Sans MS"/>
              </a:rPr>
              <a:t>He</a:t>
            </a:r>
            <a:r>
              <a:rPr lang="en-US" sz="2800" dirty="0">
                <a:solidFill>
                  <a:schemeClr val="tx1"/>
                </a:solidFill>
                <a:cs typeface="Comic Sans MS"/>
              </a:rPr>
              <a:t> </a:t>
            </a:r>
            <a:r>
              <a:rPr lang="en-US" sz="2800" spc="-5" dirty="0">
                <a:solidFill>
                  <a:schemeClr val="tx1"/>
                </a:solidFill>
                <a:cs typeface="Comic Sans MS"/>
              </a:rPr>
              <a:t>typically</a:t>
            </a:r>
            <a:r>
              <a:rPr lang="en-US" sz="2800" dirty="0">
                <a:solidFill>
                  <a:schemeClr val="tx1"/>
                </a:solidFill>
                <a:cs typeface="Comic Sans MS"/>
              </a:rPr>
              <a:t> </a:t>
            </a:r>
            <a:r>
              <a:rPr lang="en-US" sz="2800" spc="-5" dirty="0">
                <a:solidFill>
                  <a:schemeClr val="tx1"/>
                </a:solidFill>
                <a:cs typeface="Comic Sans MS"/>
              </a:rPr>
              <a:t>asked</a:t>
            </a:r>
            <a:r>
              <a:rPr lang="en-US" sz="2800" dirty="0">
                <a:solidFill>
                  <a:schemeClr val="tx1"/>
                </a:solidFill>
                <a:cs typeface="Comic Sans MS"/>
              </a:rPr>
              <a:t> </a:t>
            </a:r>
            <a:r>
              <a:rPr lang="en-US" sz="2800" spc="-20" dirty="0">
                <a:solidFill>
                  <a:schemeClr val="tx1"/>
                </a:solidFill>
                <a:cs typeface="Comic Sans MS"/>
              </a:rPr>
              <a:t>his</a:t>
            </a:r>
            <a:r>
              <a:rPr lang="en-US" sz="2800" spc="-15" dirty="0">
                <a:solidFill>
                  <a:schemeClr val="tx1"/>
                </a:solidFill>
                <a:cs typeface="Comic Sans MS"/>
              </a:rPr>
              <a:t> </a:t>
            </a:r>
            <a:r>
              <a:rPr lang="en-US" sz="2800" spc="-5" dirty="0">
                <a:solidFill>
                  <a:schemeClr val="tx1"/>
                </a:solidFill>
                <a:cs typeface="Comic Sans MS"/>
              </a:rPr>
              <a:t>subject</a:t>
            </a:r>
            <a:r>
              <a:rPr lang="en-US" sz="2800" dirty="0">
                <a:solidFill>
                  <a:schemeClr val="tx1"/>
                </a:solidFill>
                <a:cs typeface="Comic Sans MS"/>
              </a:rPr>
              <a:t> </a:t>
            </a:r>
            <a:r>
              <a:rPr lang="en-US" sz="2800" spc="-5" dirty="0">
                <a:solidFill>
                  <a:schemeClr val="tx1"/>
                </a:solidFill>
                <a:cs typeface="Comic Sans MS"/>
              </a:rPr>
              <a:t>to</a:t>
            </a:r>
            <a:r>
              <a:rPr lang="en-US" sz="2800" dirty="0">
                <a:solidFill>
                  <a:schemeClr val="tx1"/>
                </a:solidFill>
                <a:cs typeface="Comic Sans MS"/>
              </a:rPr>
              <a:t> analyze</a:t>
            </a:r>
            <a:r>
              <a:rPr lang="en-US" sz="2800" spc="5" dirty="0">
                <a:solidFill>
                  <a:schemeClr val="tx1"/>
                </a:solidFill>
                <a:cs typeface="Comic Sans MS"/>
              </a:rPr>
              <a:t> </a:t>
            </a:r>
            <a:r>
              <a:rPr lang="en-US" sz="2800" spc="-5" dirty="0">
                <a:solidFill>
                  <a:schemeClr val="tx1"/>
                </a:solidFill>
                <a:cs typeface="Comic Sans MS"/>
              </a:rPr>
              <a:t>the </a:t>
            </a:r>
            <a:r>
              <a:rPr lang="en-US" sz="2800" spc="-825" dirty="0">
                <a:solidFill>
                  <a:schemeClr val="tx1"/>
                </a:solidFill>
                <a:cs typeface="Comic Sans MS"/>
              </a:rPr>
              <a:t> </a:t>
            </a:r>
            <a:r>
              <a:rPr lang="en-US" sz="2800" spc="-5" dirty="0">
                <a:solidFill>
                  <a:schemeClr val="tx1"/>
                </a:solidFill>
                <a:cs typeface="Comic Sans MS"/>
              </a:rPr>
              <a:t>stimulus rather </a:t>
            </a:r>
            <a:r>
              <a:rPr lang="en-US" sz="2800" dirty="0">
                <a:solidFill>
                  <a:schemeClr val="tx1"/>
                </a:solidFill>
                <a:cs typeface="Comic Sans MS"/>
              </a:rPr>
              <a:t>than </a:t>
            </a:r>
            <a:r>
              <a:rPr lang="en-US" sz="2800" spc="-5" dirty="0">
                <a:solidFill>
                  <a:schemeClr val="tx1"/>
                </a:solidFill>
                <a:cs typeface="Comic Sans MS"/>
              </a:rPr>
              <a:t>actually </a:t>
            </a:r>
            <a:r>
              <a:rPr lang="en-US" sz="2800" dirty="0">
                <a:solidFill>
                  <a:schemeClr val="tx1"/>
                </a:solidFill>
                <a:cs typeface="Comic Sans MS"/>
              </a:rPr>
              <a:t>giving </a:t>
            </a:r>
            <a:r>
              <a:rPr lang="en-US" sz="2800" spc="-5" dirty="0">
                <a:solidFill>
                  <a:schemeClr val="tx1"/>
                </a:solidFill>
                <a:cs typeface="Comic Sans MS"/>
              </a:rPr>
              <a:t>them any object into its </a:t>
            </a:r>
            <a:r>
              <a:rPr lang="en-US" sz="2800" dirty="0">
                <a:solidFill>
                  <a:schemeClr val="tx1"/>
                </a:solidFill>
                <a:cs typeface="Comic Sans MS"/>
              </a:rPr>
              <a:t> </a:t>
            </a:r>
            <a:r>
              <a:rPr lang="en-US" sz="2800" spc="-5" dirty="0">
                <a:solidFill>
                  <a:schemeClr val="tx1"/>
                </a:solidFill>
                <a:cs typeface="Comic Sans MS"/>
              </a:rPr>
              <a:t>separate</a:t>
            </a:r>
            <a:r>
              <a:rPr lang="en-US" sz="2800" spc="45" dirty="0">
                <a:solidFill>
                  <a:schemeClr val="tx1"/>
                </a:solidFill>
                <a:cs typeface="Comic Sans MS"/>
              </a:rPr>
              <a:t> </a:t>
            </a:r>
            <a:r>
              <a:rPr lang="en-US" sz="2800" spc="-10" dirty="0">
                <a:solidFill>
                  <a:schemeClr val="tx1"/>
                </a:solidFill>
                <a:cs typeface="Comic Sans MS"/>
              </a:rPr>
              <a:t>features.</a:t>
            </a:r>
            <a:r>
              <a:rPr lang="en-US" sz="2800" spc="25" dirty="0">
                <a:solidFill>
                  <a:schemeClr val="tx1"/>
                </a:solidFill>
                <a:cs typeface="Comic Sans MS"/>
              </a:rPr>
              <a:t> </a:t>
            </a:r>
            <a:r>
              <a:rPr lang="en-US" sz="2800" spc="-5" dirty="0">
                <a:solidFill>
                  <a:schemeClr val="tx1"/>
                </a:solidFill>
                <a:cs typeface="Comic Sans MS"/>
              </a:rPr>
              <a:t>For</a:t>
            </a:r>
            <a:r>
              <a:rPr lang="en-US" sz="2800" spc="10" dirty="0">
                <a:solidFill>
                  <a:schemeClr val="tx1"/>
                </a:solidFill>
                <a:cs typeface="Comic Sans MS"/>
              </a:rPr>
              <a:t> </a:t>
            </a:r>
            <a:r>
              <a:rPr lang="en-US" sz="2800" spc="-15" dirty="0">
                <a:solidFill>
                  <a:schemeClr val="tx1"/>
                </a:solidFill>
                <a:cs typeface="Comic Sans MS"/>
              </a:rPr>
              <a:t>example,</a:t>
            </a:r>
            <a:endParaRPr lang="en-US" sz="2800" dirty="0">
              <a:solidFill>
                <a:schemeClr val="tx1"/>
              </a:solidFill>
              <a:cs typeface="Comic Sans MS"/>
            </a:endParaRPr>
          </a:p>
          <a:p>
            <a:pPr marL="0" indent="0" algn="just">
              <a:lnSpc>
                <a:spcPct val="100000"/>
              </a:lnSpc>
              <a:spcBef>
                <a:spcPts val="3490"/>
              </a:spcBef>
              <a:buNone/>
            </a:pPr>
            <a:r>
              <a:rPr lang="en-US" sz="2800" spc="-20" dirty="0">
                <a:solidFill>
                  <a:schemeClr val="tx1"/>
                </a:solidFill>
                <a:cs typeface="Comic Sans MS"/>
              </a:rPr>
              <a:t>“What</a:t>
            </a:r>
            <a:r>
              <a:rPr lang="en-US" sz="2800" spc="-25" dirty="0">
                <a:solidFill>
                  <a:schemeClr val="tx1"/>
                </a:solidFill>
                <a:cs typeface="Comic Sans MS"/>
              </a:rPr>
              <a:t> </a:t>
            </a:r>
            <a:r>
              <a:rPr lang="en-US" sz="2800" spc="-15" dirty="0">
                <a:solidFill>
                  <a:schemeClr val="tx1"/>
                </a:solidFill>
                <a:cs typeface="Comic Sans MS"/>
              </a:rPr>
              <a:t>is</a:t>
            </a:r>
            <a:r>
              <a:rPr lang="en-US" sz="2800" spc="-40" dirty="0">
                <a:solidFill>
                  <a:schemeClr val="tx1"/>
                </a:solidFill>
                <a:cs typeface="Comic Sans MS"/>
              </a:rPr>
              <a:t> </a:t>
            </a:r>
            <a:r>
              <a:rPr lang="en-US" sz="2800" spc="-15" dirty="0">
                <a:solidFill>
                  <a:schemeClr val="tx1"/>
                </a:solidFill>
                <a:cs typeface="Comic Sans MS"/>
              </a:rPr>
              <a:t>Blue?</a:t>
            </a:r>
            <a:endParaRPr lang="en-US" sz="2800" dirty="0">
              <a:solidFill>
                <a:schemeClr val="tx1"/>
              </a:solidFill>
              <a:cs typeface="Comic Sans MS"/>
            </a:endParaRPr>
          </a:p>
          <a:p>
            <a:pPr marL="0" marR="5715" indent="0" algn="just">
              <a:lnSpc>
                <a:spcPts val="3030"/>
              </a:lnSpc>
              <a:spcBef>
                <a:spcPts val="439"/>
              </a:spcBef>
              <a:buNone/>
            </a:pPr>
            <a:r>
              <a:rPr lang="en-US" sz="2800" spc="-15" dirty="0">
                <a:solidFill>
                  <a:schemeClr val="tx1"/>
                </a:solidFill>
                <a:cs typeface="Comic Sans MS"/>
              </a:rPr>
              <a:t>Blue </a:t>
            </a:r>
            <a:r>
              <a:rPr lang="en-US" sz="2800" spc="-5" dirty="0">
                <a:solidFill>
                  <a:schemeClr val="tx1"/>
                </a:solidFill>
                <a:cs typeface="Comic Sans MS"/>
              </a:rPr>
              <a:t>is a </a:t>
            </a:r>
            <a:r>
              <a:rPr lang="en-US" sz="2800" spc="-10" dirty="0">
                <a:solidFill>
                  <a:schemeClr val="tx1"/>
                </a:solidFill>
                <a:cs typeface="Comic Sans MS"/>
              </a:rPr>
              <a:t>color, </a:t>
            </a:r>
            <a:r>
              <a:rPr lang="en-US" sz="2800" spc="-15" dirty="0">
                <a:solidFill>
                  <a:schemeClr val="tx1"/>
                </a:solidFill>
                <a:cs typeface="Comic Sans MS"/>
              </a:rPr>
              <a:t>Blue </a:t>
            </a:r>
            <a:r>
              <a:rPr lang="en-US" sz="2800" spc="-5" dirty="0">
                <a:solidFill>
                  <a:schemeClr val="tx1"/>
                </a:solidFill>
                <a:cs typeface="Comic Sans MS"/>
              </a:rPr>
              <a:t>is </a:t>
            </a:r>
            <a:r>
              <a:rPr lang="en-US" sz="2800" spc="-10" dirty="0">
                <a:solidFill>
                  <a:schemeClr val="tx1"/>
                </a:solidFill>
                <a:cs typeface="Comic Sans MS"/>
              </a:rPr>
              <a:t>sky, </a:t>
            </a:r>
            <a:r>
              <a:rPr lang="en-US" sz="2800" spc="-15" dirty="0">
                <a:solidFill>
                  <a:schemeClr val="tx1"/>
                </a:solidFill>
                <a:cs typeface="Comic Sans MS"/>
              </a:rPr>
              <a:t>Blue </a:t>
            </a:r>
            <a:r>
              <a:rPr lang="en-US" sz="2800" spc="-5" dirty="0">
                <a:solidFill>
                  <a:schemeClr val="tx1"/>
                </a:solidFill>
                <a:cs typeface="Comic Sans MS"/>
              </a:rPr>
              <a:t>is </a:t>
            </a:r>
            <a:r>
              <a:rPr lang="en-US" sz="2800" spc="-10" dirty="0">
                <a:solidFill>
                  <a:schemeClr val="tx1"/>
                </a:solidFill>
                <a:cs typeface="Comic Sans MS"/>
              </a:rPr>
              <a:t>peace, </a:t>
            </a:r>
            <a:r>
              <a:rPr lang="en-US" sz="2800" spc="-15" dirty="0">
                <a:solidFill>
                  <a:schemeClr val="tx1"/>
                </a:solidFill>
                <a:cs typeface="Comic Sans MS"/>
              </a:rPr>
              <a:t>Blue </a:t>
            </a:r>
            <a:r>
              <a:rPr lang="en-US" sz="2800" spc="-5" dirty="0">
                <a:solidFill>
                  <a:schemeClr val="tx1"/>
                </a:solidFill>
                <a:cs typeface="Comic Sans MS"/>
              </a:rPr>
              <a:t>is cool, </a:t>
            </a:r>
            <a:r>
              <a:rPr lang="en-US" sz="2800" spc="-15" dirty="0">
                <a:solidFill>
                  <a:schemeClr val="tx1"/>
                </a:solidFill>
                <a:cs typeface="Comic Sans MS"/>
              </a:rPr>
              <a:t>Blue </a:t>
            </a:r>
            <a:r>
              <a:rPr lang="en-US" sz="2800" spc="-10" dirty="0">
                <a:solidFill>
                  <a:schemeClr val="tx1"/>
                </a:solidFill>
                <a:cs typeface="Comic Sans MS"/>
              </a:rPr>
              <a:t>is </a:t>
            </a:r>
            <a:r>
              <a:rPr lang="en-US" sz="2800" spc="-5" dirty="0">
                <a:solidFill>
                  <a:schemeClr val="tx1"/>
                </a:solidFill>
                <a:cs typeface="Comic Sans MS"/>
              </a:rPr>
              <a:t> </a:t>
            </a:r>
            <a:r>
              <a:rPr lang="en-US" sz="2800" spc="-15" dirty="0">
                <a:solidFill>
                  <a:schemeClr val="tx1"/>
                </a:solidFill>
                <a:cs typeface="Comic Sans MS"/>
              </a:rPr>
              <a:t>restful,</a:t>
            </a:r>
            <a:r>
              <a:rPr lang="en-US" sz="2800" spc="15" dirty="0">
                <a:solidFill>
                  <a:schemeClr val="tx1"/>
                </a:solidFill>
                <a:cs typeface="Comic Sans MS"/>
              </a:rPr>
              <a:t> </a:t>
            </a:r>
            <a:r>
              <a:rPr lang="en-US" sz="2800" spc="-15" dirty="0">
                <a:solidFill>
                  <a:schemeClr val="tx1"/>
                </a:solidFill>
                <a:cs typeface="Comic Sans MS"/>
              </a:rPr>
              <a:t>Blue is </a:t>
            </a:r>
            <a:r>
              <a:rPr lang="en-US" sz="2800" spc="-20" dirty="0">
                <a:solidFill>
                  <a:schemeClr val="tx1"/>
                </a:solidFill>
                <a:cs typeface="Comic Sans MS"/>
              </a:rPr>
              <a:t>calm…”</a:t>
            </a:r>
            <a:r>
              <a:rPr lang="en-US" sz="2800" spc="-10" dirty="0">
                <a:solidFill>
                  <a:schemeClr val="tx1"/>
                </a:solidFill>
                <a:cs typeface="Comic Sans MS"/>
              </a:rPr>
              <a:t> </a:t>
            </a:r>
            <a:r>
              <a:rPr lang="en-US" sz="2800" spc="-15" dirty="0">
                <a:solidFill>
                  <a:schemeClr val="tx1"/>
                </a:solidFill>
                <a:cs typeface="Comic Sans MS"/>
              </a:rPr>
              <a:t>and</a:t>
            </a:r>
            <a:r>
              <a:rPr lang="en-US" sz="2800" spc="5" dirty="0">
                <a:solidFill>
                  <a:schemeClr val="tx1"/>
                </a:solidFill>
                <a:cs typeface="Comic Sans MS"/>
              </a:rPr>
              <a:t> </a:t>
            </a:r>
            <a:r>
              <a:rPr lang="en-US" sz="2800" spc="-15" dirty="0">
                <a:solidFill>
                  <a:schemeClr val="tx1"/>
                </a:solidFill>
                <a:cs typeface="Comic Sans MS"/>
              </a:rPr>
              <a:t>so</a:t>
            </a:r>
            <a:r>
              <a:rPr lang="en-US" sz="2800" spc="-5" dirty="0">
                <a:solidFill>
                  <a:schemeClr val="tx1"/>
                </a:solidFill>
                <a:cs typeface="Comic Sans MS"/>
              </a:rPr>
              <a:t> </a:t>
            </a:r>
            <a:r>
              <a:rPr lang="en-US" sz="2800" spc="-15" dirty="0">
                <a:solidFill>
                  <a:schemeClr val="tx1"/>
                </a:solidFill>
                <a:cs typeface="Comic Sans MS"/>
              </a:rPr>
              <a:t>on.</a:t>
            </a:r>
            <a:endParaRPr lang="en-US" sz="2800" dirty="0">
              <a:solidFill>
                <a:schemeClr val="tx1"/>
              </a:solidFill>
              <a:cs typeface="Comic Sans MS"/>
            </a:endParaRPr>
          </a:p>
        </p:txBody>
      </p:sp>
    </p:spTree>
    <p:extLst>
      <p:ext uri="{BB962C8B-B14F-4D97-AF65-F5344CB8AC3E}">
        <p14:creationId xmlns:p14="http://schemas.microsoft.com/office/powerpoint/2010/main" val="310379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Functionalism: </a:t>
            </a:r>
            <a:r>
              <a:rPr lang="en-US" spc="-5" dirty="0" smtClean="0"/>
              <a:t> </a:t>
            </a:r>
            <a:r>
              <a:rPr lang="en-US" dirty="0"/>
              <a:t>William</a:t>
            </a:r>
            <a:r>
              <a:rPr lang="en-US" spc="-110" dirty="0"/>
              <a:t> </a:t>
            </a:r>
            <a:r>
              <a:rPr lang="en-US" spc="-5" dirty="0" smtClean="0"/>
              <a:t>James &amp;</a:t>
            </a:r>
            <a:r>
              <a:rPr lang="en-US" spc="-90" dirty="0" smtClean="0"/>
              <a:t> </a:t>
            </a:r>
            <a:r>
              <a:rPr lang="en-US" spc="-5" dirty="0"/>
              <a:t>John</a:t>
            </a:r>
            <a:r>
              <a:rPr lang="en-US" spc="-75" dirty="0"/>
              <a:t> </a:t>
            </a:r>
            <a:r>
              <a:rPr lang="en-US" spc="-10" dirty="0"/>
              <a:t>Dewey</a:t>
            </a:r>
            <a:endParaRPr lang="en-US" dirty="0"/>
          </a:p>
        </p:txBody>
      </p:sp>
      <p:sp>
        <p:nvSpPr>
          <p:cNvPr id="3" name="Content Placeholder 2"/>
          <p:cNvSpPr>
            <a:spLocks noGrp="1"/>
          </p:cNvSpPr>
          <p:nvPr>
            <p:ph idx="1"/>
          </p:nvPr>
        </p:nvSpPr>
        <p:spPr>
          <a:xfrm>
            <a:off x="581193" y="2180496"/>
            <a:ext cx="7674534" cy="3678303"/>
          </a:xfrm>
        </p:spPr>
        <p:txBody>
          <a:bodyPr>
            <a:normAutofit/>
          </a:bodyPr>
          <a:lstStyle/>
          <a:p>
            <a:pPr>
              <a:spcBef>
                <a:spcPts val="95"/>
              </a:spcBef>
            </a:pPr>
            <a:r>
              <a:rPr lang="en-US" sz="2400" spc="-10" dirty="0" smtClean="0">
                <a:solidFill>
                  <a:schemeClr val="tx1"/>
                </a:solidFill>
                <a:latin typeface="+mj-lt"/>
                <a:cs typeface="Comic Sans MS"/>
              </a:rPr>
              <a:t>First</a:t>
            </a:r>
            <a:r>
              <a:rPr lang="en-US" sz="2400" spc="-70" dirty="0" smtClean="0">
                <a:solidFill>
                  <a:schemeClr val="tx1"/>
                </a:solidFill>
                <a:latin typeface="+mj-lt"/>
                <a:cs typeface="Comic Sans MS"/>
              </a:rPr>
              <a:t> </a:t>
            </a:r>
            <a:r>
              <a:rPr lang="en-US" sz="2400" spc="-10" dirty="0">
                <a:solidFill>
                  <a:schemeClr val="tx1"/>
                </a:solidFill>
                <a:latin typeface="+mj-lt"/>
                <a:cs typeface="Comic Sans MS"/>
              </a:rPr>
              <a:t>American</a:t>
            </a:r>
            <a:r>
              <a:rPr lang="en-US" sz="2400" spc="-60" dirty="0">
                <a:solidFill>
                  <a:schemeClr val="tx1"/>
                </a:solidFill>
                <a:latin typeface="+mj-lt"/>
                <a:cs typeface="Comic Sans MS"/>
              </a:rPr>
              <a:t> </a:t>
            </a:r>
            <a:r>
              <a:rPr lang="en-US" sz="2400" spc="-15" dirty="0">
                <a:solidFill>
                  <a:schemeClr val="tx1"/>
                </a:solidFill>
                <a:latin typeface="+mj-lt"/>
                <a:cs typeface="Comic Sans MS"/>
              </a:rPr>
              <a:t>psychologist</a:t>
            </a:r>
            <a:endParaRPr lang="en-US" sz="2400" dirty="0">
              <a:solidFill>
                <a:schemeClr val="tx1"/>
              </a:solidFill>
              <a:latin typeface="+mj-lt"/>
              <a:cs typeface="Comic Sans MS"/>
            </a:endParaRPr>
          </a:p>
          <a:p>
            <a:pPr>
              <a:spcBef>
                <a:spcPts val="5"/>
              </a:spcBef>
            </a:pPr>
            <a:r>
              <a:rPr lang="en-US" sz="2400" spc="-5" dirty="0" smtClean="0">
                <a:solidFill>
                  <a:schemeClr val="tx1"/>
                </a:solidFill>
                <a:latin typeface="+mj-lt"/>
                <a:cs typeface="Comic Sans MS"/>
              </a:rPr>
              <a:t>Started</a:t>
            </a:r>
            <a:r>
              <a:rPr lang="en-US" sz="2400" spc="-20" dirty="0" smtClean="0">
                <a:solidFill>
                  <a:schemeClr val="tx1"/>
                </a:solidFill>
                <a:latin typeface="+mj-lt"/>
                <a:cs typeface="Comic Sans MS"/>
              </a:rPr>
              <a:t> </a:t>
            </a:r>
            <a:r>
              <a:rPr lang="en-US" sz="2400" spc="-5" dirty="0">
                <a:solidFill>
                  <a:schemeClr val="tx1"/>
                </a:solidFill>
                <a:latin typeface="+mj-lt"/>
                <a:cs typeface="Comic Sans MS"/>
              </a:rPr>
              <a:t>psychology</a:t>
            </a:r>
            <a:r>
              <a:rPr lang="en-US" sz="2400" spc="-80" dirty="0">
                <a:solidFill>
                  <a:schemeClr val="tx1"/>
                </a:solidFill>
                <a:latin typeface="+mj-lt"/>
                <a:cs typeface="Comic Sans MS"/>
              </a:rPr>
              <a:t> </a:t>
            </a:r>
            <a:r>
              <a:rPr lang="en-US" sz="2400" spc="-5" dirty="0">
                <a:solidFill>
                  <a:schemeClr val="tx1"/>
                </a:solidFill>
                <a:latin typeface="+mj-lt"/>
                <a:cs typeface="Comic Sans MS"/>
              </a:rPr>
              <a:t>at</a:t>
            </a:r>
            <a:r>
              <a:rPr lang="en-US" sz="2400" spc="-75" dirty="0">
                <a:solidFill>
                  <a:schemeClr val="tx1"/>
                </a:solidFill>
                <a:latin typeface="+mj-lt"/>
                <a:cs typeface="Comic Sans MS"/>
              </a:rPr>
              <a:t> </a:t>
            </a:r>
            <a:r>
              <a:rPr lang="en-US" sz="2400" spc="-10" dirty="0">
                <a:solidFill>
                  <a:schemeClr val="tx1"/>
                </a:solidFill>
                <a:latin typeface="+mj-lt"/>
                <a:cs typeface="Comic Sans MS"/>
              </a:rPr>
              <a:t>Harvard</a:t>
            </a:r>
            <a:r>
              <a:rPr lang="en-US" sz="2400" spc="-5" dirty="0">
                <a:solidFill>
                  <a:schemeClr val="tx1"/>
                </a:solidFill>
                <a:latin typeface="+mj-lt"/>
                <a:cs typeface="Comic Sans MS"/>
              </a:rPr>
              <a:t> in</a:t>
            </a:r>
            <a:r>
              <a:rPr lang="en-US" sz="2400" spc="-90" dirty="0">
                <a:solidFill>
                  <a:schemeClr val="tx1"/>
                </a:solidFill>
                <a:latin typeface="+mj-lt"/>
                <a:cs typeface="Comic Sans MS"/>
              </a:rPr>
              <a:t> </a:t>
            </a:r>
            <a:r>
              <a:rPr lang="en-US" sz="2400" spc="-15" dirty="0">
                <a:solidFill>
                  <a:schemeClr val="tx1"/>
                </a:solidFill>
                <a:latin typeface="+mj-lt"/>
                <a:cs typeface="Comic Sans MS"/>
              </a:rPr>
              <a:t>1870s</a:t>
            </a:r>
            <a:endParaRPr lang="en-US" sz="2400" dirty="0">
              <a:solidFill>
                <a:schemeClr val="tx1"/>
              </a:solidFill>
              <a:latin typeface="+mj-lt"/>
              <a:cs typeface="Comic Sans MS"/>
            </a:endParaRPr>
          </a:p>
          <a:p>
            <a:r>
              <a:rPr lang="en-US" sz="2400" spc="-5" dirty="0" smtClean="0">
                <a:solidFill>
                  <a:schemeClr val="tx1"/>
                </a:solidFill>
                <a:latin typeface="+mj-lt"/>
                <a:cs typeface="Comic Sans MS"/>
              </a:rPr>
              <a:t>Opposed</a:t>
            </a:r>
            <a:r>
              <a:rPr lang="en-US" sz="2400" spc="-60" dirty="0" smtClean="0">
                <a:solidFill>
                  <a:schemeClr val="tx1"/>
                </a:solidFill>
                <a:latin typeface="+mj-lt"/>
                <a:cs typeface="Comic Sans MS"/>
              </a:rPr>
              <a:t> </a:t>
            </a:r>
            <a:r>
              <a:rPr lang="en-US" sz="2400" spc="-5" dirty="0">
                <a:solidFill>
                  <a:schemeClr val="tx1"/>
                </a:solidFill>
                <a:latin typeface="+mj-lt"/>
                <a:cs typeface="Comic Sans MS"/>
              </a:rPr>
              <a:t>Wundt</a:t>
            </a:r>
            <a:r>
              <a:rPr lang="en-US" sz="2400" spc="-85" dirty="0">
                <a:solidFill>
                  <a:schemeClr val="tx1"/>
                </a:solidFill>
                <a:latin typeface="+mj-lt"/>
                <a:cs typeface="Comic Sans MS"/>
              </a:rPr>
              <a:t> </a:t>
            </a:r>
            <a:r>
              <a:rPr lang="en-US" sz="2400" spc="-5" dirty="0">
                <a:solidFill>
                  <a:schemeClr val="tx1"/>
                </a:solidFill>
                <a:latin typeface="+mj-lt"/>
                <a:cs typeface="Comic Sans MS"/>
              </a:rPr>
              <a:t>and</a:t>
            </a:r>
            <a:r>
              <a:rPr lang="en-US" sz="2400" spc="-85" dirty="0">
                <a:solidFill>
                  <a:schemeClr val="tx1"/>
                </a:solidFill>
                <a:latin typeface="+mj-lt"/>
                <a:cs typeface="Comic Sans MS"/>
              </a:rPr>
              <a:t> </a:t>
            </a:r>
            <a:r>
              <a:rPr lang="en-US" sz="2400" spc="-15" dirty="0" err="1" smtClean="0">
                <a:solidFill>
                  <a:schemeClr val="tx1"/>
                </a:solidFill>
                <a:latin typeface="+mj-lt"/>
                <a:cs typeface="Comic Sans MS"/>
              </a:rPr>
              <a:t>Titchener’s</a:t>
            </a:r>
            <a:r>
              <a:rPr lang="en-US" sz="2400" dirty="0" smtClean="0">
                <a:solidFill>
                  <a:schemeClr val="tx1"/>
                </a:solidFill>
                <a:latin typeface="+mj-lt"/>
                <a:cs typeface="Comic Sans MS"/>
              </a:rPr>
              <a:t> </a:t>
            </a:r>
            <a:r>
              <a:rPr lang="en-US" sz="2400" spc="-15" dirty="0" smtClean="0">
                <a:solidFill>
                  <a:schemeClr val="tx1"/>
                </a:solidFill>
                <a:latin typeface="+mj-lt"/>
                <a:cs typeface="Comic Sans MS"/>
              </a:rPr>
              <a:t>approach</a:t>
            </a:r>
            <a:endParaRPr lang="en-US" sz="2400" dirty="0">
              <a:solidFill>
                <a:schemeClr val="tx1"/>
              </a:solidFill>
              <a:latin typeface="+mj-lt"/>
              <a:cs typeface="Comic Sans MS"/>
            </a:endParaRPr>
          </a:p>
          <a:p>
            <a:pPr marR="689610">
              <a:tabLst>
                <a:tab pos="3561079" algn="l"/>
                <a:tab pos="3589654" algn="l"/>
              </a:tabLst>
            </a:pPr>
            <a:r>
              <a:rPr lang="en-US" sz="2400" spc="-10" dirty="0" smtClean="0">
                <a:solidFill>
                  <a:schemeClr val="tx1"/>
                </a:solidFill>
                <a:latin typeface="+mj-lt"/>
                <a:cs typeface="Comic Sans MS"/>
              </a:rPr>
              <a:t>Author</a:t>
            </a:r>
            <a:r>
              <a:rPr lang="en-US" sz="2400" spc="-15" dirty="0" smtClean="0">
                <a:solidFill>
                  <a:schemeClr val="tx1"/>
                </a:solidFill>
                <a:latin typeface="+mj-lt"/>
                <a:cs typeface="Comic Sans MS"/>
              </a:rPr>
              <a:t> </a:t>
            </a:r>
            <a:r>
              <a:rPr lang="en-US" sz="2400" dirty="0">
                <a:solidFill>
                  <a:schemeClr val="tx1"/>
                </a:solidFill>
                <a:latin typeface="+mj-lt"/>
                <a:cs typeface="Comic Sans MS"/>
              </a:rPr>
              <a:t>of</a:t>
            </a:r>
            <a:r>
              <a:rPr lang="en-US" sz="2400" spc="-40" dirty="0">
                <a:solidFill>
                  <a:schemeClr val="tx1"/>
                </a:solidFill>
                <a:latin typeface="+mj-lt"/>
                <a:cs typeface="Comic Sans MS"/>
              </a:rPr>
              <a:t> </a:t>
            </a:r>
            <a:r>
              <a:rPr lang="en-US" sz="2400" spc="-5" dirty="0">
                <a:solidFill>
                  <a:schemeClr val="tx1"/>
                </a:solidFill>
                <a:latin typeface="+mj-lt"/>
                <a:cs typeface="Comic Sans MS"/>
              </a:rPr>
              <a:t>the</a:t>
            </a:r>
            <a:r>
              <a:rPr lang="en-US" sz="2400" spc="-65" dirty="0">
                <a:solidFill>
                  <a:schemeClr val="tx1"/>
                </a:solidFill>
                <a:latin typeface="+mj-lt"/>
                <a:cs typeface="Comic Sans MS"/>
              </a:rPr>
              <a:t> </a:t>
            </a:r>
            <a:r>
              <a:rPr lang="en-US" sz="2400" spc="-20" dirty="0" smtClean="0">
                <a:solidFill>
                  <a:schemeClr val="tx1"/>
                </a:solidFill>
                <a:latin typeface="+mj-lt"/>
                <a:cs typeface="Comic Sans MS"/>
              </a:rPr>
              <a:t>first </a:t>
            </a:r>
            <a:r>
              <a:rPr lang="en-US" sz="2400" spc="-15" dirty="0" smtClean="0">
                <a:solidFill>
                  <a:schemeClr val="tx1"/>
                </a:solidFill>
                <a:latin typeface="+mj-lt"/>
                <a:cs typeface="Comic Sans MS"/>
              </a:rPr>
              <a:t>psychology </a:t>
            </a:r>
            <a:r>
              <a:rPr lang="en-US" sz="2400" spc="-5" dirty="0" smtClean="0">
                <a:solidFill>
                  <a:schemeClr val="tx1"/>
                </a:solidFill>
                <a:latin typeface="+mj-lt"/>
                <a:cs typeface="Comic Sans MS"/>
              </a:rPr>
              <a:t>textbook</a:t>
            </a:r>
            <a:r>
              <a:rPr lang="en-US" sz="2400" spc="-90" dirty="0" smtClean="0">
                <a:solidFill>
                  <a:schemeClr val="tx1"/>
                </a:solidFill>
                <a:latin typeface="+mj-lt"/>
                <a:cs typeface="Comic Sans MS"/>
              </a:rPr>
              <a:t> </a:t>
            </a:r>
            <a:r>
              <a:rPr lang="en-US" sz="2400" spc="-15" dirty="0">
                <a:solidFill>
                  <a:schemeClr val="tx1"/>
                </a:solidFill>
                <a:latin typeface="+mj-lt"/>
                <a:cs typeface="Comic Sans MS"/>
              </a:rPr>
              <a:t>(</a:t>
            </a:r>
            <a:r>
              <a:rPr lang="en-US" sz="2400" spc="-15" dirty="0" smtClean="0">
                <a:solidFill>
                  <a:schemeClr val="tx1"/>
                </a:solidFill>
                <a:latin typeface="+mj-lt"/>
                <a:cs typeface="Comic Sans MS"/>
              </a:rPr>
              <a:t>Principles </a:t>
            </a:r>
            <a:r>
              <a:rPr lang="en-US" sz="2400" dirty="0" smtClean="0">
                <a:solidFill>
                  <a:schemeClr val="tx1"/>
                </a:solidFill>
                <a:latin typeface="+mj-lt"/>
                <a:cs typeface="Comic Sans MS"/>
              </a:rPr>
              <a:t>of</a:t>
            </a:r>
            <a:r>
              <a:rPr lang="en-US" sz="2400" spc="-105" dirty="0" smtClean="0">
                <a:solidFill>
                  <a:schemeClr val="tx1"/>
                </a:solidFill>
                <a:latin typeface="+mj-lt"/>
                <a:cs typeface="Comic Sans MS"/>
              </a:rPr>
              <a:t> </a:t>
            </a:r>
            <a:r>
              <a:rPr lang="en-US" sz="2400" spc="-5" dirty="0">
                <a:solidFill>
                  <a:schemeClr val="tx1"/>
                </a:solidFill>
                <a:latin typeface="+mj-lt"/>
                <a:cs typeface="Comic Sans MS"/>
              </a:rPr>
              <a:t>Psychology</a:t>
            </a:r>
            <a:r>
              <a:rPr lang="en-US" sz="2400" spc="-55" dirty="0">
                <a:solidFill>
                  <a:schemeClr val="tx1"/>
                </a:solidFill>
                <a:latin typeface="+mj-lt"/>
                <a:cs typeface="Comic Sans MS"/>
              </a:rPr>
              <a:t> </a:t>
            </a:r>
            <a:r>
              <a:rPr lang="en-US" sz="2400" spc="-5" dirty="0">
                <a:solidFill>
                  <a:schemeClr val="tx1"/>
                </a:solidFill>
                <a:latin typeface="+mj-lt"/>
                <a:cs typeface="Comic Sans MS"/>
              </a:rPr>
              <a:t>- </a:t>
            </a:r>
            <a:r>
              <a:rPr lang="en-US" sz="2400" spc="-819" dirty="0">
                <a:solidFill>
                  <a:schemeClr val="tx1"/>
                </a:solidFill>
                <a:latin typeface="+mj-lt"/>
                <a:cs typeface="Comic Sans MS"/>
              </a:rPr>
              <a:t> </a:t>
            </a:r>
            <a:r>
              <a:rPr lang="en-US" sz="2400" spc="-10" dirty="0">
                <a:solidFill>
                  <a:schemeClr val="tx1"/>
                </a:solidFill>
                <a:latin typeface="+mj-lt"/>
                <a:cs typeface="Comic Sans MS"/>
              </a:rPr>
              <a:t>1,400</a:t>
            </a:r>
            <a:r>
              <a:rPr lang="en-US" sz="2400" spc="-50" dirty="0">
                <a:solidFill>
                  <a:schemeClr val="tx1"/>
                </a:solidFill>
                <a:latin typeface="+mj-lt"/>
                <a:cs typeface="Comic Sans MS"/>
              </a:rPr>
              <a:t> </a:t>
            </a:r>
            <a:r>
              <a:rPr lang="en-US" sz="2400" spc="-15" dirty="0">
                <a:solidFill>
                  <a:schemeClr val="tx1"/>
                </a:solidFill>
                <a:latin typeface="+mj-lt"/>
                <a:cs typeface="Comic Sans MS"/>
              </a:rPr>
              <a:t>pages!)</a:t>
            </a:r>
            <a:endParaRPr lang="en-US" sz="2400" dirty="0">
              <a:solidFill>
                <a:schemeClr val="tx1"/>
              </a:solidFill>
              <a:latin typeface="+mj-lt"/>
              <a:cs typeface="Comic Sans MS"/>
            </a:endParaRPr>
          </a:p>
          <a:p>
            <a:r>
              <a:rPr lang="en-US" sz="2400" spc="-5" dirty="0" smtClean="0">
                <a:solidFill>
                  <a:schemeClr val="tx1"/>
                </a:solidFill>
                <a:latin typeface="+mj-lt"/>
                <a:cs typeface="Comic Sans MS"/>
              </a:rPr>
              <a:t>Founder</a:t>
            </a:r>
            <a:r>
              <a:rPr lang="en-US" sz="2400" spc="-55" dirty="0" smtClean="0">
                <a:solidFill>
                  <a:schemeClr val="tx1"/>
                </a:solidFill>
                <a:latin typeface="+mj-lt"/>
                <a:cs typeface="Comic Sans MS"/>
              </a:rPr>
              <a:t> </a:t>
            </a:r>
            <a:r>
              <a:rPr lang="en-US" sz="2400" spc="-5" dirty="0">
                <a:solidFill>
                  <a:schemeClr val="tx1"/>
                </a:solidFill>
                <a:latin typeface="+mj-lt"/>
                <a:cs typeface="Comic Sans MS"/>
              </a:rPr>
              <a:t>of</a:t>
            </a:r>
            <a:r>
              <a:rPr lang="en-US" sz="2400" spc="-85" dirty="0">
                <a:solidFill>
                  <a:schemeClr val="tx1"/>
                </a:solidFill>
                <a:latin typeface="+mj-lt"/>
                <a:cs typeface="Comic Sans MS"/>
              </a:rPr>
              <a:t> </a:t>
            </a:r>
            <a:r>
              <a:rPr lang="en-US" sz="2400" spc="-20" dirty="0">
                <a:solidFill>
                  <a:schemeClr val="tx1"/>
                </a:solidFill>
                <a:latin typeface="+mj-lt"/>
                <a:cs typeface="Comic Sans MS"/>
              </a:rPr>
              <a:t>Functionalism</a:t>
            </a:r>
            <a:endParaRPr lang="en-US" sz="2400" dirty="0">
              <a:solidFill>
                <a:schemeClr val="tx1"/>
              </a:solidFill>
              <a:latin typeface="+mj-lt"/>
              <a:cs typeface="Comic Sans MS"/>
            </a:endParaRPr>
          </a:p>
          <a:p>
            <a:endParaRPr lang="en-US" sz="2400" dirty="0">
              <a:solidFill>
                <a:schemeClr val="tx1"/>
              </a:solidFill>
              <a:latin typeface="+mj-lt"/>
            </a:endParaRPr>
          </a:p>
        </p:txBody>
      </p:sp>
      <p:pic>
        <p:nvPicPr>
          <p:cNvPr id="4" name="object 5"/>
          <p:cNvPicPr/>
          <p:nvPr/>
        </p:nvPicPr>
        <p:blipFill>
          <a:blip r:embed="rId2" cstate="print"/>
          <a:stretch>
            <a:fillRect/>
          </a:stretch>
        </p:blipFill>
        <p:spPr>
          <a:xfrm>
            <a:off x="7714488" y="2069809"/>
            <a:ext cx="3550920" cy="4140708"/>
          </a:xfrm>
          <a:prstGeom prst="rect">
            <a:avLst/>
          </a:prstGeom>
        </p:spPr>
      </p:pic>
    </p:spTree>
    <p:extLst>
      <p:ext uri="{BB962C8B-B14F-4D97-AF65-F5344CB8AC3E}">
        <p14:creationId xmlns:p14="http://schemas.microsoft.com/office/powerpoint/2010/main" val="167665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Functionalism: </a:t>
            </a:r>
            <a:r>
              <a:rPr lang="en-US" spc="-5" dirty="0" smtClean="0"/>
              <a:t> </a:t>
            </a:r>
            <a:r>
              <a:rPr lang="en-US" dirty="0"/>
              <a:t>William</a:t>
            </a:r>
            <a:r>
              <a:rPr lang="en-US" spc="-110" dirty="0"/>
              <a:t> </a:t>
            </a:r>
            <a:r>
              <a:rPr lang="en-US" spc="-5" dirty="0"/>
              <a:t>James &amp;</a:t>
            </a:r>
            <a:r>
              <a:rPr lang="en-US" spc="-90" dirty="0"/>
              <a:t> </a:t>
            </a:r>
            <a:r>
              <a:rPr lang="en-US" spc="-5" dirty="0"/>
              <a:t>John</a:t>
            </a:r>
            <a:r>
              <a:rPr lang="en-US" spc="-75" dirty="0"/>
              <a:t> </a:t>
            </a:r>
            <a:r>
              <a:rPr lang="en-US" spc="-10" dirty="0"/>
              <a:t>Dewey</a:t>
            </a:r>
            <a:endParaRPr lang="en-US" dirty="0"/>
          </a:p>
        </p:txBody>
      </p:sp>
      <p:sp>
        <p:nvSpPr>
          <p:cNvPr id="3" name="Content Placeholder 2"/>
          <p:cNvSpPr>
            <a:spLocks noGrp="1"/>
          </p:cNvSpPr>
          <p:nvPr>
            <p:ph idx="1"/>
          </p:nvPr>
        </p:nvSpPr>
        <p:spPr>
          <a:xfrm>
            <a:off x="581192" y="2232748"/>
            <a:ext cx="11029615" cy="3678303"/>
          </a:xfrm>
        </p:spPr>
        <p:txBody>
          <a:bodyPr>
            <a:noAutofit/>
          </a:bodyPr>
          <a:lstStyle/>
          <a:p>
            <a:pPr marL="12700" marR="5080" indent="0">
              <a:lnSpc>
                <a:spcPct val="94200"/>
              </a:lnSpc>
              <a:spcBef>
                <a:spcPts val="265"/>
              </a:spcBef>
              <a:buNone/>
            </a:pPr>
            <a:r>
              <a:rPr lang="en-US" sz="2400" dirty="0">
                <a:solidFill>
                  <a:schemeClr val="tx1"/>
                </a:solidFill>
                <a:cs typeface="Comic Sans MS"/>
              </a:rPr>
              <a:t>William </a:t>
            </a:r>
            <a:r>
              <a:rPr lang="en-US" sz="2400" spc="-5" dirty="0">
                <a:solidFill>
                  <a:schemeClr val="tx1"/>
                </a:solidFill>
                <a:cs typeface="Comic Sans MS"/>
              </a:rPr>
              <a:t>James was </a:t>
            </a:r>
            <a:r>
              <a:rPr lang="en-US" sz="2400" dirty="0">
                <a:solidFill>
                  <a:schemeClr val="tx1"/>
                </a:solidFill>
                <a:cs typeface="Comic Sans MS"/>
              </a:rPr>
              <a:t>a</a:t>
            </a:r>
            <a:r>
              <a:rPr lang="en-US" sz="2400" spc="5" dirty="0">
                <a:solidFill>
                  <a:schemeClr val="tx1"/>
                </a:solidFill>
                <a:cs typeface="Comic Sans MS"/>
              </a:rPr>
              <a:t> </a:t>
            </a:r>
            <a:r>
              <a:rPr lang="en-US" sz="2400" spc="-5" dirty="0">
                <a:solidFill>
                  <a:schemeClr val="tx1"/>
                </a:solidFill>
                <a:cs typeface="Comic Sans MS"/>
              </a:rPr>
              <a:t>psychologist </a:t>
            </a:r>
            <a:r>
              <a:rPr lang="en-US" sz="2400" spc="-5" dirty="0" smtClean="0">
                <a:solidFill>
                  <a:schemeClr val="tx1"/>
                </a:solidFill>
                <a:cs typeface="Comic Sans MS"/>
              </a:rPr>
              <a:t>who felt </a:t>
            </a:r>
            <a:r>
              <a:rPr lang="en-US" sz="2400" spc="-5" dirty="0">
                <a:solidFill>
                  <a:schemeClr val="tx1"/>
                </a:solidFill>
                <a:cs typeface="Comic Sans MS"/>
              </a:rPr>
              <a:t>that </a:t>
            </a:r>
            <a:r>
              <a:rPr lang="en-US" sz="2400" dirty="0">
                <a:solidFill>
                  <a:schemeClr val="tx1"/>
                </a:solidFill>
                <a:cs typeface="Comic Sans MS"/>
              </a:rPr>
              <a:t>Wundt </a:t>
            </a:r>
            <a:r>
              <a:rPr lang="en-US" sz="2400" spc="-5" dirty="0">
                <a:solidFill>
                  <a:schemeClr val="tx1"/>
                </a:solidFill>
                <a:cs typeface="Comic Sans MS"/>
              </a:rPr>
              <a:t>was</a:t>
            </a:r>
            <a:r>
              <a:rPr lang="en-US" sz="2400" dirty="0">
                <a:solidFill>
                  <a:schemeClr val="tx1"/>
                </a:solidFill>
                <a:cs typeface="Comic Sans MS"/>
              </a:rPr>
              <a:t> </a:t>
            </a:r>
            <a:r>
              <a:rPr lang="en-US" sz="2400" spc="-5" dirty="0">
                <a:solidFill>
                  <a:schemeClr val="tx1"/>
                </a:solidFill>
                <a:cs typeface="Comic Sans MS"/>
              </a:rPr>
              <a:t>asking </a:t>
            </a:r>
            <a:r>
              <a:rPr lang="en-US" sz="2400" spc="-20" dirty="0" smtClean="0">
                <a:solidFill>
                  <a:schemeClr val="tx1"/>
                </a:solidFill>
                <a:cs typeface="Comic Sans MS"/>
              </a:rPr>
              <a:t>the</a:t>
            </a:r>
            <a:r>
              <a:rPr lang="en-US" sz="2400" spc="-15" dirty="0" smtClean="0">
                <a:solidFill>
                  <a:schemeClr val="tx1"/>
                </a:solidFill>
                <a:cs typeface="Comic Sans MS"/>
              </a:rPr>
              <a:t> </a:t>
            </a:r>
            <a:r>
              <a:rPr lang="en-US" sz="2400" spc="-5" dirty="0">
                <a:solidFill>
                  <a:schemeClr val="tx1"/>
                </a:solidFill>
                <a:cs typeface="Comic Sans MS"/>
              </a:rPr>
              <a:t>wrong questions. James was more interested in </a:t>
            </a:r>
            <a:r>
              <a:rPr lang="en-US" sz="2400" spc="-10" dirty="0">
                <a:solidFill>
                  <a:schemeClr val="tx1"/>
                </a:solidFill>
                <a:cs typeface="Comic Sans MS"/>
              </a:rPr>
              <a:t>the </a:t>
            </a:r>
            <a:r>
              <a:rPr lang="en-US" sz="2400" spc="-5" dirty="0">
                <a:solidFill>
                  <a:schemeClr val="tx1"/>
                </a:solidFill>
                <a:cs typeface="Comic Sans MS"/>
              </a:rPr>
              <a:t>function or </a:t>
            </a:r>
            <a:r>
              <a:rPr lang="en-US" sz="2400" spc="-15" dirty="0">
                <a:solidFill>
                  <a:schemeClr val="tx1"/>
                </a:solidFill>
                <a:cs typeface="Comic Sans MS"/>
              </a:rPr>
              <a:t>purpose </a:t>
            </a:r>
            <a:r>
              <a:rPr lang="en-US" sz="2400" spc="-10" dirty="0">
                <a:solidFill>
                  <a:schemeClr val="tx1"/>
                </a:solidFill>
                <a:cs typeface="Comic Sans MS"/>
              </a:rPr>
              <a:t> </a:t>
            </a:r>
            <a:r>
              <a:rPr lang="en-US" sz="2400" spc="-5" dirty="0">
                <a:solidFill>
                  <a:schemeClr val="tx1"/>
                </a:solidFill>
                <a:cs typeface="Comic Sans MS"/>
              </a:rPr>
              <a:t>of</a:t>
            </a:r>
            <a:r>
              <a:rPr lang="en-US" sz="2400" spc="-25" dirty="0">
                <a:solidFill>
                  <a:schemeClr val="tx1"/>
                </a:solidFill>
                <a:cs typeface="Comic Sans MS"/>
              </a:rPr>
              <a:t> </a:t>
            </a:r>
            <a:r>
              <a:rPr lang="en-US" sz="2400" spc="-5" dirty="0">
                <a:solidFill>
                  <a:schemeClr val="tx1"/>
                </a:solidFill>
                <a:cs typeface="Comic Sans MS"/>
              </a:rPr>
              <a:t>behavioral</a:t>
            </a:r>
            <a:r>
              <a:rPr lang="en-US" sz="2400" spc="-45" dirty="0">
                <a:solidFill>
                  <a:schemeClr val="tx1"/>
                </a:solidFill>
                <a:cs typeface="Comic Sans MS"/>
              </a:rPr>
              <a:t> </a:t>
            </a:r>
            <a:r>
              <a:rPr lang="en-US" sz="2400" spc="-5" dirty="0">
                <a:solidFill>
                  <a:schemeClr val="tx1"/>
                </a:solidFill>
                <a:cs typeface="Comic Sans MS"/>
              </a:rPr>
              <a:t>acts.</a:t>
            </a:r>
            <a:r>
              <a:rPr lang="en-US" sz="2400" spc="-20" dirty="0">
                <a:solidFill>
                  <a:schemeClr val="tx1"/>
                </a:solidFill>
                <a:cs typeface="Comic Sans MS"/>
              </a:rPr>
              <a:t> </a:t>
            </a:r>
            <a:r>
              <a:rPr lang="en-US" sz="2400" spc="-5" dirty="0">
                <a:solidFill>
                  <a:schemeClr val="tx1"/>
                </a:solidFill>
                <a:cs typeface="Comic Sans MS"/>
              </a:rPr>
              <a:t>James</a:t>
            </a:r>
            <a:r>
              <a:rPr lang="en-US" sz="2400" spc="-45" dirty="0">
                <a:solidFill>
                  <a:schemeClr val="tx1"/>
                </a:solidFill>
                <a:cs typeface="Comic Sans MS"/>
              </a:rPr>
              <a:t> </a:t>
            </a:r>
            <a:r>
              <a:rPr lang="en-US" sz="2400" spc="-5" dirty="0">
                <a:solidFill>
                  <a:schemeClr val="tx1"/>
                </a:solidFill>
                <a:cs typeface="Comic Sans MS"/>
              </a:rPr>
              <a:t>argued</a:t>
            </a:r>
            <a:r>
              <a:rPr lang="en-US" sz="2400" spc="-35" dirty="0">
                <a:solidFill>
                  <a:schemeClr val="tx1"/>
                </a:solidFill>
                <a:cs typeface="Comic Sans MS"/>
              </a:rPr>
              <a:t> </a:t>
            </a:r>
            <a:r>
              <a:rPr lang="en-US" sz="2400" spc="-5" dirty="0">
                <a:solidFill>
                  <a:schemeClr val="tx1"/>
                </a:solidFill>
                <a:cs typeface="Comic Sans MS"/>
              </a:rPr>
              <a:t>that</a:t>
            </a:r>
            <a:r>
              <a:rPr lang="en-US" sz="2400" spc="-60" dirty="0">
                <a:solidFill>
                  <a:schemeClr val="tx1"/>
                </a:solidFill>
                <a:cs typeface="Comic Sans MS"/>
              </a:rPr>
              <a:t> </a:t>
            </a:r>
            <a:r>
              <a:rPr lang="en-US" sz="2400" dirty="0">
                <a:solidFill>
                  <a:schemeClr val="tx1"/>
                </a:solidFill>
                <a:cs typeface="Comic Sans MS"/>
              </a:rPr>
              <a:t>consciousness</a:t>
            </a:r>
            <a:r>
              <a:rPr lang="en-US" sz="2400" spc="-45" dirty="0">
                <a:solidFill>
                  <a:schemeClr val="tx1"/>
                </a:solidFill>
                <a:cs typeface="Comic Sans MS"/>
              </a:rPr>
              <a:t> </a:t>
            </a:r>
            <a:r>
              <a:rPr lang="en-US" sz="2400" dirty="0">
                <a:solidFill>
                  <a:schemeClr val="tx1"/>
                </a:solidFill>
                <a:cs typeface="Comic Sans MS"/>
              </a:rPr>
              <a:t>cannot</a:t>
            </a:r>
            <a:r>
              <a:rPr lang="en-US" sz="2400" spc="-10" dirty="0">
                <a:solidFill>
                  <a:schemeClr val="tx1"/>
                </a:solidFill>
                <a:cs typeface="Comic Sans MS"/>
              </a:rPr>
              <a:t> </a:t>
            </a:r>
            <a:r>
              <a:rPr lang="en-US" sz="2400" spc="-20" dirty="0" smtClean="0">
                <a:solidFill>
                  <a:schemeClr val="tx1"/>
                </a:solidFill>
                <a:cs typeface="Comic Sans MS"/>
              </a:rPr>
              <a:t>be</a:t>
            </a:r>
            <a:r>
              <a:rPr lang="en-US" sz="2400" dirty="0" smtClean="0">
                <a:solidFill>
                  <a:schemeClr val="tx1"/>
                </a:solidFill>
                <a:cs typeface="Comic Sans MS"/>
              </a:rPr>
              <a:t> </a:t>
            </a:r>
            <a:r>
              <a:rPr lang="en-US" sz="2400" spc="-5" dirty="0" smtClean="0">
                <a:solidFill>
                  <a:schemeClr val="tx1"/>
                </a:solidFill>
                <a:cs typeface="Comic Sans MS"/>
              </a:rPr>
              <a:t>broken</a:t>
            </a:r>
            <a:r>
              <a:rPr lang="en-US" sz="2400" spc="-40" dirty="0" smtClean="0">
                <a:solidFill>
                  <a:schemeClr val="tx1"/>
                </a:solidFill>
                <a:cs typeface="Comic Sans MS"/>
              </a:rPr>
              <a:t> </a:t>
            </a:r>
            <a:r>
              <a:rPr lang="en-US" sz="2400" spc="-5" dirty="0">
                <a:solidFill>
                  <a:schemeClr val="tx1"/>
                </a:solidFill>
                <a:cs typeface="Comic Sans MS"/>
              </a:rPr>
              <a:t>into</a:t>
            </a:r>
            <a:r>
              <a:rPr lang="en-US" sz="2400" spc="-25" dirty="0">
                <a:solidFill>
                  <a:schemeClr val="tx1"/>
                </a:solidFill>
                <a:cs typeface="Comic Sans MS"/>
              </a:rPr>
              <a:t> </a:t>
            </a:r>
            <a:r>
              <a:rPr lang="en-US" sz="2400" spc="-15" dirty="0">
                <a:solidFill>
                  <a:schemeClr val="tx1"/>
                </a:solidFill>
                <a:cs typeface="Comic Sans MS"/>
              </a:rPr>
              <a:t>elements.</a:t>
            </a:r>
            <a:endParaRPr lang="en-US" sz="2400" dirty="0">
              <a:solidFill>
                <a:schemeClr val="tx1"/>
              </a:solidFill>
              <a:cs typeface="Comic Sans MS"/>
            </a:endParaRPr>
          </a:p>
          <a:p>
            <a:pPr marL="0" indent="0">
              <a:lnSpc>
                <a:spcPct val="100000"/>
              </a:lnSpc>
              <a:spcBef>
                <a:spcPts val="700"/>
              </a:spcBef>
              <a:buNone/>
            </a:pPr>
            <a:r>
              <a:rPr lang="en-US" sz="2400" dirty="0">
                <a:solidFill>
                  <a:schemeClr val="tx1"/>
                </a:solidFill>
                <a:cs typeface="Comic Sans MS"/>
              </a:rPr>
              <a:t>Functionalists</a:t>
            </a:r>
            <a:r>
              <a:rPr lang="en-US" sz="2400" spc="-50" dirty="0">
                <a:solidFill>
                  <a:schemeClr val="tx1"/>
                </a:solidFill>
                <a:cs typeface="Comic Sans MS"/>
              </a:rPr>
              <a:t> </a:t>
            </a:r>
            <a:r>
              <a:rPr lang="en-US" sz="2400" dirty="0">
                <a:solidFill>
                  <a:schemeClr val="tx1"/>
                </a:solidFill>
                <a:cs typeface="Comic Sans MS"/>
              </a:rPr>
              <a:t>Researchers</a:t>
            </a:r>
            <a:r>
              <a:rPr lang="en-US" sz="2400" spc="-110" dirty="0">
                <a:solidFill>
                  <a:schemeClr val="tx1"/>
                </a:solidFill>
                <a:cs typeface="Comic Sans MS"/>
              </a:rPr>
              <a:t> </a:t>
            </a:r>
            <a:r>
              <a:rPr lang="en-US" sz="2400" spc="-5" dirty="0" smtClean="0">
                <a:solidFill>
                  <a:schemeClr val="tx1"/>
                </a:solidFill>
                <a:cs typeface="Comic Sans MS"/>
              </a:rPr>
              <a:t>focused</a:t>
            </a:r>
            <a:r>
              <a:rPr lang="en-US" sz="2400" spc="-35" dirty="0" smtClean="0">
                <a:solidFill>
                  <a:schemeClr val="tx1"/>
                </a:solidFill>
                <a:cs typeface="Comic Sans MS"/>
              </a:rPr>
              <a:t> </a:t>
            </a:r>
            <a:r>
              <a:rPr lang="en-US" sz="2400" spc="-5" dirty="0">
                <a:solidFill>
                  <a:schemeClr val="tx1"/>
                </a:solidFill>
                <a:cs typeface="Comic Sans MS"/>
              </a:rPr>
              <a:t>on</a:t>
            </a:r>
            <a:r>
              <a:rPr lang="en-US" sz="2400" spc="-15" dirty="0">
                <a:solidFill>
                  <a:schemeClr val="tx1"/>
                </a:solidFill>
                <a:cs typeface="Comic Sans MS"/>
              </a:rPr>
              <a:t> </a:t>
            </a:r>
            <a:r>
              <a:rPr lang="en-US" sz="2400" dirty="0">
                <a:solidFill>
                  <a:schemeClr val="tx1"/>
                </a:solidFill>
                <a:cs typeface="Comic Sans MS"/>
              </a:rPr>
              <a:t>how</a:t>
            </a:r>
            <a:r>
              <a:rPr lang="en-US" sz="2400" spc="-50" dirty="0">
                <a:solidFill>
                  <a:schemeClr val="tx1"/>
                </a:solidFill>
                <a:cs typeface="Comic Sans MS"/>
              </a:rPr>
              <a:t> </a:t>
            </a:r>
            <a:r>
              <a:rPr lang="en-US" sz="2400" dirty="0">
                <a:solidFill>
                  <a:schemeClr val="tx1"/>
                </a:solidFill>
                <a:cs typeface="Comic Sans MS"/>
              </a:rPr>
              <a:t>we</a:t>
            </a:r>
            <a:r>
              <a:rPr lang="en-US" sz="2400" spc="-35" dirty="0">
                <a:solidFill>
                  <a:schemeClr val="tx1"/>
                </a:solidFill>
                <a:cs typeface="Comic Sans MS"/>
              </a:rPr>
              <a:t> </a:t>
            </a:r>
            <a:r>
              <a:rPr lang="en-US" sz="2400" spc="-5" dirty="0">
                <a:solidFill>
                  <a:schemeClr val="tx1"/>
                </a:solidFill>
                <a:cs typeface="Comic Sans MS"/>
              </a:rPr>
              <a:t>adapt</a:t>
            </a:r>
            <a:r>
              <a:rPr lang="en-US" sz="2400" spc="-10" dirty="0">
                <a:solidFill>
                  <a:schemeClr val="tx1"/>
                </a:solidFill>
                <a:cs typeface="Comic Sans MS"/>
              </a:rPr>
              <a:t> </a:t>
            </a:r>
            <a:r>
              <a:rPr lang="en-US" sz="2400" spc="-5" dirty="0">
                <a:solidFill>
                  <a:schemeClr val="tx1"/>
                </a:solidFill>
                <a:cs typeface="Comic Sans MS"/>
              </a:rPr>
              <a:t>to</a:t>
            </a:r>
            <a:r>
              <a:rPr lang="en-US" sz="2400" spc="-35" dirty="0">
                <a:solidFill>
                  <a:schemeClr val="tx1"/>
                </a:solidFill>
                <a:cs typeface="Comic Sans MS"/>
              </a:rPr>
              <a:t> </a:t>
            </a:r>
            <a:r>
              <a:rPr lang="en-US" sz="2400" dirty="0">
                <a:solidFill>
                  <a:schemeClr val="tx1"/>
                </a:solidFill>
                <a:cs typeface="Comic Sans MS"/>
              </a:rPr>
              <a:t>our</a:t>
            </a:r>
            <a:r>
              <a:rPr lang="en-US" sz="2400" spc="-35" dirty="0">
                <a:solidFill>
                  <a:schemeClr val="tx1"/>
                </a:solidFill>
                <a:cs typeface="Comic Sans MS"/>
              </a:rPr>
              <a:t> </a:t>
            </a:r>
            <a:r>
              <a:rPr lang="en-US" sz="2400" spc="-15" dirty="0" smtClean="0">
                <a:solidFill>
                  <a:schemeClr val="tx1"/>
                </a:solidFill>
                <a:cs typeface="Comic Sans MS"/>
              </a:rPr>
              <a:t>environments</a:t>
            </a:r>
            <a:r>
              <a:rPr lang="en-US" sz="2400" dirty="0" smtClean="0">
                <a:solidFill>
                  <a:schemeClr val="tx1"/>
                </a:solidFill>
                <a:cs typeface="Comic Sans MS"/>
              </a:rPr>
              <a:t> </a:t>
            </a:r>
            <a:r>
              <a:rPr lang="en-US" sz="2400" spc="-10" dirty="0" smtClean="0">
                <a:solidFill>
                  <a:schemeClr val="tx1"/>
                </a:solidFill>
                <a:cs typeface="Comic Sans MS"/>
              </a:rPr>
              <a:t>(stream</a:t>
            </a:r>
            <a:r>
              <a:rPr lang="en-US" sz="2400" spc="-75" dirty="0" smtClean="0">
                <a:solidFill>
                  <a:schemeClr val="tx1"/>
                </a:solidFill>
                <a:cs typeface="Comic Sans MS"/>
              </a:rPr>
              <a:t> </a:t>
            </a:r>
            <a:r>
              <a:rPr lang="en-US" sz="2400" spc="-5" dirty="0">
                <a:solidFill>
                  <a:schemeClr val="tx1"/>
                </a:solidFill>
                <a:cs typeface="Comic Sans MS"/>
              </a:rPr>
              <a:t>of</a:t>
            </a:r>
            <a:r>
              <a:rPr lang="en-US" sz="2400" spc="-15" dirty="0">
                <a:solidFill>
                  <a:schemeClr val="tx1"/>
                </a:solidFill>
                <a:cs typeface="Comic Sans MS"/>
              </a:rPr>
              <a:t> consciousness</a:t>
            </a:r>
            <a:r>
              <a:rPr lang="en-US" sz="2400" spc="-15" dirty="0" smtClean="0">
                <a:solidFill>
                  <a:schemeClr val="tx1"/>
                </a:solidFill>
                <a:cs typeface="Comic Sans MS"/>
              </a:rPr>
              <a:t>).</a:t>
            </a:r>
            <a:endParaRPr lang="en-US" sz="2400" dirty="0">
              <a:solidFill>
                <a:schemeClr val="tx1"/>
              </a:solidFill>
              <a:cs typeface="Comic Sans MS"/>
            </a:endParaRPr>
          </a:p>
          <a:p>
            <a:pPr marL="0" indent="0">
              <a:lnSpc>
                <a:spcPct val="100000"/>
              </a:lnSpc>
              <a:spcBef>
                <a:spcPts val="720"/>
              </a:spcBef>
              <a:buNone/>
            </a:pPr>
            <a:r>
              <a:rPr lang="en-US" sz="2400" dirty="0">
                <a:solidFill>
                  <a:schemeClr val="tx1"/>
                </a:solidFill>
                <a:cs typeface="Comic Sans MS"/>
              </a:rPr>
              <a:t>Main</a:t>
            </a:r>
            <a:r>
              <a:rPr lang="en-US" sz="2400" spc="-40" dirty="0">
                <a:solidFill>
                  <a:schemeClr val="tx1"/>
                </a:solidFill>
                <a:cs typeface="Comic Sans MS"/>
              </a:rPr>
              <a:t> </a:t>
            </a:r>
            <a:r>
              <a:rPr lang="en-US" sz="2400" spc="-25" dirty="0" smtClean="0">
                <a:solidFill>
                  <a:schemeClr val="tx1"/>
                </a:solidFill>
                <a:cs typeface="Comic Sans MS"/>
              </a:rPr>
              <a:t>Goal</a:t>
            </a:r>
            <a:r>
              <a:rPr lang="en-US" sz="2400" dirty="0" smtClean="0">
                <a:solidFill>
                  <a:schemeClr val="tx1"/>
                </a:solidFill>
                <a:cs typeface="Comic Sans MS"/>
              </a:rPr>
              <a:t> was to e</a:t>
            </a:r>
            <a:r>
              <a:rPr lang="en-US" sz="2400" spc="-5" dirty="0" smtClean="0">
                <a:solidFill>
                  <a:schemeClr val="tx1"/>
                </a:solidFill>
                <a:cs typeface="Comic Sans MS"/>
              </a:rPr>
              <a:t>xplain</a:t>
            </a:r>
            <a:r>
              <a:rPr lang="en-US" sz="2400" spc="-40" dirty="0" smtClean="0">
                <a:solidFill>
                  <a:schemeClr val="tx1"/>
                </a:solidFill>
                <a:cs typeface="Comic Sans MS"/>
              </a:rPr>
              <a:t> </a:t>
            </a:r>
            <a:r>
              <a:rPr lang="en-US" sz="2400" spc="-5" dirty="0">
                <a:solidFill>
                  <a:schemeClr val="tx1"/>
                </a:solidFill>
                <a:cs typeface="Comic Sans MS"/>
              </a:rPr>
              <a:t>human</a:t>
            </a:r>
            <a:r>
              <a:rPr lang="en-US" sz="2400" spc="-40" dirty="0">
                <a:solidFill>
                  <a:schemeClr val="tx1"/>
                </a:solidFill>
                <a:cs typeface="Comic Sans MS"/>
              </a:rPr>
              <a:t> </a:t>
            </a:r>
            <a:r>
              <a:rPr lang="en-US" sz="2400" spc="-15" dirty="0" smtClean="0">
                <a:solidFill>
                  <a:schemeClr val="tx1"/>
                </a:solidFill>
                <a:cs typeface="Comic Sans MS"/>
              </a:rPr>
              <a:t>behavior.</a:t>
            </a:r>
            <a:endParaRPr lang="en-US" sz="2400" dirty="0">
              <a:solidFill>
                <a:schemeClr val="tx1"/>
              </a:solidFill>
              <a:cs typeface="Comic Sans MS"/>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1266708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Functionalism: </a:t>
            </a:r>
            <a:r>
              <a:rPr lang="en-US" spc="-5" dirty="0" smtClean="0"/>
              <a:t> </a:t>
            </a:r>
            <a:r>
              <a:rPr lang="en-US" dirty="0"/>
              <a:t>William</a:t>
            </a:r>
            <a:r>
              <a:rPr lang="en-US" spc="-110" dirty="0"/>
              <a:t> </a:t>
            </a:r>
            <a:r>
              <a:rPr lang="en-US" spc="-5" dirty="0"/>
              <a:t>James &amp;</a:t>
            </a:r>
            <a:r>
              <a:rPr lang="en-US" spc="-90" dirty="0"/>
              <a:t> </a:t>
            </a:r>
            <a:r>
              <a:rPr lang="en-US" spc="-5" dirty="0"/>
              <a:t>John</a:t>
            </a:r>
            <a:r>
              <a:rPr lang="en-US" spc="-75" dirty="0"/>
              <a:t> </a:t>
            </a:r>
            <a:r>
              <a:rPr lang="en-US" spc="-10" dirty="0"/>
              <a:t>Dewey</a:t>
            </a:r>
            <a:endParaRPr lang="en-US" dirty="0"/>
          </a:p>
        </p:txBody>
      </p:sp>
      <p:sp>
        <p:nvSpPr>
          <p:cNvPr id="3" name="Content Placeholder 2"/>
          <p:cNvSpPr>
            <a:spLocks noGrp="1"/>
          </p:cNvSpPr>
          <p:nvPr>
            <p:ph idx="1"/>
          </p:nvPr>
        </p:nvSpPr>
        <p:spPr>
          <a:xfrm>
            <a:off x="581192" y="2180496"/>
            <a:ext cx="6995265" cy="3678303"/>
          </a:xfrm>
        </p:spPr>
        <p:txBody>
          <a:bodyPr>
            <a:normAutofit/>
          </a:bodyPr>
          <a:lstStyle/>
          <a:p>
            <a:pPr marL="0" indent="0">
              <a:lnSpc>
                <a:spcPct val="100000"/>
              </a:lnSpc>
              <a:spcBef>
                <a:spcPts val="1250"/>
              </a:spcBef>
              <a:buNone/>
            </a:pPr>
            <a:r>
              <a:rPr lang="en-US" sz="2400" spc="-10" dirty="0">
                <a:solidFill>
                  <a:schemeClr val="tx1"/>
                </a:solidFill>
                <a:cs typeface="Comic Sans MS"/>
              </a:rPr>
              <a:t>John</a:t>
            </a:r>
            <a:r>
              <a:rPr lang="en-US" sz="2400" spc="-85" dirty="0">
                <a:solidFill>
                  <a:schemeClr val="tx1"/>
                </a:solidFill>
                <a:cs typeface="Comic Sans MS"/>
              </a:rPr>
              <a:t> </a:t>
            </a:r>
            <a:r>
              <a:rPr lang="en-US" sz="2400" spc="-30" dirty="0">
                <a:solidFill>
                  <a:schemeClr val="tx1"/>
                </a:solidFill>
                <a:cs typeface="Comic Sans MS"/>
              </a:rPr>
              <a:t>Dewey</a:t>
            </a:r>
            <a:endParaRPr lang="en-US" sz="2400" dirty="0">
              <a:solidFill>
                <a:schemeClr val="tx1"/>
              </a:solidFill>
              <a:cs typeface="Comic Sans MS"/>
            </a:endParaRPr>
          </a:p>
          <a:p>
            <a:pPr marL="0" marR="10160" indent="0">
              <a:lnSpc>
                <a:spcPts val="3000"/>
              </a:lnSpc>
              <a:spcBef>
                <a:spcPts val="1205"/>
              </a:spcBef>
              <a:buNone/>
            </a:pPr>
            <a:r>
              <a:rPr lang="en-US" sz="2400" spc="-5" dirty="0">
                <a:solidFill>
                  <a:schemeClr val="tx1"/>
                </a:solidFill>
                <a:cs typeface="Comic Sans MS"/>
              </a:rPr>
              <a:t>Dewey claimed </a:t>
            </a:r>
            <a:r>
              <a:rPr lang="en-US" sz="2400" dirty="0">
                <a:solidFill>
                  <a:schemeClr val="tx1"/>
                </a:solidFill>
                <a:cs typeface="Comic Sans MS"/>
              </a:rPr>
              <a:t>that </a:t>
            </a:r>
            <a:r>
              <a:rPr lang="en-US" sz="2400" spc="-5" dirty="0">
                <a:solidFill>
                  <a:schemeClr val="tx1"/>
                </a:solidFill>
                <a:cs typeface="Comic Sans MS"/>
              </a:rPr>
              <a:t>there is a stream </a:t>
            </a:r>
            <a:r>
              <a:rPr lang="en-US" sz="2400" spc="5" dirty="0">
                <a:solidFill>
                  <a:schemeClr val="tx1"/>
                </a:solidFill>
                <a:cs typeface="Comic Sans MS"/>
              </a:rPr>
              <a:t>of </a:t>
            </a:r>
            <a:r>
              <a:rPr lang="en-US" sz="2400" spc="-10" dirty="0">
                <a:solidFill>
                  <a:schemeClr val="tx1"/>
                </a:solidFill>
                <a:cs typeface="Comic Sans MS"/>
              </a:rPr>
              <a:t>behavior just </a:t>
            </a:r>
            <a:r>
              <a:rPr lang="en-US" sz="2400" spc="-35" dirty="0" smtClean="0">
                <a:solidFill>
                  <a:schemeClr val="tx1"/>
                </a:solidFill>
                <a:cs typeface="Comic Sans MS"/>
              </a:rPr>
              <a:t>as</a:t>
            </a:r>
            <a:r>
              <a:rPr lang="en-US" sz="2400" spc="-30" dirty="0" smtClean="0">
                <a:solidFill>
                  <a:schemeClr val="tx1"/>
                </a:solidFill>
                <a:cs typeface="Comic Sans MS"/>
              </a:rPr>
              <a:t> </a:t>
            </a:r>
            <a:r>
              <a:rPr lang="en-US" sz="2400" spc="-5" dirty="0">
                <a:solidFill>
                  <a:schemeClr val="tx1"/>
                </a:solidFill>
                <a:cs typeface="Comic Sans MS"/>
              </a:rPr>
              <a:t>there</a:t>
            </a:r>
            <a:r>
              <a:rPr lang="en-US" sz="2400" spc="-25" dirty="0">
                <a:solidFill>
                  <a:schemeClr val="tx1"/>
                </a:solidFill>
                <a:cs typeface="Comic Sans MS"/>
              </a:rPr>
              <a:t> </a:t>
            </a:r>
            <a:r>
              <a:rPr lang="en-US" sz="2400" spc="-5" dirty="0">
                <a:solidFill>
                  <a:schemeClr val="tx1"/>
                </a:solidFill>
                <a:cs typeface="Comic Sans MS"/>
              </a:rPr>
              <a:t>is</a:t>
            </a:r>
            <a:r>
              <a:rPr lang="en-US" sz="2400" spc="-30" dirty="0">
                <a:solidFill>
                  <a:schemeClr val="tx1"/>
                </a:solidFill>
                <a:cs typeface="Comic Sans MS"/>
              </a:rPr>
              <a:t> </a:t>
            </a:r>
            <a:r>
              <a:rPr lang="en-US" sz="2400" spc="-5" dirty="0">
                <a:solidFill>
                  <a:schemeClr val="tx1"/>
                </a:solidFill>
                <a:cs typeface="Comic Sans MS"/>
              </a:rPr>
              <a:t>a</a:t>
            </a:r>
            <a:r>
              <a:rPr lang="en-US" sz="2400" spc="-35" dirty="0">
                <a:solidFill>
                  <a:schemeClr val="tx1"/>
                </a:solidFill>
                <a:cs typeface="Comic Sans MS"/>
              </a:rPr>
              <a:t> </a:t>
            </a:r>
            <a:r>
              <a:rPr lang="en-US" sz="2400" spc="-5" dirty="0">
                <a:solidFill>
                  <a:schemeClr val="tx1"/>
                </a:solidFill>
                <a:cs typeface="Comic Sans MS"/>
              </a:rPr>
              <a:t>stream</a:t>
            </a:r>
            <a:r>
              <a:rPr lang="en-US" sz="2400" dirty="0">
                <a:solidFill>
                  <a:schemeClr val="tx1"/>
                </a:solidFill>
                <a:cs typeface="Comic Sans MS"/>
              </a:rPr>
              <a:t> </a:t>
            </a:r>
            <a:r>
              <a:rPr lang="en-US" sz="2400" spc="-5" dirty="0">
                <a:solidFill>
                  <a:schemeClr val="tx1"/>
                </a:solidFill>
                <a:cs typeface="Comic Sans MS"/>
              </a:rPr>
              <a:t>of</a:t>
            </a:r>
            <a:r>
              <a:rPr lang="en-US" sz="2400" spc="-45" dirty="0">
                <a:solidFill>
                  <a:schemeClr val="tx1"/>
                </a:solidFill>
                <a:cs typeface="Comic Sans MS"/>
              </a:rPr>
              <a:t> </a:t>
            </a:r>
            <a:r>
              <a:rPr lang="en-US" sz="2400" spc="-15" dirty="0">
                <a:solidFill>
                  <a:schemeClr val="tx1"/>
                </a:solidFill>
                <a:cs typeface="Comic Sans MS"/>
              </a:rPr>
              <a:t>consciousness.</a:t>
            </a:r>
            <a:endParaRPr lang="en-US" sz="2400" dirty="0">
              <a:solidFill>
                <a:schemeClr val="tx1"/>
              </a:solidFill>
              <a:cs typeface="Comic Sans MS"/>
            </a:endParaRPr>
          </a:p>
          <a:p>
            <a:pPr marL="0" marR="5080" indent="0">
              <a:lnSpc>
                <a:spcPct val="90000"/>
              </a:lnSpc>
              <a:spcBef>
                <a:spcPts val="960"/>
              </a:spcBef>
              <a:buNone/>
            </a:pPr>
            <a:r>
              <a:rPr lang="en-US" sz="2400" spc="-5" dirty="0">
                <a:solidFill>
                  <a:schemeClr val="tx1"/>
                </a:solidFill>
                <a:cs typeface="Comic Sans MS"/>
              </a:rPr>
              <a:t>Dewey </a:t>
            </a:r>
            <a:r>
              <a:rPr lang="en-US" sz="2400" dirty="0">
                <a:solidFill>
                  <a:schemeClr val="tx1"/>
                </a:solidFill>
                <a:cs typeface="Comic Sans MS"/>
              </a:rPr>
              <a:t>took </a:t>
            </a:r>
            <a:r>
              <a:rPr lang="en-US" sz="2400" spc="-5" dirty="0">
                <a:solidFill>
                  <a:schemeClr val="tx1"/>
                </a:solidFill>
                <a:cs typeface="Comic Sans MS"/>
              </a:rPr>
              <a:t>a child </a:t>
            </a:r>
            <a:r>
              <a:rPr lang="en-US" sz="2400" spc="-10" dirty="0">
                <a:solidFill>
                  <a:schemeClr val="tx1"/>
                </a:solidFill>
                <a:cs typeface="Comic Sans MS"/>
              </a:rPr>
              <a:t>touching </a:t>
            </a:r>
            <a:r>
              <a:rPr lang="en-US" sz="2400" spc="-5" dirty="0">
                <a:solidFill>
                  <a:schemeClr val="tx1"/>
                </a:solidFill>
                <a:cs typeface="Comic Sans MS"/>
              </a:rPr>
              <a:t>a candle </a:t>
            </a:r>
            <a:r>
              <a:rPr lang="en-US" sz="2400" spc="-10" dirty="0">
                <a:solidFill>
                  <a:schemeClr val="tx1"/>
                </a:solidFill>
                <a:cs typeface="Comic Sans MS"/>
              </a:rPr>
              <a:t>flame </a:t>
            </a:r>
            <a:r>
              <a:rPr lang="en-US" sz="2400" dirty="0">
                <a:solidFill>
                  <a:schemeClr val="tx1"/>
                </a:solidFill>
                <a:cs typeface="Comic Sans MS"/>
              </a:rPr>
              <a:t>as </a:t>
            </a:r>
            <a:r>
              <a:rPr lang="en-US" sz="2400" spc="-5" dirty="0">
                <a:solidFill>
                  <a:schemeClr val="tx1"/>
                </a:solidFill>
                <a:cs typeface="Comic Sans MS"/>
              </a:rPr>
              <a:t>an </a:t>
            </a:r>
            <a:r>
              <a:rPr lang="en-US" sz="2400" dirty="0">
                <a:solidFill>
                  <a:schemeClr val="tx1"/>
                </a:solidFill>
                <a:cs typeface="Comic Sans MS"/>
              </a:rPr>
              <a:t>example. </a:t>
            </a:r>
            <a:r>
              <a:rPr lang="en-US" sz="2400" spc="-20" dirty="0">
                <a:solidFill>
                  <a:schemeClr val="tx1"/>
                </a:solidFill>
                <a:cs typeface="Comic Sans MS"/>
              </a:rPr>
              <a:t>The </a:t>
            </a:r>
            <a:r>
              <a:rPr lang="en-US" sz="2400" spc="-825" dirty="0">
                <a:solidFill>
                  <a:schemeClr val="tx1"/>
                </a:solidFill>
                <a:cs typeface="Comic Sans MS"/>
              </a:rPr>
              <a:t> </a:t>
            </a:r>
            <a:r>
              <a:rPr lang="en-US" sz="2400" spc="-5" dirty="0">
                <a:solidFill>
                  <a:schemeClr val="tx1"/>
                </a:solidFill>
                <a:cs typeface="Comic Sans MS"/>
              </a:rPr>
              <a:t>analysis </a:t>
            </a:r>
            <a:r>
              <a:rPr lang="en-US" sz="2400" dirty="0">
                <a:solidFill>
                  <a:schemeClr val="tx1"/>
                </a:solidFill>
                <a:cs typeface="Comic Sans MS"/>
              </a:rPr>
              <a:t>of </a:t>
            </a:r>
            <a:r>
              <a:rPr lang="en-US" sz="2400" spc="-5" dirty="0">
                <a:solidFill>
                  <a:schemeClr val="tx1"/>
                </a:solidFill>
                <a:cs typeface="Comic Sans MS"/>
              </a:rPr>
              <a:t>such behavior </a:t>
            </a:r>
            <a:r>
              <a:rPr lang="en-US" sz="2400" dirty="0">
                <a:solidFill>
                  <a:schemeClr val="tx1"/>
                </a:solidFill>
                <a:cs typeface="Comic Sans MS"/>
              </a:rPr>
              <a:t>in </a:t>
            </a:r>
            <a:r>
              <a:rPr lang="en-US" sz="2400" spc="-5" dirty="0">
                <a:solidFill>
                  <a:schemeClr val="tx1"/>
                </a:solidFill>
                <a:cs typeface="Comic Sans MS"/>
              </a:rPr>
              <a:t>terms </a:t>
            </a:r>
            <a:r>
              <a:rPr lang="en-US" sz="2400" dirty="0">
                <a:solidFill>
                  <a:schemeClr val="tx1"/>
                </a:solidFill>
                <a:cs typeface="Comic Sans MS"/>
              </a:rPr>
              <a:t>of </a:t>
            </a:r>
            <a:r>
              <a:rPr lang="en-US" sz="2400" spc="-5" dirty="0">
                <a:solidFill>
                  <a:schemeClr val="tx1"/>
                </a:solidFill>
                <a:cs typeface="Comic Sans MS"/>
              </a:rPr>
              <a:t>reflexes claims </a:t>
            </a:r>
            <a:r>
              <a:rPr lang="en-US" sz="2400" spc="-10" dirty="0">
                <a:solidFill>
                  <a:schemeClr val="tx1"/>
                </a:solidFill>
                <a:cs typeface="Comic Sans MS"/>
              </a:rPr>
              <a:t>that </a:t>
            </a:r>
            <a:r>
              <a:rPr lang="en-US" sz="2400" spc="-15" dirty="0">
                <a:solidFill>
                  <a:schemeClr val="tx1"/>
                </a:solidFill>
                <a:cs typeface="Comic Sans MS"/>
              </a:rPr>
              <a:t>the </a:t>
            </a:r>
            <a:r>
              <a:rPr lang="en-US" sz="2400" spc="-10" dirty="0">
                <a:solidFill>
                  <a:schemeClr val="tx1"/>
                </a:solidFill>
                <a:cs typeface="Comic Sans MS"/>
              </a:rPr>
              <a:t> </a:t>
            </a:r>
            <a:r>
              <a:rPr lang="en-US" sz="2400" spc="-5" dirty="0">
                <a:solidFill>
                  <a:schemeClr val="tx1"/>
                </a:solidFill>
                <a:cs typeface="Comic Sans MS"/>
              </a:rPr>
              <a:t>child </a:t>
            </a:r>
            <a:r>
              <a:rPr lang="en-US" sz="2400" dirty="0">
                <a:solidFill>
                  <a:schemeClr val="tx1"/>
                </a:solidFill>
                <a:cs typeface="Comic Sans MS"/>
              </a:rPr>
              <a:t>sees </a:t>
            </a:r>
            <a:r>
              <a:rPr lang="en-US" sz="2400" spc="-5" dirty="0">
                <a:solidFill>
                  <a:schemeClr val="tx1"/>
                </a:solidFill>
                <a:cs typeface="Comic Sans MS"/>
              </a:rPr>
              <a:t>the flame of a candle (S) and grasps it (R). </a:t>
            </a:r>
            <a:r>
              <a:rPr lang="en-US" sz="2400" spc="-20" dirty="0">
                <a:solidFill>
                  <a:schemeClr val="tx1"/>
                </a:solidFill>
                <a:cs typeface="Comic Sans MS"/>
              </a:rPr>
              <a:t>The </a:t>
            </a:r>
            <a:r>
              <a:rPr lang="en-US" sz="2400" spc="-10" dirty="0" smtClean="0">
                <a:solidFill>
                  <a:schemeClr val="tx1"/>
                </a:solidFill>
                <a:cs typeface="Comic Sans MS"/>
              </a:rPr>
              <a:t>resulting</a:t>
            </a:r>
            <a:r>
              <a:rPr lang="en-US" sz="2400" spc="-45" dirty="0" smtClean="0">
                <a:solidFill>
                  <a:schemeClr val="tx1"/>
                </a:solidFill>
                <a:cs typeface="Comic Sans MS"/>
              </a:rPr>
              <a:t> </a:t>
            </a:r>
            <a:r>
              <a:rPr lang="en-US" sz="2400" spc="-5" dirty="0">
                <a:solidFill>
                  <a:schemeClr val="tx1"/>
                </a:solidFill>
                <a:cs typeface="Comic Sans MS"/>
              </a:rPr>
              <a:t>pain</a:t>
            </a:r>
            <a:r>
              <a:rPr lang="en-US" sz="2400" spc="-60" dirty="0">
                <a:solidFill>
                  <a:schemeClr val="tx1"/>
                </a:solidFill>
                <a:cs typeface="Comic Sans MS"/>
              </a:rPr>
              <a:t> </a:t>
            </a:r>
            <a:r>
              <a:rPr lang="en-US" sz="2400" spc="-10" dirty="0">
                <a:solidFill>
                  <a:schemeClr val="tx1"/>
                </a:solidFill>
                <a:cs typeface="Comic Sans MS"/>
              </a:rPr>
              <a:t>(S)</a:t>
            </a:r>
            <a:r>
              <a:rPr lang="en-US" sz="2400" spc="-85" dirty="0">
                <a:solidFill>
                  <a:schemeClr val="tx1"/>
                </a:solidFill>
                <a:cs typeface="Comic Sans MS"/>
              </a:rPr>
              <a:t> </a:t>
            </a:r>
            <a:r>
              <a:rPr lang="en-US" sz="2400" spc="-5" dirty="0">
                <a:solidFill>
                  <a:schemeClr val="tx1"/>
                </a:solidFill>
                <a:cs typeface="Comic Sans MS"/>
              </a:rPr>
              <a:t>then</a:t>
            </a:r>
            <a:r>
              <a:rPr lang="en-US" sz="2400" spc="-90" dirty="0">
                <a:solidFill>
                  <a:schemeClr val="tx1"/>
                </a:solidFill>
                <a:cs typeface="Comic Sans MS"/>
              </a:rPr>
              <a:t> </a:t>
            </a:r>
            <a:r>
              <a:rPr lang="en-US" sz="2400" spc="-5" dirty="0">
                <a:solidFill>
                  <a:schemeClr val="tx1"/>
                </a:solidFill>
                <a:cs typeface="Comic Sans MS"/>
              </a:rPr>
              <a:t>elicits</a:t>
            </a:r>
            <a:r>
              <a:rPr lang="en-US" sz="2400" spc="-55" dirty="0">
                <a:solidFill>
                  <a:schemeClr val="tx1"/>
                </a:solidFill>
                <a:cs typeface="Comic Sans MS"/>
              </a:rPr>
              <a:t> </a:t>
            </a:r>
            <a:r>
              <a:rPr lang="en-US" sz="2400" spc="-10" dirty="0">
                <a:solidFill>
                  <a:schemeClr val="tx1"/>
                </a:solidFill>
                <a:cs typeface="Comic Sans MS"/>
              </a:rPr>
              <a:t>withdrawal</a:t>
            </a:r>
            <a:r>
              <a:rPr lang="en-US" sz="2400" spc="-20" dirty="0">
                <a:solidFill>
                  <a:schemeClr val="tx1"/>
                </a:solidFill>
                <a:cs typeface="Comic Sans MS"/>
              </a:rPr>
              <a:t> </a:t>
            </a:r>
            <a:r>
              <a:rPr lang="en-US" sz="2400" spc="-35" dirty="0">
                <a:solidFill>
                  <a:schemeClr val="tx1"/>
                </a:solidFill>
                <a:cs typeface="Comic Sans MS"/>
              </a:rPr>
              <a:t>(R</a:t>
            </a:r>
            <a:r>
              <a:rPr lang="en-US" sz="2400" spc="-35" dirty="0" smtClean="0">
                <a:solidFill>
                  <a:schemeClr val="tx1"/>
                </a:solidFill>
                <a:cs typeface="Comic Sans MS"/>
              </a:rPr>
              <a:t>).</a:t>
            </a:r>
            <a:endParaRPr lang="en-US" sz="2400" dirty="0">
              <a:solidFill>
                <a:schemeClr val="tx1"/>
              </a:solidFill>
              <a:cs typeface="Comic Sans MS"/>
            </a:endParaRPr>
          </a:p>
        </p:txBody>
      </p:sp>
      <p:pic>
        <p:nvPicPr>
          <p:cNvPr id="4" name="object 6"/>
          <p:cNvPicPr/>
          <p:nvPr/>
        </p:nvPicPr>
        <p:blipFill>
          <a:blip r:embed="rId2" cstate="print"/>
          <a:stretch>
            <a:fillRect/>
          </a:stretch>
        </p:blipFill>
        <p:spPr>
          <a:xfrm>
            <a:off x="8401377" y="3204754"/>
            <a:ext cx="2545079" cy="2118360"/>
          </a:xfrm>
          <a:prstGeom prst="rect">
            <a:avLst/>
          </a:prstGeom>
        </p:spPr>
      </p:pic>
    </p:spTree>
    <p:extLst>
      <p:ext uri="{BB962C8B-B14F-4D97-AF65-F5344CB8AC3E}">
        <p14:creationId xmlns:p14="http://schemas.microsoft.com/office/powerpoint/2010/main" val="1198918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Functionalism: </a:t>
            </a:r>
            <a:r>
              <a:rPr lang="en-US" spc="-5" dirty="0" smtClean="0"/>
              <a:t> </a:t>
            </a:r>
            <a:r>
              <a:rPr lang="en-US" dirty="0"/>
              <a:t>William</a:t>
            </a:r>
            <a:r>
              <a:rPr lang="en-US" spc="-110" dirty="0"/>
              <a:t> </a:t>
            </a:r>
            <a:r>
              <a:rPr lang="en-US" spc="-5" dirty="0"/>
              <a:t>James &amp;</a:t>
            </a:r>
            <a:r>
              <a:rPr lang="en-US" spc="-90" dirty="0"/>
              <a:t> </a:t>
            </a:r>
            <a:r>
              <a:rPr lang="en-US" spc="-5" dirty="0"/>
              <a:t>John</a:t>
            </a:r>
            <a:r>
              <a:rPr lang="en-US" spc="-75" dirty="0"/>
              <a:t> </a:t>
            </a:r>
            <a:r>
              <a:rPr lang="en-US" spc="-10" dirty="0"/>
              <a:t>Dewey</a:t>
            </a:r>
            <a:endParaRPr lang="en-US" dirty="0"/>
          </a:p>
        </p:txBody>
      </p:sp>
      <p:sp>
        <p:nvSpPr>
          <p:cNvPr id="3" name="Content Placeholder 2"/>
          <p:cNvSpPr>
            <a:spLocks noGrp="1"/>
          </p:cNvSpPr>
          <p:nvPr>
            <p:ph idx="1"/>
          </p:nvPr>
        </p:nvSpPr>
        <p:spPr>
          <a:xfrm>
            <a:off x="581193" y="2180496"/>
            <a:ext cx="7674534" cy="3678303"/>
          </a:xfrm>
        </p:spPr>
        <p:txBody>
          <a:bodyPr>
            <a:normAutofit/>
          </a:bodyPr>
          <a:lstStyle/>
          <a:p>
            <a:pPr marL="0" indent="0">
              <a:lnSpc>
                <a:spcPct val="100000"/>
              </a:lnSpc>
              <a:spcBef>
                <a:spcPts val="1580"/>
              </a:spcBef>
              <a:buNone/>
            </a:pPr>
            <a:r>
              <a:rPr lang="en-US" sz="2400" spc="-10" dirty="0">
                <a:solidFill>
                  <a:schemeClr val="tx1"/>
                </a:solidFill>
                <a:cs typeface="Comic Sans MS"/>
              </a:rPr>
              <a:t>John</a:t>
            </a:r>
            <a:r>
              <a:rPr lang="en-US" sz="2400" spc="-85" dirty="0">
                <a:solidFill>
                  <a:schemeClr val="tx1"/>
                </a:solidFill>
                <a:cs typeface="Comic Sans MS"/>
              </a:rPr>
              <a:t> </a:t>
            </a:r>
            <a:r>
              <a:rPr lang="en-US" sz="2400" spc="-30" dirty="0">
                <a:solidFill>
                  <a:schemeClr val="tx1"/>
                </a:solidFill>
                <a:cs typeface="Comic Sans MS"/>
              </a:rPr>
              <a:t>Dewey</a:t>
            </a:r>
            <a:endParaRPr lang="en-US" sz="2400" dirty="0">
              <a:solidFill>
                <a:schemeClr val="tx1"/>
              </a:solidFill>
              <a:cs typeface="Comic Sans MS"/>
            </a:endParaRPr>
          </a:p>
          <a:p>
            <a:pPr marL="0" marR="5080" indent="0">
              <a:lnSpc>
                <a:spcPct val="90000"/>
              </a:lnSpc>
              <a:spcBef>
                <a:spcPts val="1180"/>
              </a:spcBef>
              <a:buNone/>
            </a:pPr>
            <a:r>
              <a:rPr lang="en-US" sz="2400" spc="-5" dirty="0">
                <a:solidFill>
                  <a:schemeClr val="tx1"/>
                </a:solidFill>
                <a:cs typeface="Comic Sans MS"/>
              </a:rPr>
              <a:t>According</a:t>
            </a:r>
            <a:r>
              <a:rPr lang="en-US" sz="2400" dirty="0">
                <a:solidFill>
                  <a:schemeClr val="tx1"/>
                </a:solidFill>
                <a:cs typeface="Comic Sans MS"/>
              </a:rPr>
              <a:t> </a:t>
            </a:r>
            <a:r>
              <a:rPr lang="en-US" sz="2400" spc="-5" dirty="0">
                <a:solidFill>
                  <a:schemeClr val="tx1"/>
                </a:solidFill>
                <a:cs typeface="Comic Sans MS"/>
              </a:rPr>
              <a:t>to</a:t>
            </a:r>
            <a:r>
              <a:rPr lang="en-US" sz="2400" dirty="0">
                <a:solidFill>
                  <a:schemeClr val="tx1"/>
                </a:solidFill>
                <a:cs typeface="Comic Sans MS"/>
              </a:rPr>
              <a:t> </a:t>
            </a:r>
            <a:r>
              <a:rPr lang="en-US" sz="2400" spc="-5" dirty="0">
                <a:solidFill>
                  <a:schemeClr val="tx1"/>
                </a:solidFill>
                <a:cs typeface="Comic Sans MS"/>
              </a:rPr>
              <a:t>this</a:t>
            </a:r>
            <a:r>
              <a:rPr lang="en-US" sz="2400" dirty="0">
                <a:solidFill>
                  <a:schemeClr val="tx1"/>
                </a:solidFill>
                <a:cs typeface="Comic Sans MS"/>
              </a:rPr>
              <a:t> </a:t>
            </a:r>
            <a:r>
              <a:rPr lang="en-US" sz="2400" spc="-10" dirty="0">
                <a:solidFill>
                  <a:schemeClr val="tx1"/>
                </a:solidFill>
                <a:cs typeface="Comic Sans MS"/>
              </a:rPr>
              <a:t>analysis,</a:t>
            </a:r>
            <a:r>
              <a:rPr lang="en-US" sz="2400" spc="-5" dirty="0">
                <a:solidFill>
                  <a:schemeClr val="tx1"/>
                </a:solidFill>
                <a:cs typeface="Comic Sans MS"/>
              </a:rPr>
              <a:t> nothing</a:t>
            </a:r>
            <a:r>
              <a:rPr lang="en-US" sz="2400" dirty="0">
                <a:solidFill>
                  <a:schemeClr val="tx1"/>
                </a:solidFill>
                <a:cs typeface="Comic Sans MS"/>
              </a:rPr>
              <a:t> </a:t>
            </a:r>
            <a:r>
              <a:rPr lang="en-US" sz="2400" spc="-5" dirty="0">
                <a:solidFill>
                  <a:schemeClr val="tx1"/>
                </a:solidFill>
                <a:cs typeface="Comic Sans MS"/>
              </a:rPr>
              <a:t>changes,</a:t>
            </a:r>
            <a:r>
              <a:rPr lang="en-US" sz="2400" dirty="0">
                <a:solidFill>
                  <a:schemeClr val="tx1"/>
                </a:solidFill>
                <a:cs typeface="Comic Sans MS"/>
              </a:rPr>
              <a:t> </a:t>
            </a:r>
            <a:r>
              <a:rPr lang="en-US" sz="2400" spc="-5" dirty="0">
                <a:solidFill>
                  <a:schemeClr val="tx1"/>
                </a:solidFill>
                <a:cs typeface="Comic Sans MS"/>
              </a:rPr>
              <a:t>nothing</a:t>
            </a:r>
            <a:r>
              <a:rPr lang="en-US" sz="2400" dirty="0">
                <a:solidFill>
                  <a:schemeClr val="tx1"/>
                </a:solidFill>
                <a:cs typeface="Comic Sans MS"/>
              </a:rPr>
              <a:t> </a:t>
            </a:r>
            <a:r>
              <a:rPr lang="en-US" sz="2400" spc="-5" dirty="0">
                <a:solidFill>
                  <a:schemeClr val="tx1"/>
                </a:solidFill>
                <a:cs typeface="Comic Sans MS"/>
              </a:rPr>
              <a:t>is</a:t>
            </a:r>
            <a:r>
              <a:rPr lang="en-US" sz="2400" spc="705" dirty="0">
                <a:solidFill>
                  <a:schemeClr val="tx1"/>
                </a:solidFill>
                <a:cs typeface="Comic Sans MS"/>
              </a:rPr>
              <a:t> </a:t>
            </a:r>
            <a:r>
              <a:rPr lang="en-US" sz="2400" spc="-5" dirty="0">
                <a:solidFill>
                  <a:schemeClr val="tx1"/>
                </a:solidFill>
                <a:cs typeface="Comic Sans MS"/>
              </a:rPr>
              <a:t>learned.</a:t>
            </a:r>
            <a:r>
              <a:rPr lang="en-US" sz="2400" spc="705" dirty="0">
                <a:solidFill>
                  <a:schemeClr val="tx1"/>
                </a:solidFill>
                <a:cs typeface="Comic Sans MS"/>
              </a:rPr>
              <a:t> </a:t>
            </a:r>
            <a:r>
              <a:rPr lang="en-US" sz="2400" spc="-30" dirty="0">
                <a:solidFill>
                  <a:schemeClr val="tx1"/>
                </a:solidFill>
                <a:cs typeface="Comic Sans MS"/>
              </a:rPr>
              <a:t>In </a:t>
            </a:r>
            <a:r>
              <a:rPr lang="en-US" sz="2400" spc="-25" dirty="0">
                <a:solidFill>
                  <a:schemeClr val="tx1"/>
                </a:solidFill>
                <a:cs typeface="Comic Sans MS"/>
              </a:rPr>
              <a:t> </a:t>
            </a:r>
            <a:r>
              <a:rPr lang="en-US" sz="2400" spc="-5" dirty="0">
                <a:solidFill>
                  <a:schemeClr val="tx1"/>
                </a:solidFill>
                <a:cs typeface="Comic Sans MS"/>
              </a:rPr>
              <a:t>reality, however, </a:t>
            </a:r>
            <a:r>
              <a:rPr lang="en-US" sz="2400" spc="-10" dirty="0">
                <a:solidFill>
                  <a:schemeClr val="tx1"/>
                </a:solidFill>
                <a:cs typeface="Comic Sans MS"/>
              </a:rPr>
              <a:t>the </a:t>
            </a:r>
            <a:r>
              <a:rPr lang="en-US" sz="2400" spc="-5" dirty="0">
                <a:solidFill>
                  <a:schemeClr val="tx1"/>
                </a:solidFill>
                <a:cs typeface="Comic Sans MS"/>
              </a:rPr>
              <a:t>experience of being burned </a:t>
            </a:r>
            <a:r>
              <a:rPr lang="en-US" sz="2400" dirty="0">
                <a:solidFill>
                  <a:schemeClr val="tx1"/>
                </a:solidFill>
                <a:cs typeface="Comic Sans MS"/>
              </a:rPr>
              <a:t>changes </a:t>
            </a:r>
            <a:r>
              <a:rPr lang="en-US" sz="2400" spc="-5" dirty="0">
                <a:solidFill>
                  <a:schemeClr val="tx1"/>
                </a:solidFill>
                <a:cs typeface="Comic Sans MS"/>
              </a:rPr>
              <a:t>the </a:t>
            </a:r>
            <a:r>
              <a:rPr lang="en-US" sz="2400" spc="-10" dirty="0">
                <a:solidFill>
                  <a:schemeClr val="tx1"/>
                </a:solidFill>
                <a:cs typeface="Comic Sans MS"/>
              </a:rPr>
              <a:t>child’s </a:t>
            </a:r>
            <a:r>
              <a:rPr lang="en-US" sz="2400" spc="-5" dirty="0">
                <a:solidFill>
                  <a:schemeClr val="tx1"/>
                </a:solidFill>
                <a:cs typeface="Comic Sans MS"/>
              </a:rPr>
              <a:t> </a:t>
            </a:r>
            <a:r>
              <a:rPr lang="en-US" sz="2400" dirty="0">
                <a:solidFill>
                  <a:schemeClr val="tx1"/>
                </a:solidFill>
                <a:cs typeface="Comic Sans MS"/>
              </a:rPr>
              <a:t>perception </a:t>
            </a:r>
            <a:r>
              <a:rPr lang="en-US" sz="2400" spc="-5" dirty="0">
                <a:solidFill>
                  <a:schemeClr val="tx1"/>
                </a:solidFill>
                <a:cs typeface="Comic Sans MS"/>
              </a:rPr>
              <a:t>of </a:t>
            </a:r>
            <a:r>
              <a:rPr lang="en-US" sz="2400" spc="-10" dirty="0">
                <a:solidFill>
                  <a:schemeClr val="tx1"/>
                </a:solidFill>
                <a:cs typeface="Comic Sans MS"/>
              </a:rPr>
              <a:t>the </a:t>
            </a:r>
            <a:r>
              <a:rPr lang="en-US" sz="2400" spc="-5" dirty="0">
                <a:solidFill>
                  <a:schemeClr val="tx1"/>
                </a:solidFill>
                <a:cs typeface="Comic Sans MS"/>
              </a:rPr>
              <a:t>flame, </a:t>
            </a:r>
            <a:r>
              <a:rPr lang="en-US" sz="2400" dirty="0">
                <a:solidFill>
                  <a:schemeClr val="tx1"/>
                </a:solidFill>
                <a:cs typeface="Comic Sans MS"/>
              </a:rPr>
              <a:t>and he </a:t>
            </a:r>
            <a:r>
              <a:rPr lang="en-US" sz="2400" spc="-5" dirty="0">
                <a:solidFill>
                  <a:schemeClr val="tx1"/>
                </a:solidFill>
                <a:cs typeface="Comic Sans MS"/>
              </a:rPr>
              <a:t>or she will avoid it next time. </a:t>
            </a:r>
            <a:r>
              <a:rPr lang="en-US" sz="2400" spc="-10" dirty="0">
                <a:solidFill>
                  <a:schemeClr val="tx1"/>
                </a:solidFill>
                <a:cs typeface="Comic Sans MS"/>
              </a:rPr>
              <a:t>This, </a:t>
            </a:r>
            <a:r>
              <a:rPr lang="en-US" sz="2400" spc="-5" dirty="0">
                <a:solidFill>
                  <a:schemeClr val="tx1"/>
                </a:solidFill>
                <a:cs typeface="Comic Sans MS"/>
              </a:rPr>
              <a:t> </a:t>
            </a:r>
            <a:r>
              <a:rPr lang="en-US" sz="2400" dirty="0">
                <a:solidFill>
                  <a:schemeClr val="tx1"/>
                </a:solidFill>
                <a:cs typeface="Comic Sans MS"/>
              </a:rPr>
              <a:t>according </a:t>
            </a:r>
            <a:r>
              <a:rPr lang="en-US" sz="2400" spc="-5" dirty="0">
                <a:solidFill>
                  <a:schemeClr val="tx1"/>
                </a:solidFill>
                <a:cs typeface="Comic Sans MS"/>
              </a:rPr>
              <a:t>to</a:t>
            </a:r>
            <a:r>
              <a:rPr lang="en-US" sz="2400" dirty="0">
                <a:solidFill>
                  <a:schemeClr val="tx1"/>
                </a:solidFill>
                <a:cs typeface="Comic Sans MS"/>
              </a:rPr>
              <a:t> </a:t>
            </a:r>
            <a:r>
              <a:rPr lang="en-US" sz="2400" spc="-5" dirty="0">
                <a:solidFill>
                  <a:schemeClr val="tx1"/>
                </a:solidFill>
                <a:cs typeface="Comic Sans MS"/>
              </a:rPr>
              <a:t>Dewey, </a:t>
            </a:r>
            <a:r>
              <a:rPr lang="en-US" sz="2400" dirty="0">
                <a:solidFill>
                  <a:schemeClr val="tx1"/>
                </a:solidFill>
                <a:cs typeface="Comic Sans MS"/>
              </a:rPr>
              <a:t>could happen only</a:t>
            </a:r>
            <a:r>
              <a:rPr lang="en-US" sz="2400" spc="5" dirty="0">
                <a:solidFill>
                  <a:schemeClr val="tx1"/>
                </a:solidFill>
                <a:cs typeface="Comic Sans MS"/>
              </a:rPr>
              <a:t> </a:t>
            </a:r>
            <a:r>
              <a:rPr lang="en-US" sz="2400" spc="-10" dirty="0">
                <a:solidFill>
                  <a:schemeClr val="tx1"/>
                </a:solidFill>
                <a:cs typeface="Comic Sans MS"/>
              </a:rPr>
              <a:t>if</a:t>
            </a:r>
            <a:r>
              <a:rPr lang="en-US" sz="2400" spc="695" dirty="0">
                <a:solidFill>
                  <a:schemeClr val="tx1"/>
                </a:solidFill>
                <a:cs typeface="Comic Sans MS"/>
              </a:rPr>
              <a:t> </a:t>
            </a:r>
            <a:r>
              <a:rPr lang="en-US" sz="2400" spc="-10" dirty="0">
                <a:solidFill>
                  <a:schemeClr val="tx1"/>
                </a:solidFill>
                <a:cs typeface="Comic Sans MS"/>
              </a:rPr>
              <a:t>the</a:t>
            </a:r>
            <a:r>
              <a:rPr lang="en-US" sz="2400" spc="695" dirty="0">
                <a:solidFill>
                  <a:schemeClr val="tx1"/>
                </a:solidFill>
                <a:cs typeface="Comic Sans MS"/>
              </a:rPr>
              <a:t> </a:t>
            </a:r>
            <a:r>
              <a:rPr lang="en-US" sz="2400" spc="-5" dirty="0">
                <a:solidFill>
                  <a:schemeClr val="tx1"/>
                </a:solidFill>
                <a:cs typeface="Comic Sans MS"/>
              </a:rPr>
              <a:t>child was </a:t>
            </a:r>
            <a:r>
              <a:rPr lang="en-US" sz="2400" dirty="0">
                <a:solidFill>
                  <a:schemeClr val="tx1"/>
                </a:solidFill>
                <a:cs typeface="Comic Sans MS"/>
              </a:rPr>
              <a:t>still </a:t>
            </a:r>
            <a:r>
              <a:rPr lang="en-US" sz="2400" spc="-15" dirty="0">
                <a:solidFill>
                  <a:schemeClr val="tx1"/>
                </a:solidFill>
                <a:cs typeface="Comic Sans MS"/>
              </a:rPr>
              <a:t>observing </a:t>
            </a:r>
            <a:r>
              <a:rPr lang="en-US" sz="2400" spc="-10" dirty="0">
                <a:solidFill>
                  <a:schemeClr val="tx1"/>
                </a:solidFill>
                <a:cs typeface="Comic Sans MS"/>
              </a:rPr>
              <a:t> </a:t>
            </a:r>
            <a:r>
              <a:rPr lang="en-US" sz="2400" spc="-5" dirty="0">
                <a:solidFill>
                  <a:schemeClr val="tx1"/>
                </a:solidFill>
                <a:cs typeface="Comic Sans MS"/>
              </a:rPr>
              <a:t>the flame while being burned </a:t>
            </a:r>
            <a:r>
              <a:rPr lang="en-US" sz="2400" dirty="0">
                <a:solidFill>
                  <a:schemeClr val="tx1"/>
                </a:solidFill>
                <a:cs typeface="Comic Sans MS"/>
              </a:rPr>
              <a:t>and </a:t>
            </a:r>
            <a:r>
              <a:rPr lang="en-US" sz="2400" spc="-5" dirty="0">
                <a:solidFill>
                  <a:schemeClr val="tx1"/>
                </a:solidFill>
                <a:cs typeface="Comic Sans MS"/>
              </a:rPr>
              <a:t>withdrew. </a:t>
            </a:r>
            <a:r>
              <a:rPr lang="en-US" sz="2400" dirty="0">
                <a:solidFill>
                  <a:schemeClr val="tx1"/>
                </a:solidFill>
                <a:cs typeface="Comic Sans MS"/>
              </a:rPr>
              <a:t>Thus, </a:t>
            </a:r>
            <a:r>
              <a:rPr lang="en-US" sz="2400" spc="-5" dirty="0">
                <a:solidFill>
                  <a:schemeClr val="tx1"/>
                </a:solidFill>
                <a:cs typeface="Comic Sans MS"/>
              </a:rPr>
              <a:t>the so-called </a:t>
            </a:r>
            <a:r>
              <a:rPr lang="en-US" sz="2400" spc="-15" dirty="0">
                <a:solidFill>
                  <a:schemeClr val="tx1"/>
                </a:solidFill>
                <a:cs typeface="Comic Sans MS"/>
              </a:rPr>
              <a:t>stimuli </a:t>
            </a:r>
            <a:r>
              <a:rPr lang="en-US" sz="2400" spc="-10" dirty="0">
                <a:solidFill>
                  <a:schemeClr val="tx1"/>
                </a:solidFill>
                <a:cs typeface="Comic Sans MS"/>
              </a:rPr>
              <a:t> </a:t>
            </a:r>
            <a:r>
              <a:rPr lang="en-US" sz="2400" dirty="0">
                <a:solidFill>
                  <a:schemeClr val="tx1"/>
                </a:solidFill>
                <a:cs typeface="Comic Sans MS"/>
              </a:rPr>
              <a:t>and </a:t>
            </a:r>
            <a:r>
              <a:rPr lang="en-US" sz="2400" spc="-5" dirty="0">
                <a:solidFill>
                  <a:schemeClr val="tx1"/>
                </a:solidFill>
                <a:cs typeface="Comic Sans MS"/>
              </a:rPr>
              <a:t>responses </a:t>
            </a:r>
            <a:r>
              <a:rPr lang="en-US" sz="2400" dirty="0">
                <a:solidFill>
                  <a:schemeClr val="tx1"/>
                </a:solidFill>
                <a:cs typeface="Comic Sans MS"/>
              </a:rPr>
              <a:t>are </a:t>
            </a:r>
            <a:r>
              <a:rPr lang="en-US" sz="2400" spc="-5" dirty="0">
                <a:solidFill>
                  <a:schemeClr val="tx1"/>
                </a:solidFill>
                <a:cs typeface="Comic Sans MS"/>
              </a:rPr>
              <a:t>not separate but </a:t>
            </a:r>
            <a:r>
              <a:rPr lang="en-US" sz="2400" spc="-10" dirty="0">
                <a:solidFill>
                  <a:schemeClr val="tx1"/>
                </a:solidFill>
                <a:cs typeface="Comic Sans MS"/>
              </a:rPr>
              <a:t>form </a:t>
            </a:r>
            <a:r>
              <a:rPr lang="en-US" sz="2400" spc="-5" dirty="0">
                <a:solidFill>
                  <a:schemeClr val="tx1"/>
                </a:solidFill>
                <a:cs typeface="Comic Sans MS"/>
              </a:rPr>
              <a:t>an interrelated sequence </a:t>
            </a:r>
            <a:r>
              <a:rPr lang="en-US" sz="2400" spc="-30" dirty="0">
                <a:solidFill>
                  <a:schemeClr val="tx1"/>
                </a:solidFill>
                <a:cs typeface="Comic Sans MS"/>
              </a:rPr>
              <a:t>of </a:t>
            </a:r>
            <a:r>
              <a:rPr lang="en-US" sz="2400" spc="-25" dirty="0">
                <a:solidFill>
                  <a:schemeClr val="tx1"/>
                </a:solidFill>
                <a:cs typeface="Comic Sans MS"/>
              </a:rPr>
              <a:t> </a:t>
            </a:r>
            <a:r>
              <a:rPr lang="en-US" sz="2400" spc="-5" dirty="0">
                <a:solidFill>
                  <a:schemeClr val="tx1"/>
                </a:solidFill>
                <a:cs typeface="Comic Sans MS"/>
              </a:rPr>
              <a:t>functional</a:t>
            </a:r>
            <a:r>
              <a:rPr lang="en-US" sz="2400" spc="10" dirty="0">
                <a:solidFill>
                  <a:schemeClr val="tx1"/>
                </a:solidFill>
                <a:cs typeface="Comic Sans MS"/>
              </a:rPr>
              <a:t> </a:t>
            </a:r>
            <a:r>
              <a:rPr lang="en-US" sz="2400" spc="-15" dirty="0">
                <a:solidFill>
                  <a:schemeClr val="tx1"/>
                </a:solidFill>
                <a:cs typeface="Comic Sans MS"/>
              </a:rPr>
              <a:t>events.</a:t>
            </a:r>
            <a:endParaRPr lang="en-US" sz="2400" dirty="0">
              <a:solidFill>
                <a:schemeClr val="tx1"/>
              </a:solidFill>
              <a:cs typeface="Comic Sans MS"/>
            </a:endParaRPr>
          </a:p>
        </p:txBody>
      </p:sp>
      <p:pic>
        <p:nvPicPr>
          <p:cNvPr id="4" name="object 6"/>
          <p:cNvPicPr/>
          <p:nvPr/>
        </p:nvPicPr>
        <p:blipFill>
          <a:blip r:embed="rId2" cstate="print"/>
          <a:stretch>
            <a:fillRect/>
          </a:stretch>
        </p:blipFill>
        <p:spPr>
          <a:xfrm>
            <a:off x="8255727" y="2969611"/>
            <a:ext cx="2801111" cy="2100072"/>
          </a:xfrm>
          <a:prstGeom prst="rect">
            <a:avLst/>
          </a:prstGeom>
        </p:spPr>
      </p:pic>
    </p:spTree>
    <p:extLst>
      <p:ext uri="{BB962C8B-B14F-4D97-AF65-F5344CB8AC3E}">
        <p14:creationId xmlns:p14="http://schemas.microsoft.com/office/powerpoint/2010/main" val="191258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pc="-5" dirty="0">
                <a:cs typeface="Comic Sans MS"/>
              </a:rPr>
              <a:t>History</a:t>
            </a:r>
            <a:r>
              <a:rPr lang="en-US" sz="4400" spc="-155" dirty="0">
                <a:cs typeface="Comic Sans MS"/>
              </a:rPr>
              <a:t> </a:t>
            </a:r>
            <a:r>
              <a:rPr lang="en-US" sz="4400" spc="-15" dirty="0">
                <a:cs typeface="Comic Sans MS"/>
              </a:rPr>
              <a:t>Of </a:t>
            </a:r>
            <a:r>
              <a:rPr lang="en-US" sz="4400" spc="-1240" dirty="0">
                <a:cs typeface="Comic Sans MS"/>
              </a:rPr>
              <a:t> </a:t>
            </a:r>
            <a:r>
              <a:rPr lang="en-US" sz="4400" spc="-15" dirty="0">
                <a:cs typeface="Comic Sans MS"/>
              </a:rPr>
              <a:t>Psychology</a:t>
            </a:r>
            <a:endParaRPr lang="en-US" sz="4400" dirty="0"/>
          </a:p>
        </p:txBody>
      </p:sp>
      <p:sp>
        <p:nvSpPr>
          <p:cNvPr id="3" name="Content Placeholder 2"/>
          <p:cNvSpPr>
            <a:spLocks noGrp="1"/>
          </p:cNvSpPr>
          <p:nvPr>
            <p:ph idx="1"/>
          </p:nvPr>
        </p:nvSpPr>
        <p:spPr>
          <a:xfrm>
            <a:off x="581192" y="1488164"/>
            <a:ext cx="6864637" cy="3678303"/>
          </a:xfrm>
        </p:spPr>
        <p:txBody>
          <a:bodyPr>
            <a:normAutofit/>
          </a:bodyPr>
          <a:lstStyle/>
          <a:p>
            <a:pPr marL="0" marR="5080" indent="0">
              <a:lnSpc>
                <a:spcPct val="90300"/>
              </a:lnSpc>
              <a:spcBef>
                <a:spcPts val="380"/>
              </a:spcBef>
              <a:buNone/>
            </a:pPr>
            <a:r>
              <a:rPr lang="en-US" sz="2400" dirty="0">
                <a:solidFill>
                  <a:schemeClr val="tx1"/>
                </a:solidFill>
                <a:cs typeface="Comic Sans MS"/>
              </a:rPr>
              <a:t>The </a:t>
            </a:r>
            <a:r>
              <a:rPr lang="en-US" sz="2400" spc="-5" dirty="0">
                <a:solidFill>
                  <a:schemeClr val="tx1"/>
                </a:solidFill>
                <a:cs typeface="Comic Sans MS"/>
              </a:rPr>
              <a:t>earliest records of </a:t>
            </a:r>
            <a:r>
              <a:rPr lang="en-US" sz="2400" dirty="0">
                <a:solidFill>
                  <a:schemeClr val="tx1"/>
                </a:solidFill>
                <a:cs typeface="Comic Sans MS"/>
              </a:rPr>
              <a:t>a </a:t>
            </a:r>
            <a:r>
              <a:rPr lang="en-US" sz="2400" spc="-705" dirty="0">
                <a:solidFill>
                  <a:schemeClr val="tx1"/>
                </a:solidFill>
                <a:cs typeface="Comic Sans MS"/>
              </a:rPr>
              <a:t> </a:t>
            </a:r>
            <a:r>
              <a:rPr lang="en-US" sz="2400" dirty="0">
                <a:solidFill>
                  <a:schemeClr val="tx1"/>
                </a:solidFill>
                <a:cs typeface="Comic Sans MS"/>
              </a:rPr>
              <a:t>psychological</a:t>
            </a:r>
            <a:r>
              <a:rPr lang="en-US" sz="2400" spc="5" dirty="0">
                <a:solidFill>
                  <a:schemeClr val="tx1"/>
                </a:solidFill>
                <a:cs typeface="Comic Sans MS"/>
              </a:rPr>
              <a:t> </a:t>
            </a:r>
            <a:r>
              <a:rPr lang="en-US" sz="2400" spc="-15" dirty="0">
                <a:solidFill>
                  <a:schemeClr val="tx1"/>
                </a:solidFill>
                <a:cs typeface="Comic Sans MS"/>
              </a:rPr>
              <a:t>experiment </a:t>
            </a:r>
            <a:r>
              <a:rPr lang="en-US" sz="2400" spc="-705" dirty="0">
                <a:solidFill>
                  <a:schemeClr val="tx1"/>
                </a:solidFill>
                <a:cs typeface="Comic Sans MS"/>
              </a:rPr>
              <a:t> </a:t>
            </a:r>
            <a:r>
              <a:rPr lang="en-US" sz="2400" spc="-5" dirty="0">
                <a:solidFill>
                  <a:schemeClr val="tx1"/>
                </a:solidFill>
                <a:cs typeface="Comic Sans MS"/>
              </a:rPr>
              <a:t>go </a:t>
            </a:r>
            <a:r>
              <a:rPr lang="en-US" sz="2400" dirty="0">
                <a:solidFill>
                  <a:schemeClr val="tx1"/>
                </a:solidFill>
                <a:cs typeface="Comic Sans MS"/>
              </a:rPr>
              <a:t>all </a:t>
            </a:r>
            <a:r>
              <a:rPr lang="en-US" sz="2400" spc="-5" dirty="0">
                <a:solidFill>
                  <a:schemeClr val="tx1"/>
                </a:solidFill>
                <a:cs typeface="Comic Sans MS"/>
              </a:rPr>
              <a:t>the way back </a:t>
            </a:r>
            <a:r>
              <a:rPr lang="en-US" sz="2400" spc="-10" dirty="0">
                <a:solidFill>
                  <a:schemeClr val="tx1"/>
                </a:solidFill>
                <a:cs typeface="Comic Sans MS"/>
              </a:rPr>
              <a:t>to </a:t>
            </a:r>
            <a:r>
              <a:rPr lang="en-US" sz="2400" spc="-20" dirty="0">
                <a:solidFill>
                  <a:schemeClr val="tx1"/>
                </a:solidFill>
                <a:cs typeface="Comic Sans MS"/>
              </a:rPr>
              <a:t>the </a:t>
            </a:r>
            <a:r>
              <a:rPr lang="en-US" sz="2400" spc="-705" dirty="0">
                <a:solidFill>
                  <a:schemeClr val="tx1"/>
                </a:solidFill>
                <a:cs typeface="Comic Sans MS"/>
              </a:rPr>
              <a:t> </a:t>
            </a:r>
            <a:r>
              <a:rPr lang="en-US" sz="2400" dirty="0">
                <a:solidFill>
                  <a:schemeClr val="tx1"/>
                </a:solidFill>
                <a:cs typeface="Comic Sans MS"/>
              </a:rPr>
              <a:t>Egypt</a:t>
            </a:r>
            <a:r>
              <a:rPr lang="en-US" sz="2400" spc="-60" dirty="0">
                <a:solidFill>
                  <a:schemeClr val="tx1"/>
                </a:solidFill>
                <a:cs typeface="Comic Sans MS"/>
              </a:rPr>
              <a:t> </a:t>
            </a:r>
            <a:r>
              <a:rPr lang="en-US" sz="2400" spc="-5" dirty="0">
                <a:solidFill>
                  <a:schemeClr val="tx1"/>
                </a:solidFill>
                <a:cs typeface="Comic Sans MS"/>
              </a:rPr>
              <a:t>in</a:t>
            </a:r>
            <a:r>
              <a:rPr lang="en-US" sz="2400" spc="-15" dirty="0">
                <a:solidFill>
                  <a:schemeClr val="tx1"/>
                </a:solidFill>
                <a:cs typeface="Comic Sans MS"/>
              </a:rPr>
              <a:t> </a:t>
            </a:r>
            <a:r>
              <a:rPr lang="en-US" sz="2400" spc="-5" dirty="0">
                <a:solidFill>
                  <a:schemeClr val="tx1"/>
                </a:solidFill>
                <a:cs typeface="Comic Sans MS"/>
              </a:rPr>
              <a:t>the</a:t>
            </a:r>
            <a:r>
              <a:rPr lang="en-US" sz="2400" spc="-45" dirty="0">
                <a:solidFill>
                  <a:schemeClr val="tx1"/>
                </a:solidFill>
                <a:cs typeface="Comic Sans MS"/>
              </a:rPr>
              <a:t> </a:t>
            </a:r>
            <a:r>
              <a:rPr lang="en-US" sz="2400" spc="-5" dirty="0">
                <a:solidFill>
                  <a:schemeClr val="tx1"/>
                </a:solidFill>
                <a:cs typeface="Comic Sans MS"/>
              </a:rPr>
              <a:t>7th</a:t>
            </a:r>
            <a:r>
              <a:rPr lang="en-US" sz="2400" spc="-55" dirty="0">
                <a:solidFill>
                  <a:schemeClr val="tx1"/>
                </a:solidFill>
                <a:cs typeface="Comic Sans MS"/>
              </a:rPr>
              <a:t> </a:t>
            </a:r>
            <a:r>
              <a:rPr lang="en-US" sz="2400" spc="-10" dirty="0" smtClean="0">
                <a:solidFill>
                  <a:schemeClr val="tx1"/>
                </a:solidFill>
                <a:cs typeface="Comic Sans MS"/>
              </a:rPr>
              <a:t>Century</a:t>
            </a:r>
            <a:r>
              <a:rPr lang="en-US" sz="2400" dirty="0" smtClean="0">
                <a:solidFill>
                  <a:schemeClr val="tx1"/>
                </a:solidFill>
                <a:cs typeface="Comic Sans MS"/>
              </a:rPr>
              <a:t> B.C</a:t>
            </a:r>
            <a:r>
              <a:rPr lang="en-US" sz="2400" dirty="0">
                <a:solidFill>
                  <a:schemeClr val="tx1"/>
                </a:solidFill>
                <a:cs typeface="Comic Sans MS"/>
              </a:rPr>
              <a:t>.</a:t>
            </a:r>
            <a:r>
              <a:rPr lang="en-US" sz="2400" spc="-70" dirty="0">
                <a:solidFill>
                  <a:schemeClr val="tx1"/>
                </a:solidFill>
                <a:cs typeface="Comic Sans MS"/>
              </a:rPr>
              <a:t> </a:t>
            </a:r>
            <a:endParaRPr lang="en-US" sz="2400" spc="-70" dirty="0" smtClean="0">
              <a:solidFill>
                <a:schemeClr val="tx1"/>
              </a:solidFill>
              <a:cs typeface="Comic Sans MS"/>
            </a:endParaRPr>
          </a:p>
          <a:p>
            <a:pPr marL="0" indent="0">
              <a:lnSpc>
                <a:spcPts val="2370"/>
              </a:lnSpc>
              <a:buNone/>
            </a:pPr>
            <a:r>
              <a:rPr lang="en-US" sz="2400" spc="-5" dirty="0" smtClean="0">
                <a:solidFill>
                  <a:schemeClr val="tx1"/>
                </a:solidFill>
                <a:cs typeface="Comic Sans MS"/>
              </a:rPr>
              <a:t>[</a:t>
            </a:r>
            <a:r>
              <a:rPr lang="en-US" sz="2400" spc="-5" dirty="0">
                <a:solidFill>
                  <a:schemeClr val="tx1"/>
                </a:solidFill>
                <a:cs typeface="Comic Sans MS"/>
              </a:rPr>
              <a:t>Image:</a:t>
            </a:r>
            <a:r>
              <a:rPr lang="en-US" sz="2400" spc="-55" dirty="0">
                <a:solidFill>
                  <a:schemeClr val="tx1"/>
                </a:solidFill>
                <a:cs typeface="Comic Sans MS"/>
              </a:rPr>
              <a:t> </a:t>
            </a:r>
            <a:r>
              <a:rPr lang="en-US" sz="2400" spc="-15" dirty="0" smtClean="0">
                <a:solidFill>
                  <a:schemeClr val="tx1"/>
                </a:solidFill>
                <a:cs typeface="Comic Sans MS"/>
              </a:rPr>
              <a:t>Neithsabes,</a:t>
            </a:r>
            <a:r>
              <a:rPr lang="en-US" sz="2400" dirty="0" smtClean="0">
                <a:solidFill>
                  <a:schemeClr val="tx1"/>
                </a:solidFill>
                <a:cs typeface="Comic Sans MS"/>
              </a:rPr>
              <a:t>CC0</a:t>
            </a:r>
            <a:r>
              <a:rPr lang="en-US" sz="2400" spc="5" dirty="0" smtClean="0">
                <a:solidFill>
                  <a:schemeClr val="tx1"/>
                </a:solidFill>
                <a:cs typeface="Comic Sans MS"/>
              </a:rPr>
              <a:t> </a:t>
            </a:r>
            <a:r>
              <a:rPr lang="en-US" sz="2400" spc="-5" dirty="0">
                <a:solidFill>
                  <a:schemeClr val="tx1"/>
                </a:solidFill>
                <a:cs typeface="Comic Sans MS"/>
              </a:rPr>
              <a:t>Public</a:t>
            </a:r>
            <a:r>
              <a:rPr lang="en-US" sz="2400" dirty="0">
                <a:solidFill>
                  <a:schemeClr val="tx1"/>
                </a:solidFill>
                <a:cs typeface="Comic Sans MS"/>
              </a:rPr>
              <a:t> </a:t>
            </a:r>
            <a:r>
              <a:rPr lang="en-US" sz="2400" spc="-15" dirty="0">
                <a:solidFill>
                  <a:schemeClr val="tx1"/>
                </a:solidFill>
                <a:cs typeface="Comic Sans MS"/>
              </a:rPr>
              <a:t>Domain, </a:t>
            </a:r>
            <a:r>
              <a:rPr lang="en-US" sz="2400" spc="-10" dirty="0">
                <a:solidFill>
                  <a:schemeClr val="tx1"/>
                </a:solidFill>
                <a:cs typeface="Comic Sans MS"/>
              </a:rPr>
              <a:t> </a:t>
            </a:r>
            <a:r>
              <a:rPr lang="en-US" sz="2400" spc="-15" dirty="0">
                <a:solidFill>
                  <a:schemeClr val="tx1"/>
                </a:solidFill>
                <a:cs typeface="Comic Sans MS"/>
              </a:rPr>
              <a:t>https://goo.gl/m25gce]</a:t>
            </a:r>
            <a:endParaRPr lang="en-US" sz="2400" dirty="0">
              <a:solidFill>
                <a:schemeClr val="tx1"/>
              </a:solidFill>
              <a:cs typeface="Comic Sans MS"/>
            </a:endParaRPr>
          </a:p>
        </p:txBody>
      </p:sp>
      <p:pic>
        <p:nvPicPr>
          <p:cNvPr id="4" name="object 4"/>
          <p:cNvPicPr/>
          <p:nvPr/>
        </p:nvPicPr>
        <p:blipFill>
          <a:blip r:embed="rId2" cstate="print"/>
          <a:stretch>
            <a:fillRect/>
          </a:stretch>
        </p:blipFill>
        <p:spPr>
          <a:xfrm>
            <a:off x="7861768" y="3135086"/>
            <a:ext cx="3749040" cy="2709018"/>
          </a:xfrm>
          <a:prstGeom prst="rect">
            <a:avLst/>
          </a:prstGeom>
        </p:spPr>
      </p:pic>
    </p:spTree>
    <p:extLst>
      <p:ext uri="{BB962C8B-B14F-4D97-AF65-F5344CB8AC3E}">
        <p14:creationId xmlns:p14="http://schemas.microsoft.com/office/powerpoint/2010/main" val="199932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Functionalism: </a:t>
            </a:r>
            <a:r>
              <a:rPr lang="en-US" spc="-5" dirty="0" smtClean="0"/>
              <a:t> </a:t>
            </a:r>
            <a:r>
              <a:rPr lang="en-US" dirty="0"/>
              <a:t>William</a:t>
            </a:r>
            <a:r>
              <a:rPr lang="en-US" spc="-110" dirty="0"/>
              <a:t> </a:t>
            </a:r>
            <a:r>
              <a:rPr lang="en-US" spc="-5" dirty="0"/>
              <a:t>James &amp;</a:t>
            </a:r>
            <a:r>
              <a:rPr lang="en-US" spc="-90" dirty="0"/>
              <a:t> </a:t>
            </a:r>
            <a:r>
              <a:rPr lang="en-US" spc="-5" dirty="0"/>
              <a:t>John</a:t>
            </a:r>
            <a:r>
              <a:rPr lang="en-US" spc="-75" dirty="0"/>
              <a:t> </a:t>
            </a:r>
            <a:r>
              <a:rPr lang="en-US" spc="-10" dirty="0"/>
              <a:t>Dewey</a:t>
            </a:r>
            <a:endParaRPr lang="en-US" dirty="0"/>
          </a:p>
        </p:txBody>
      </p:sp>
      <p:sp>
        <p:nvSpPr>
          <p:cNvPr id="3" name="Content Placeholder 2"/>
          <p:cNvSpPr>
            <a:spLocks noGrp="1"/>
          </p:cNvSpPr>
          <p:nvPr>
            <p:ph idx="1"/>
          </p:nvPr>
        </p:nvSpPr>
        <p:spPr>
          <a:xfrm>
            <a:off x="581192" y="1618793"/>
            <a:ext cx="9255139" cy="3678303"/>
          </a:xfrm>
        </p:spPr>
        <p:txBody>
          <a:bodyPr>
            <a:normAutofit/>
          </a:bodyPr>
          <a:lstStyle/>
          <a:p>
            <a:pPr marL="0" indent="0">
              <a:lnSpc>
                <a:spcPct val="100000"/>
              </a:lnSpc>
              <a:spcBef>
                <a:spcPts val="1580"/>
              </a:spcBef>
              <a:buNone/>
            </a:pPr>
            <a:r>
              <a:rPr lang="en-US" sz="2800" spc="-10" dirty="0">
                <a:solidFill>
                  <a:schemeClr val="tx1"/>
                </a:solidFill>
                <a:cs typeface="Comic Sans MS"/>
              </a:rPr>
              <a:t>John</a:t>
            </a:r>
            <a:r>
              <a:rPr lang="en-US" sz="2800" spc="-85" dirty="0">
                <a:solidFill>
                  <a:schemeClr val="tx1"/>
                </a:solidFill>
                <a:cs typeface="Comic Sans MS"/>
              </a:rPr>
              <a:t> </a:t>
            </a:r>
            <a:r>
              <a:rPr lang="en-US" sz="2800" spc="-30" dirty="0">
                <a:solidFill>
                  <a:schemeClr val="tx1"/>
                </a:solidFill>
                <a:cs typeface="Comic Sans MS"/>
              </a:rPr>
              <a:t>Dewey</a:t>
            </a:r>
            <a:endParaRPr lang="en-US" sz="2800" dirty="0">
              <a:solidFill>
                <a:schemeClr val="tx1"/>
              </a:solidFill>
              <a:cs typeface="Comic Sans MS"/>
            </a:endParaRPr>
          </a:p>
          <a:p>
            <a:pPr marL="12700" marR="5080" indent="0">
              <a:lnSpc>
                <a:spcPts val="2590"/>
              </a:lnSpc>
              <a:spcBef>
                <a:spcPts val="1220"/>
              </a:spcBef>
              <a:buNone/>
            </a:pPr>
            <a:r>
              <a:rPr lang="en-US" sz="2800" spc="-5" dirty="0">
                <a:solidFill>
                  <a:schemeClr val="tx1"/>
                </a:solidFill>
                <a:cs typeface="Comic Sans MS"/>
              </a:rPr>
              <a:t>Indeed,</a:t>
            </a:r>
            <a:r>
              <a:rPr lang="en-US" sz="2800" spc="190" dirty="0">
                <a:solidFill>
                  <a:schemeClr val="tx1"/>
                </a:solidFill>
                <a:cs typeface="Comic Sans MS"/>
              </a:rPr>
              <a:t> </a:t>
            </a:r>
            <a:r>
              <a:rPr lang="en-US" sz="2800" spc="-5" dirty="0">
                <a:solidFill>
                  <a:schemeClr val="tx1"/>
                </a:solidFill>
                <a:cs typeface="Comic Sans MS"/>
              </a:rPr>
              <a:t>for</a:t>
            </a:r>
            <a:r>
              <a:rPr lang="en-US" sz="2800" spc="185" dirty="0">
                <a:solidFill>
                  <a:schemeClr val="tx1"/>
                </a:solidFill>
                <a:cs typeface="Comic Sans MS"/>
              </a:rPr>
              <a:t> </a:t>
            </a:r>
            <a:r>
              <a:rPr lang="en-US" sz="2800" spc="-5" dirty="0">
                <a:solidFill>
                  <a:schemeClr val="tx1"/>
                </a:solidFill>
                <a:cs typeface="Comic Sans MS"/>
              </a:rPr>
              <a:t>the</a:t>
            </a:r>
            <a:r>
              <a:rPr lang="en-US" sz="2800" spc="190" dirty="0">
                <a:solidFill>
                  <a:schemeClr val="tx1"/>
                </a:solidFill>
                <a:cs typeface="Comic Sans MS"/>
              </a:rPr>
              <a:t> </a:t>
            </a:r>
            <a:r>
              <a:rPr lang="en-US" sz="2800" spc="-5" dirty="0">
                <a:solidFill>
                  <a:schemeClr val="tx1"/>
                </a:solidFill>
                <a:cs typeface="Comic Sans MS"/>
              </a:rPr>
              <a:t>child,</a:t>
            </a:r>
            <a:r>
              <a:rPr lang="en-US" sz="2800" spc="190" dirty="0">
                <a:solidFill>
                  <a:schemeClr val="tx1"/>
                </a:solidFill>
                <a:cs typeface="Comic Sans MS"/>
              </a:rPr>
              <a:t> </a:t>
            </a:r>
            <a:r>
              <a:rPr lang="en-US" sz="2800" spc="-10" dirty="0">
                <a:solidFill>
                  <a:schemeClr val="tx1"/>
                </a:solidFill>
                <a:cs typeface="Comic Sans MS"/>
              </a:rPr>
              <a:t>the</a:t>
            </a:r>
            <a:r>
              <a:rPr lang="en-US" sz="2800" spc="190" dirty="0">
                <a:solidFill>
                  <a:schemeClr val="tx1"/>
                </a:solidFill>
                <a:cs typeface="Comic Sans MS"/>
              </a:rPr>
              <a:t> </a:t>
            </a:r>
            <a:r>
              <a:rPr lang="en-US" sz="2800" dirty="0">
                <a:solidFill>
                  <a:schemeClr val="tx1"/>
                </a:solidFill>
                <a:cs typeface="Comic Sans MS"/>
              </a:rPr>
              <a:t>candle</a:t>
            </a:r>
            <a:r>
              <a:rPr lang="en-US" sz="2800" spc="195" dirty="0">
                <a:solidFill>
                  <a:schemeClr val="tx1"/>
                </a:solidFill>
                <a:cs typeface="Comic Sans MS"/>
              </a:rPr>
              <a:t> </a:t>
            </a:r>
            <a:r>
              <a:rPr lang="en-US" sz="2800" spc="-5" dirty="0">
                <a:solidFill>
                  <a:schemeClr val="tx1"/>
                </a:solidFill>
                <a:cs typeface="Comic Sans MS"/>
              </a:rPr>
              <a:t>flame</a:t>
            </a:r>
            <a:r>
              <a:rPr lang="en-US" sz="2800" spc="185" dirty="0">
                <a:solidFill>
                  <a:schemeClr val="tx1"/>
                </a:solidFill>
                <a:cs typeface="Comic Sans MS"/>
              </a:rPr>
              <a:t> </a:t>
            </a:r>
            <a:r>
              <a:rPr lang="en-US" sz="2800" spc="-5" dirty="0">
                <a:solidFill>
                  <a:schemeClr val="tx1"/>
                </a:solidFill>
                <a:cs typeface="Comic Sans MS"/>
              </a:rPr>
              <a:t>is</a:t>
            </a:r>
            <a:r>
              <a:rPr lang="en-US" sz="2800" spc="165" dirty="0">
                <a:solidFill>
                  <a:schemeClr val="tx1"/>
                </a:solidFill>
                <a:cs typeface="Comic Sans MS"/>
              </a:rPr>
              <a:t> </a:t>
            </a:r>
            <a:r>
              <a:rPr lang="en-US" sz="2800" dirty="0">
                <a:solidFill>
                  <a:schemeClr val="tx1"/>
                </a:solidFill>
                <a:cs typeface="Comic Sans MS"/>
              </a:rPr>
              <a:t>no</a:t>
            </a:r>
            <a:r>
              <a:rPr lang="en-US" sz="2800" spc="190" dirty="0">
                <a:solidFill>
                  <a:schemeClr val="tx1"/>
                </a:solidFill>
                <a:cs typeface="Comic Sans MS"/>
              </a:rPr>
              <a:t> </a:t>
            </a:r>
            <a:r>
              <a:rPr lang="en-US" sz="2800" dirty="0">
                <a:solidFill>
                  <a:schemeClr val="tx1"/>
                </a:solidFill>
                <a:cs typeface="Comic Sans MS"/>
              </a:rPr>
              <a:t>longer</a:t>
            </a:r>
            <a:r>
              <a:rPr lang="en-US" sz="2800" spc="180" dirty="0">
                <a:solidFill>
                  <a:schemeClr val="tx1"/>
                </a:solidFill>
                <a:cs typeface="Comic Sans MS"/>
              </a:rPr>
              <a:t> </a:t>
            </a:r>
            <a:r>
              <a:rPr lang="en-US" sz="2800" spc="-5" dirty="0">
                <a:solidFill>
                  <a:schemeClr val="tx1"/>
                </a:solidFill>
                <a:cs typeface="Comic Sans MS"/>
              </a:rPr>
              <a:t>the</a:t>
            </a:r>
            <a:r>
              <a:rPr lang="en-US" sz="2800" spc="190" dirty="0">
                <a:solidFill>
                  <a:schemeClr val="tx1"/>
                </a:solidFill>
                <a:cs typeface="Comic Sans MS"/>
              </a:rPr>
              <a:t> </a:t>
            </a:r>
            <a:r>
              <a:rPr lang="en-US" sz="2800" spc="-5" dirty="0">
                <a:solidFill>
                  <a:schemeClr val="tx1"/>
                </a:solidFill>
                <a:cs typeface="Comic Sans MS"/>
              </a:rPr>
              <a:t>same</a:t>
            </a:r>
            <a:r>
              <a:rPr lang="en-US" sz="2800" spc="180" dirty="0">
                <a:solidFill>
                  <a:schemeClr val="tx1"/>
                </a:solidFill>
                <a:cs typeface="Comic Sans MS"/>
              </a:rPr>
              <a:t> </a:t>
            </a:r>
            <a:r>
              <a:rPr lang="en-US" sz="2800" spc="-15" dirty="0">
                <a:solidFill>
                  <a:schemeClr val="tx1"/>
                </a:solidFill>
                <a:cs typeface="Comic Sans MS"/>
              </a:rPr>
              <a:t>stimulus; </a:t>
            </a:r>
            <a:r>
              <a:rPr lang="en-US" sz="2800" spc="-710" dirty="0">
                <a:solidFill>
                  <a:schemeClr val="tx1"/>
                </a:solidFill>
                <a:cs typeface="Comic Sans MS"/>
              </a:rPr>
              <a:t> </a:t>
            </a:r>
            <a:r>
              <a:rPr lang="en-US" sz="2800" spc="-5" dirty="0">
                <a:solidFill>
                  <a:schemeClr val="tx1"/>
                </a:solidFill>
                <a:cs typeface="Comic Sans MS"/>
              </a:rPr>
              <a:t>it</a:t>
            </a:r>
            <a:r>
              <a:rPr lang="en-US" sz="2800" spc="585" dirty="0">
                <a:solidFill>
                  <a:schemeClr val="tx1"/>
                </a:solidFill>
                <a:cs typeface="Comic Sans MS"/>
              </a:rPr>
              <a:t> </a:t>
            </a:r>
            <a:r>
              <a:rPr lang="en-US" sz="2800" spc="-5" dirty="0">
                <a:solidFill>
                  <a:schemeClr val="tx1"/>
                </a:solidFill>
                <a:cs typeface="Comic Sans MS"/>
              </a:rPr>
              <a:t>now</a:t>
            </a:r>
            <a:r>
              <a:rPr lang="en-US" sz="2800" spc="590" dirty="0">
                <a:solidFill>
                  <a:schemeClr val="tx1"/>
                </a:solidFill>
                <a:cs typeface="Comic Sans MS"/>
              </a:rPr>
              <a:t> </a:t>
            </a:r>
            <a:r>
              <a:rPr lang="en-US" sz="2800" spc="-5" dirty="0">
                <a:solidFill>
                  <a:schemeClr val="tx1"/>
                </a:solidFill>
                <a:cs typeface="Comic Sans MS"/>
              </a:rPr>
              <a:t>elicits</a:t>
            </a:r>
            <a:r>
              <a:rPr lang="en-US" sz="2800" spc="600" dirty="0">
                <a:solidFill>
                  <a:schemeClr val="tx1"/>
                </a:solidFill>
                <a:cs typeface="Comic Sans MS"/>
              </a:rPr>
              <a:t> </a:t>
            </a:r>
            <a:r>
              <a:rPr lang="en-US" sz="2800" spc="-5" dirty="0">
                <a:solidFill>
                  <a:schemeClr val="tx1"/>
                </a:solidFill>
                <a:cs typeface="Comic Sans MS"/>
              </a:rPr>
              <a:t>avoidance.</a:t>
            </a:r>
            <a:r>
              <a:rPr lang="en-US" sz="2800" spc="600" dirty="0">
                <a:solidFill>
                  <a:schemeClr val="tx1"/>
                </a:solidFill>
                <a:cs typeface="Comic Sans MS"/>
              </a:rPr>
              <a:t> </a:t>
            </a:r>
            <a:r>
              <a:rPr lang="en-US" sz="2800" spc="-5" dirty="0">
                <a:solidFill>
                  <a:schemeClr val="tx1"/>
                </a:solidFill>
                <a:cs typeface="Comic Sans MS"/>
              </a:rPr>
              <a:t>Dewey</a:t>
            </a:r>
            <a:r>
              <a:rPr lang="en-US" sz="2800" spc="605" dirty="0">
                <a:solidFill>
                  <a:schemeClr val="tx1"/>
                </a:solidFill>
                <a:cs typeface="Comic Sans MS"/>
              </a:rPr>
              <a:t> </a:t>
            </a:r>
            <a:r>
              <a:rPr lang="en-US" sz="2800" dirty="0">
                <a:solidFill>
                  <a:schemeClr val="tx1"/>
                </a:solidFill>
                <a:cs typeface="Comic Sans MS"/>
              </a:rPr>
              <a:t>urged</a:t>
            </a:r>
            <a:r>
              <a:rPr lang="en-US" sz="2800" spc="570" dirty="0">
                <a:solidFill>
                  <a:schemeClr val="tx1"/>
                </a:solidFill>
                <a:cs typeface="Comic Sans MS"/>
              </a:rPr>
              <a:t> </a:t>
            </a:r>
            <a:r>
              <a:rPr lang="en-US" sz="2800" spc="-5" dirty="0">
                <a:solidFill>
                  <a:schemeClr val="tx1"/>
                </a:solidFill>
                <a:cs typeface="Comic Sans MS"/>
              </a:rPr>
              <a:t>that</a:t>
            </a:r>
            <a:r>
              <a:rPr lang="en-US" sz="2800" spc="605" dirty="0">
                <a:solidFill>
                  <a:schemeClr val="tx1"/>
                </a:solidFill>
                <a:cs typeface="Comic Sans MS"/>
              </a:rPr>
              <a:t> </a:t>
            </a:r>
            <a:r>
              <a:rPr lang="en-US" sz="2800" dirty="0">
                <a:solidFill>
                  <a:schemeClr val="tx1"/>
                </a:solidFill>
                <a:cs typeface="Comic Sans MS"/>
              </a:rPr>
              <a:t>all</a:t>
            </a:r>
            <a:r>
              <a:rPr lang="en-US" sz="2800" spc="585" dirty="0">
                <a:solidFill>
                  <a:schemeClr val="tx1"/>
                </a:solidFill>
                <a:cs typeface="Comic Sans MS"/>
              </a:rPr>
              <a:t> </a:t>
            </a:r>
            <a:r>
              <a:rPr lang="en-US" sz="2800" spc="-5" dirty="0">
                <a:solidFill>
                  <a:schemeClr val="tx1"/>
                </a:solidFill>
                <a:cs typeface="Comic Sans MS"/>
              </a:rPr>
              <a:t>behavior</a:t>
            </a:r>
            <a:r>
              <a:rPr lang="en-US" sz="2800" spc="590" dirty="0">
                <a:solidFill>
                  <a:schemeClr val="tx1"/>
                </a:solidFill>
                <a:cs typeface="Comic Sans MS"/>
              </a:rPr>
              <a:t> </a:t>
            </a:r>
            <a:r>
              <a:rPr lang="en-US" sz="2800" dirty="0">
                <a:solidFill>
                  <a:schemeClr val="tx1"/>
                </a:solidFill>
                <a:cs typeface="Comic Sans MS"/>
              </a:rPr>
              <a:t>be</a:t>
            </a:r>
            <a:r>
              <a:rPr lang="en-US" sz="2800" spc="595" dirty="0">
                <a:solidFill>
                  <a:schemeClr val="tx1"/>
                </a:solidFill>
                <a:cs typeface="Comic Sans MS"/>
              </a:rPr>
              <a:t> </a:t>
            </a:r>
            <a:r>
              <a:rPr lang="en-US" sz="2800" spc="-5" dirty="0">
                <a:solidFill>
                  <a:schemeClr val="tx1"/>
                </a:solidFill>
                <a:cs typeface="Comic Sans MS"/>
              </a:rPr>
              <a:t>viewed</a:t>
            </a:r>
            <a:r>
              <a:rPr lang="en-US" sz="2800" spc="595" dirty="0">
                <a:solidFill>
                  <a:schemeClr val="tx1"/>
                </a:solidFill>
                <a:cs typeface="Comic Sans MS"/>
              </a:rPr>
              <a:t> </a:t>
            </a:r>
            <a:r>
              <a:rPr lang="en-US" sz="2800" spc="-25" dirty="0">
                <a:solidFill>
                  <a:schemeClr val="tx1"/>
                </a:solidFill>
                <a:cs typeface="Comic Sans MS"/>
              </a:rPr>
              <a:t>in </a:t>
            </a:r>
            <a:r>
              <a:rPr lang="en-US" sz="2800" spc="-705" dirty="0">
                <a:solidFill>
                  <a:schemeClr val="tx1"/>
                </a:solidFill>
                <a:cs typeface="Comic Sans MS"/>
              </a:rPr>
              <a:t> </a:t>
            </a:r>
            <a:r>
              <a:rPr lang="en-US" sz="2800" spc="-5" dirty="0">
                <a:solidFill>
                  <a:schemeClr val="tx1"/>
                </a:solidFill>
                <a:cs typeface="Comic Sans MS"/>
              </a:rPr>
              <a:t>terms</a:t>
            </a:r>
            <a:r>
              <a:rPr lang="en-US" sz="2800" spc="-65" dirty="0">
                <a:solidFill>
                  <a:schemeClr val="tx1"/>
                </a:solidFill>
                <a:cs typeface="Comic Sans MS"/>
              </a:rPr>
              <a:t> </a:t>
            </a:r>
            <a:r>
              <a:rPr lang="en-US" sz="2800" spc="-5" dirty="0">
                <a:solidFill>
                  <a:schemeClr val="tx1"/>
                </a:solidFill>
                <a:cs typeface="Comic Sans MS"/>
              </a:rPr>
              <a:t>of</a:t>
            </a:r>
            <a:r>
              <a:rPr lang="en-US" sz="2800" spc="-10" dirty="0">
                <a:solidFill>
                  <a:schemeClr val="tx1"/>
                </a:solidFill>
                <a:cs typeface="Comic Sans MS"/>
              </a:rPr>
              <a:t> </a:t>
            </a:r>
            <a:r>
              <a:rPr lang="en-US" sz="2800" spc="-5" dirty="0">
                <a:solidFill>
                  <a:schemeClr val="tx1"/>
                </a:solidFill>
                <a:cs typeface="Comic Sans MS"/>
              </a:rPr>
              <a:t>its</a:t>
            </a:r>
            <a:r>
              <a:rPr lang="en-US" sz="2800" spc="-35" dirty="0">
                <a:solidFill>
                  <a:schemeClr val="tx1"/>
                </a:solidFill>
                <a:cs typeface="Comic Sans MS"/>
              </a:rPr>
              <a:t> </a:t>
            </a:r>
            <a:r>
              <a:rPr lang="en-US" sz="2800" spc="-5" dirty="0" smtClean="0">
                <a:solidFill>
                  <a:schemeClr val="tx1"/>
                </a:solidFill>
                <a:cs typeface="Comic Sans MS"/>
              </a:rPr>
              <a:t>function — to</a:t>
            </a:r>
            <a:r>
              <a:rPr lang="en-US" sz="2800" spc="10" dirty="0" smtClean="0">
                <a:solidFill>
                  <a:schemeClr val="tx1"/>
                </a:solidFill>
                <a:cs typeface="Comic Sans MS"/>
              </a:rPr>
              <a:t> </a:t>
            </a:r>
            <a:r>
              <a:rPr lang="en-US" sz="2800" spc="-5" dirty="0">
                <a:solidFill>
                  <a:schemeClr val="tx1"/>
                </a:solidFill>
                <a:cs typeface="Comic Sans MS"/>
              </a:rPr>
              <a:t>adapt</a:t>
            </a:r>
            <a:r>
              <a:rPr lang="en-US" sz="2800" spc="-30" dirty="0">
                <a:solidFill>
                  <a:schemeClr val="tx1"/>
                </a:solidFill>
                <a:cs typeface="Comic Sans MS"/>
              </a:rPr>
              <a:t> </a:t>
            </a:r>
            <a:r>
              <a:rPr lang="en-US" sz="2800" spc="-5" dirty="0">
                <a:solidFill>
                  <a:schemeClr val="tx1"/>
                </a:solidFill>
                <a:cs typeface="Comic Sans MS"/>
              </a:rPr>
              <a:t>the</a:t>
            </a:r>
            <a:r>
              <a:rPr lang="en-US" sz="2800" spc="-35" dirty="0">
                <a:solidFill>
                  <a:schemeClr val="tx1"/>
                </a:solidFill>
                <a:cs typeface="Comic Sans MS"/>
              </a:rPr>
              <a:t> </a:t>
            </a:r>
            <a:r>
              <a:rPr lang="en-US" sz="2800" spc="-5" dirty="0">
                <a:solidFill>
                  <a:schemeClr val="tx1"/>
                </a:solidFill>
                <a:cs typeface="Comic Sans MS"/>
              </a:rPr>
              <a:t>organism</a:t>
            </a:r>
            <a:r>
              <a:rPr lang="en-US" sz="2800" spc="-10" dirty="0">
                <a:solidFill>
                  <a:schemeClr val="tx1"/>
                </a:solidFill>
                <a:cs typeface="Comic Sans MS"/>
              </a:rPr>
              <a:t> </a:t>
            </a:r>
            <a:r>
              <a:rPr lang="en-US" sz="2800" spc="-5" dirty="0">
                <a:solidFill>
                  <a:schemeClr val="tx1"/>
                </a:solidFill>
                <a:cs typeface="Comic Sans MS"/>
              </a:rPr>
              <a:t>to</a:t>
            </a:r>
            <a:r>
              <a:rPr lang="en-US" sz="2800" spc="-20" dirty="0">
                <a:solidFill>
                  <a:schemeClr val="tx1"/>
                </a:solidFill>
                <a:cs typeface="Comic Sans MS"/>
              </a:rPr>
              <a:t> </a:t>
            </a:r>
            <a:r>
              <a:rPr lang="en-US" sz="2800" spc="-5" dirty="0">
                <a:solidFill>
                  <a:schemeClr val="tx1"/>
                </a:solidFill>
                <a:cs typeface="Comic Sans MS"/>
              </a:rPr>
              <a:t>its</a:t>
            </a:r>
            <a:r>
              <a:rPr lang="en-US" sz="2800" spc="-40" dirty="0">
                <a:solidFill>
                  <a:schemeClr val="tx1"/>
                </a:solidFill>
                <a:cs typeface="Comic Sans MS"/>
              </a:rPr>
              <a:t> </a:t>
            </a:r>
            <a:r>
              <a:rPr lang="en-US" sz="2800" spc="-15" dirty="0">
                <a:solidFill>
                  <a:schemeClr val="tx1"/>
                </a:solidFill>
                <a:cs typeface="Comic Sans MS"/>
              </a:rPr>
              <a:t>environment.</a:t>
            </a:r>
            <a:endParaRPr lang="en-US" sz="2800" dirty="0">
              <a:solidFill>
                <a:schemeClr val="tx1"/>
              </a:solidFill>
              <a:cs typeface="Comic Sans MS"/>
            </a:endParaRPr>
          </a:p>
        </p:txBody>
      </p:sp>
    </p:spTree>
    <p:extLst>
      <p:ext uri="{BB962C8B-B14F-4D97-AF65-F5344CB8AC3E}">
        <p14:creationId xmlns:p14="http://schemas.microsoft.com/office/powerpoint/2010/main" val="1570796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smtClean="0"/>
              <a:t>Behaviorism: </a:t>
            </a:r>
            <a:r>
              <a:rPr lang="en-US" dirty="0">
                <a:cs typeface="Comic Sans MS"/>
              </a:rPr>
              <a:t>Watson,</a:t>
            </a:r>
            <a:r>
              <a:rPr lang="en-US" spc="-35" dirty="0">
                <a:cs typeface="Comic Sans MS"/>
              </a:rPr>
              <a:t> </a:t>
            </a:r>
            <a:r>
              <a:rPr lang="en-US" dirty="0">
                <a:cs typeface="Comic Sans MS"/>
              </a:rPr>
              <a:t>Pavlov,</a:t>
            </a:r>
            <a:r>
              <a:rPr lang="en-US" spc="-114" dirty="0">
                <a:cs typeface="Comic Sans MS"/>
              </a:rPr>
              <a:t> </a:t>
            </a:r>
            <a:r>
              <a:rPr lang="en-US" spc="-5" dirty="0" smtClean="0">
                <a:cs typeface="Comic Sans MS"/>
              </a:rPr>
              <a:t>Skinner</a:t>
            </a:r>
            <a:endParaRPr lang="en-US" dirty="0"/>
          </a:p>
        </p:txBody>
      </p:sp>
      <p:sp>
        <p:nvSpPr>
          <p:cNvPr id="3" name="Content Placeholder 2"/>
          <p:cNvSpPr>
            <a:spLocks noGrp="1"/>
          </p:cNvSpPr>
          <p:nvPr>
            <p:ph idx="1"/>
          </p:nvPr>
        </p:nvSpPr>
        <p:spPr>
          <a:xfrm>
            <a:off x="476689" y="1715956"/>
            <a:ext cx="11029615" cy="2344890"/>
          </a:xfrm>
        </p:spPr>
        <p:txBody>
          <a:bodyPr>
            <a:normAutofit/>
          </a:bodyPr>
          <a:lstStyle/>
          <a:p>
            <a:pPr marL="0" indent="0">
              <a:lnSpc>
                <a:spcPct val="100000"/>
              </a:lnSpc>
              <a:spcBef>
                <a:spcPts val="2020"/>
              </a:spcBef>
              <a:buNone/>
            </a:pPr>
            <a:r>
              <a:rPr lang="en-US" sz="2400" spc="-5" dirty="0">
                <a:solidFill>
                  <a:schemeClr val="tx1"/>
                </a:solidFill>
                <a:cs typeface="Comic Sans MS"/>
              </a:rPr>
              <a:t>John</a:t>
            </a:r>
            <a:r>
              <a:rPr lang="en-US" sz="2400" spc="-45" dirty="0">
                <a:solidFill>
                  <a:schemeClr val="tx1"/>
                </a:solidFill>
                <a:cs typeface="Comic Sans MS"/>
              </a:rPr>
              <a:t> </a:t>
            </a:r>
            <a:r>
              <a:rPr lang="en-US" sz="2400" spc="-5" dirty="0">
                <a:solidFill>
                  <a:schemeClr val="tx1"/>
                </a:solidFill>
                <a:cs typeface="Comic Sans MS"/>
              </a:rPr>
              <a:t>B.</a:t>
            </a:r>
            <a:r>
              <a:rPr lang="en-US" sz="2400" spc="-40" dirty="0">
                <a:solidFill>
                  <a:schemeClr val="tx1"/>
                </a:solidFill>
                <a:cs typeface="Comic Sans MS"/>
              </a:rPr>
              <a:t> </a:t>
            </a:r>
            <a:r>
              <a:rPr lang="en-US" sz="2400" dirty="0">
                <a:solidFill>
                  <a:schemeClr val="tx1"/>
                </a:solidFill>
                <a:cs typeface="Comic Sans MS"/>
              </a:rPr>
              <a:t>Watson</a:t>
            </a:r>
          </a:p>
          <a:p>
            <a:pPr marL="12700" indent="0">
              <a:lnSpc>
                <a:spcPct val="100000"/>
              </a:lnSpc>
              <a:spcBef>
                <a:spcPts val="600"/>
              </a:spcBef>
              <a:buNone/>
              <a:tabLst>
                <a:tab pos="241300" algn="l"/>
              </a:tabLst>
            </a:pPr>
            <a:r>
              <a:rPr lang="en-US" sz="2400" dirty="0">
                <a:solidFill>
                  <a:schemeClr val="tx1"/>
                </a:solidFill>
                <a:cs typeface="Comic Sans MS"/>
              </a:rPr>
              <a:t>Founder</a:t>
            </a:r>
            <a:r>
              <a:rPr lang="en-US" sz="2400" spc="-45" dirty="0">
                <a:solidFill>
                  <a:schemeClr val="tx1"/>
                </a:solidFill>
                <a:cs typeface="Comic Sans MS"/>
              </a:rPr>
              <a:t> </a:t>
            </a:r>
            <a:r>
              <a:rPr lang="en-US" sz="2400" dirty="0">
                <a:solidFill>
                  <a:schemeClr val="tx1"/>
                </a:solidFill>
                <a:cs typeface="Comic Sans MS"/>
              </a:rPr>
              <a:t>of</a:t>
            </a:r>
            <a:r>
              <a:rPr lang="en-US" sz="2400" spc="-35" dirty="0">
                <a:solidFill>
                  <a:schemeClr val="tx1"/>
                </a:solidFill>
                <a:cs typeface="Comic Sans MS"/>
              </a:rPr>
              <a:t> </a:t>
            </a:r>
            <a:r>
              <a:rPr lang="en-US" sz="2400" dirty="0" smtClean="0">
                <a:solidFill>
                  <a:schemeClr val="tx1"/>
                </a:solidFill>
                <a:cs typeface="Comic Sans MS"/>
              </a:rPr>
              <a:t>Behaviorism. </a:t>
            </a:r>
            <a:r>
              <a:rPr lang="en-US" sz="2400" spc="-5" dirty="0" smtClean="0">
                <a:solidFill>
                  <a:schemeClr val="tx1"/>
                </a:solidFill>
                <a:cs typeface="Comic Sans MS"/>
              </a:rPr>
              <a:t>Studied</a:t>
            </a:r>
            <a:r>
              <a:rPr lang="en-US" sz="2400" spc="-55" dirty="0" smtClean="0">
                <a:solidFill>
                  <a:schemeClr val="tx1"/>
                </a:solidFill>
                <a:cs typeface="Comic Sans MS"/>
              </a:rPr>
              <a:t> </a:t>
            </a:r>
            <a:r>
              <a:rPr lang="en-US" sz="2400" dirty="0">
                <a:solidFill>
                  <a:schemeClr val="tx1"/>
                </a:solidFill>
                <a:cs typeface="Comic Sans MS"/>
              </a:rPr>
              <a:t>only</a:t>
            </a:r>
            <a:r>
              <a:rPr lang="en-US" sz="2400" spc="-5" dirty="0">
                <a:solidFill>
                  <a:schemeClr val="tx1"/>
                </a:solidFill>
                <a:cs typeface="Comic Sans MS"/>
              </a:rPr>
              <a:t> </a:t>
            </a:r>
            <a:r>
              <a:rPr lang="en-US" sz="2400" dirty="0">
                <a:solidFill>
                  <a:schemeClr val="tx1"/>
                </a:solidFill>
                <a:cs typeface="Comic Sans MS"/>
              </a:rPr>
              <a:t>observable</a:t>
            </a:r>
            <a:r>
              <a:rPr lang="en-US" sz="2400" spc="-60" dirty="0">
                <a:solidFill>
                  <a:schemeClr val="tx1"/>
                </a:solidFill>
                <a:cs typeface="Comic Sans MS"/>
              </a:rPr>
              <a:t> </a:t>
            </a:r>
            <a:r>
              <a:rPr lang="en-US" sz="2400" spc="5" dirty="0">
                <a:solidFill>
                  <a:schemeClr val="tx1"/>
                </a:solidFill>
                <a:cs typeface="Comic Sans MS"/>
              </a:rPr>
              <a:t>and</a:t>
            </a:r>
            <a:r>
              <a:rPr lang="en-US" sz="2400" spc="-10" dirty="0">
                <a:solidFill>
                  <a:schemeClr val="tx1"/>
                </a:solidFill>
                <a:cs typeface="Comic Sans MS"/>
              </a:rPr>
              <a:t> </a:t>
            </a:r>
            <a:r>
              <a:rPr lang="en-US" sz="2400" spc="-5" dirty="0">
                <a:solidFill>
                  <a:schemeClr val="tx1"/>
                </a:solidFill>
                <a:cs typeface="Comic Sans MS"/>
              </a:rPr>
              <a:t>objectively</a:t>
            </a:r>
            <a:r>
              <a:rPr lang="en-US" sz="2400" spc="-70" dirty="0">
                <a:solidFill>
                  <a:schemeClr val="tx1"/>
                </a:solidFill>
                <a:cs typeface="Comic Sans MS"/>
              </a:rPr>
              <a:t> </a:t>
            </a:r>
            <a:r>
              <a:rPr lang="en-US" sz="2400" spc="-5" dirty="0">
                <a:solidFill>
                  <a:schemeClr val="tx1"/>
                </a:solidFill>
                <a:cs typeface="Comic Sans MS"/>
              </a:rPr>
              <a:t>described </a:t>
            </a:r>
            <a:r>
              <a:rPr lang="en-US" sz="2400" spc="-940" dirty="0">
                <a:solidFill>
                  <a:schemeClr val="tx1"/>
                </a:solidFill>
                <a:cs typeface="Comic Sans MS"/>
              </a:rPr>
              <a:t> </a:t>
            </a:r>
            <a:r>
              <a:rPr lang="en-US" sz="2400" dirty="0">
                <a:solidFill>
                  <a:schemeClr val="tx1"/>
                </a:solidFill>
                <a:cs typeface="Comic Sans MS"/>
              </a:rPr>
              <a:t>acts.</a:t>
            </a:r>
          </a:p>
          <a:p>
            <a:pPr marL="0" indent="0">
              <a:buNone/>
            </a:pPr>
            <a:endParaRPr lang="en-US" sz="2400" dirty="0">
              <a:solidFill>
                <a:schemeClr val="tx1"/>
              </a:solidFill>
            </a:endParaRPr>
          </a:p>
        </p:txBody>
      </p:sp>
      <p:pic>
        <p:nvPicPr>
          <p:cNvPr id="4" name="object 6"/>
          <p:cNvPicPr/>
          <p:nvPr/>
        </p:nvPicPr>
        <p:blipFill>
          <a:blip r:embed="rId2" cstate="print"/>
          <a:stretch>
            <a:fillRect/>
          </a:stretch>
        </p:blipFill>
        <p:spPr>
          <a:xfrm>
            <a:off x="1930146" y="3259186"/>
            <a:ext cx="8331708" cy="3428997"/>
          </a:xfrm>
          <a:prstGeom prst="rect">
            <a:avLst/>
          </a:prstGeom>
        </p:spPr>
      </p:pic>
    </p:spTree>
    <p:extLst>
      <p:ext uri="{BB962C8B-B14F-4D97-AF65-F5344CB8AC3E}">
        <p14:creationId xmlns:p14="http://schemas.microsoft.com/office/powerpoint/2010/main" val="26775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 dirty="0"/>
              <a:t>Behaviorism</a:t>
            </a:r>
            <a:endParaRPr lang="en-US" sz="4000" dirty="0"/>
          </a:p>
        </p:txBody>
      </p:sp>
      <p:sp>
        <p:nvSpPr>
          <p:cNvPr id="3" name="Content Placeholder 2"/>
          <p:cNvSpPr>
            <a:spLocks noGrp="1"/>
          </p:cNvSpPr>
          <p:nvPr>
            <p:ph idx="1"/>
          </p:nvPr>
        </p:nvSpPr>
        <p:spPr>
          <a:xfrm>
            <a:off x="537649" y="1331410"/>
            <a:ext cx="10274042" cy="3678303"/>
          </a:xfrm>
        </p:spPr>
        <p:txBody>
          <a:bodyPr>
            <a:normAutofit/>
          </a:bodyPr>
          <a:lstStyle/>
          <a:p>
            <a:pPr marL="0" indent="0">
              <a:buNone/>
            </a:pPr>
            <a:r>
              <a:rPr lang="en-US" sz="2800" spc="-5" dirty="0">
                <a:solidFill>
                  <a:schemeClr val="tx1"/>
                </a:solidFill>
                <a:cs typeface="Comic Sans MS"/>
              </a:rPr>
              <a:t>Watson</a:t>
            </a:r>
            <a:r>
              <a:rPr lang="en-US" sz="2800" dirty="0">
                <a:solidFill>
                  <a:schemeClr val="tx1"/>
                </a:solidFill>
                <a:cs typeface="Comic Sans MS"/>
              </a:rPr>
              <a:t> </a:t>
            </a:r>
            <a:r>
              <a:rPr lang="en-US" sz="2800" spc="-10" dirty="0">
                <a:solidFill>
                  <a:schemeClr val="tx1"/>
                </a:solidFill>
                <a:cs typeface="Comic Sans MS"/>
              </a:rPr>
              <a:t>tried</a:t>
            </a:r>
            <a:r>
              <a:rPr lang="en-US" sz="2800" spc="-5" dirty="0">
                <a:solidFill>
                  <a:schemeClr val="tx1"/>
                </a:solidFill>
                <a:cs typeface="Comic Sans MS"/>
              </a:rPr>
              <a:t> to</a:t>
            </a:r>
            <a:r>
              <a:rPr lang="en-US" sz="2800" dirty="0">
                <a:solidFill>
                  <a:schemeClr val="tx1"/>
                </a:solidFill>
                <a:cs typeface="Comic Sans MS"/>
              </a:rPr>
              <a:t> </a:t>
            </a:r>
            <a:r>
              <a:rPr lang="en-US" sz="2800" spc="-5" dirty="0">
                <a:solidFill>
                  <a:schemeClr val="tx1"/>
                </a:solidFill>
                <a:cs typeface="Comic Sans MS"/>
              </a:rPr>
              <a:t>make</a:t>
            </a:r>
            <a:r>
              <a:rPr lang="en-US" sz="2800" dirty="0">
                <a:solidFill>
                  <a:schemeClr val="tx1"/>
                </a:solidFill>
                <a:cs typeface="Comic Sans MS"/>
              </a:rPr>
              <a:t> </a:t>
            </a:r>
            <a:r>
              <a:rPr lang="en-US" sz="2800" spc="-5" dirty="0">
                <a:solidFill>
                  <a:schemeClr val="tx1"/>
                </a:solidFill>
                <a:cs typeface="Comic Sans MS"/>
              </a:rPr>
              <a:t>psychology</a:t>
            </a:r>
            <a:r>
              <a:rPr lang="en-US" sz="2800" dirty="0">
                <a:solidFill>
                  <a:schemeClr val="tx1"/>
                </a:solidFill>
                <a:cs typeface="Comic Sans MS"/>
              </a:rPr>
              <a:t> </a:t>
            </a:r>
            <a:r>
              <a:rPr lang="en-US" sz="2800" spc="-5" dirty="0">
                <a:solidFill>
                  <a:schemeClr val="tx1"/>
                </a:solidFill>
                <a:cs typeface="Comic Sans MS"/>
              </a:rPr>
              <a:t>an</a:t>
            </a:r>
            <a:r>
              <a:rPr lang="en-US" sz="2800" dirty="0">
                <a:solidFill>
                  <a:schemeClr val="tx1"/>
                </a:solidFill>
                <a:cs typeface="Comic Sans MS"/>
              </a:rPr>
              <a:t> </a:t>
            </a:r>
            <a:r>
              <a:rPr lang="en-US" sz="2800" spc="-5" dirty="0">
                <a:solidFill>
                  <a:schemeClr val="tx1"/>
                </a:solidFill>
                <a:cs typeface="Comic Sans MS"/>
              </a:rPr>
              <a:t>empirical science. </a:t>
            </a:r>
            <a:r>
              <a:rPr lang="en-US" sz="2800" spc="-20" dirty="0">
                <a:solidFill>
                  <a:schemeClr val="tx1"/>
                </a:solidFill>
                <a:cs typeface="Comic Sans MS"/>
              </a:rPr>
              <a:t>He </a:t>
            </a:r>
            <a:r>
              <a:rPr lang="en-US" sz="2800" dirty="0" smtClean="0">
                <a:solidFill>
                  <a:schemeClr val="tx1"/>
                </a:solidFill>
                <a:cs typeface="Comic Sans MS"/>
              </a:rPr>
              <a:t>asserted </a:t>
            </a:r>
            <a:r>
              <a:rPr lang="en-US" sz="2800" spc="-15" dirty="0">
                <a:solidFill>
                  <a:schemeClr val="tx1"/>
                </a:solidFill>
                <a:cs typeface="Comic Sans MS"/>
              </a:rPr>
              <a:t>that </a:t>
            </a:r>
            <a:r>
              <a:rPr lang="en-US" sz="2800" spc="-5" dirty="0">
                <a:solidFill>
                  <a:schemeClr val="tx1"/>
                </a:solidFill>
                <a:cs typeface="Comic Sans MS"/>
              </a:rPr>
              <a:t>psychologists </a:t>
            </a:r>
            <a:r>
              <a:rPr lang="en-US" sz="2800" spc="-10" dirty="0">
                <a:solidFill>
                  <a:schemeClr val="tx1"/>
                </a:solidFill>
                <a:cs typeface="Comic Sans MS"/>
              </a:rPr>
              <a:t>could study </a:t>
            </a:r>
            <a:r>
              <a:rPr lang="en-US" sz="2800" spc="-5" dirty="0">
                <a:solidFill>
                  <a:schemeClr val="tx1"/>
                </a:solidFill>
                <a:cs typeface="Comic Sans MS"/>
              </a:rPr>
              <a:t>anything </a:t>
            </a:r>
            <a:r>
              <a:rPr lang="en-US" sz="2800" spc="-15" dirty="0">
                <a:solidFill>
                  <a:schemeClr val="tx1"/>
                </a:solidFill>
                <a:cs typeface="Comic Sans MS"/>
              </a:rPr>
              <a:t>that </a:t>
            </a:r>
            <a:r>
              <a:rPr lang="en-US" sz="2800" spc="-5" dirty="0">
                <a:solidFill>
                  <a:schemeClr val="tx1"/>
                </a:solidFill>
                <a:cs typeface="Comic Sans MS"/>
              </a:rPr>
              <a:t>people </a:t>
            </a:r>
            <a:r>
              <a:rPr lang="en-US" sz="2800" dirty="0">
                <a:solidFill>
                  <a:schemeClr val="tx1"/>
                </a:solidFill>
                <a:cs typeface="Comic Sans MS"/>
              </a:rPr>
              <a:t> </a:t>
            </a:r>
            <a:r>
              <a:rPr lang="en-US" sz="2800" spc="-5" dirty="0">
                <a:solidFill>
                  <a:schemeClr val="tx1"/>
                </a:solidFill>
                <a:cs typeface="Comic Sans MS"/>
              </a:rPr>
              <a:t>do</a:t>
            </a:r>
            <a:r>
              <a:rPr lang="en-US" sz="2800" dirty="0">
                <a:solidFill>
                  <a:schemeClr val="tx1"/>
                </a:solidFill>
                <a:cs typeface="Comic Sans MS"/>
              </a:rPr>
              <a:t> </a:t>
            </a:r>
            <a:r>
              <a:rPr lang="en-US" sz="2800" spc="-5" dirty="0">
                <a:solidFill>
                  <a:schemeClr val="tx1"/>
                </a:solidFill>
                <a:cs typeface="Comic Sans MS"/>
              </a:rPr>
              <a:t>or</a:t>
            </a:r>
            <a:r>
              <a:rPr lang="en-US" sz="2800" dirty="0">
                <a:solidFill>
                  <a:schemeClr val="tx1"/>
                </a:solidFill>
                <a:cs typeface="Comic Sans MS"/>
              </a:rPr>
              <a:t> </a:t>
            </a:r>
            <a:r>
              <a:rPr lang="en-US" sz="2800" spc="-5" dirty="0">
                <a:solidFill>
                  <a:schemeClr val="tx1"/>
                </a:solidFill>
                <a:cs typeface="Comic Sans MS"/>
              </a:rPr>
              <a:t>say</a:t>
            </a:r>
            <a:r>
              <a:rPr lang="en-US" sz="2800" dirty="0">
                <a:solidFill>
                  <a:schemeClr val="tx1"/>
                </a:solidFill>
                <a:cs typeface="Comic Sans MS"/>
              </a:rPr>
              <a:t> </a:t>
            </a:r>
            <a:r>
              <a:rPr lang="en-US" sz="2800" spc="-10" dirty="0">
                <a:solidFill>
                  <a:schemeClr val="tx1"/>
                </a:solidFill>
                <a:cs typeface="Comic Sans MS"/>
              </a:rPr>
              <a:t>but</a:t>
            </a:r>
            <a:r>
              <a:rPr lang="en-US" sz="2800" spc="-5" dirty="0">
                <a:solidFill>
                  <a:schemeClr val="tx1"/>
                </a:solidFill>
                <a:cs typeface="Comic Sans MS"/>
              </a:rPr>
              <a:t> they</a:t>
            </a:r>
            <a:r>
              <a:rPr lang="en-US" sz="2800" dirty="0">
                <a:solidFill>
                  <a:schemeClr val="tx1"/>
                </a:solidFill>
                <a:cs typeface="Comic Sans MS"/>
              </a:rPr>
              <a:t> </a:t>
            </a:r>
            <a:r>
              <a:rPr lang="en-US" sz="2800" spc="-10" dirty="0">
                <a:solidFill>
                  <a:schemeClr val="tx1"/>
                </a:solidFill>
                <a:cs typeface="Comic Sans MS"/>
              </a:rPr>
              <a:t>could</a:t>
            </a:r>
            <a:r>
              <a:rPr lang="en-US" sz="2800" spc="-5" dirty="0">
                <a:solidFill>
                  <a:schemeClr val="tx1"/>
                </a:solidFill>
                <a:cs typeface="Comic Sans MS"/>
              </a:rPr>
              <a:t> </a:t>
            </a:r>
            <a:r>
              <a:rPr lang="en-US" sz="2800" spc="-10" dirty="0">
                <a:solidFill>
                  <a:schemeClr val="tx1"/>
                </a:solidFill>
                <a:cs typeface="Comic Sans MS"/>
              </a:rPr>
              <a:t>not</a:t>
            </a:r>
            <a:r>
              <a:rPr lang="en-US" sz="2800" spc="815" dirty="0">
                <a:solidFill>
                  <a:schemeClr val="tx1"/>
                </a:solidFill>
                <a:cs typeface="Comic Sans MS"/>
              </a:rPr>
              <a:t> </a:t>
            </a:r>
            <a:r>
              <a:rPr lang="en-US" sz="2800" spc="-5" dirty="0">
                <a:solidFill>
                  <a:schemeClr val="tx1"/>
                </a:solidFill>
                <a:cs typeface="Comic Sans MS"/>
              </a:rPr>
              <a:t>study</a:t>
            </a:r>
            <a:r>
              <a:rPr lang="en-US" sz="2800" spc="825" dirty="0">
                <a:solidFill>
                  <a:schemeClr val="tx1"/>
                </a:solidFill>
                <a:cs typeface="Comic Sans MS"/>
              </a:rPr>
              <a:t> </a:t>
            </a:r>
            <a:r>
              <a:rPr lang="en-US" sz="2800" spc="-5" dirty="0">
                <a:solidFill>
                  <a:schemeClr val="tx1"/>
                </a:solidFill>
                <a:cs typeface="Comic Sans MS"/>
              </a:rPr>
              <a:t>scientifically</a:t>
            </a:r>
            <a:r>
              <a:rPr lang="en-US" sz="2800" spc="830" dirty="0">
                <a:solidFill>
                  <a:schemeClr val="tx1"/>
                </a:solidFill>
                <a:cs typeface="Comic Sans MS"/>
              </a:rPr>
              <a:t> </a:t>
            </a:r>
            <a:r>
              <a:rPr lang="en-US" sz="2800" spc="-10" dirty="0">
                <a:solidFill>
                  <a:schemeClr val="tx1"/>
                </a:solidFill>
                <a:cs typeface="Comic Sans MS"/>
              </a:rPr>
              <a:t>the </a:t>
            </a:r>
            <a:r>
              <a:rPr lang="en-US" sz="2800" spc="-5" dirty="0">
                <a:solidFill>
                  <a:schemeClr val="tx1"/>
                </a:solidFill>
                <a:cs typeface="Comic Sans MS"/>
              </a:rPr>
              <a:t> </a:t>
            </a:r>
            <a:r>
              <a:rPr lang="en-US" sz="2800" spc="-10" dirty="0">
                <a:solidFill>
                  <a:schemeClr val="tx1"/>
                </a:solidFill>
                <a:cs typeface="Comic Sans MS"/>
              </a:rPr>
              <a:t>thoughts, wishes, </a:t>
            </a:r>
            <a:r>
              <a:rPr lang="en-US" sz="2800" spc="-5" dirty="0">
                <a:solidFill>
                  <a:schemeClr val="tx1"/>
                </a:solidFill>
                <a:cs typeface="Comic Sans MS"/>
              </a:rPr>
              <a:t>and </a:t>
            </a:r>
            <a:r>
              <a:rPr lang="en-US" sz="2800" spc="-10" dirty="0">
                <a:solidFill>
                  <a:schemeClr val="tx1"/>
                </a:solidFill>
                <a:cs typeface="Comic Sans MS"/>
              </a:rPr>
              <a:t>feelings that might </a:t>
            </a:r>
            <a:r>
              <a:rPr lang="en-US" sz="2800" spc="-5" dirty="0">
                <a:solidFill>
                  <a:schemeClr val="tx1"/>
                </a:solidFill>
                <a:cs typeface="Comic Sans MS"/>
              </a:rPr>
              <a:t>accompany </a:t>
            </a:r>
            <a:r>
              <a:rPr lang="en-US" sz="2800" spc="-15" dirty="0">
                <a:solidFill>
                  <a:schemeClr val="tx1"/>
                </a:solidFill>
                <a:cs typeface="Comic Sans MS"/>
              </a:rPr>
              <a:t>these </a:t>
            </a:r>
            <a:r>
              <a:rPr lang="en-US" sz="2800" spc="-10" dirty="0">
                <a:solidFill>
                  <a:schemeClr val="tx1"/>
                </a:solidFill>
                <a:cs typeface="Comic Sans MS"/>
              </a:rPr>
              <a:t> </a:t>
            </a:r>
            <a:r>
              <a:rPr lang="en-US" sz="2800" spc="-15" dirty="0">
                <a:solidFill>
                  <a:schemeClr val="tx1"/>
                </a:solidFill>
                <a:cs typeface="Comic Sans MS"/>
              </a:rPr>
              <a:t>behaviors.</a:t>
            </a:r>
            <a:endParaRPr lang="en-US" sz="2800" dirty="0">
              <a:solidFill>
                <a:schemeClr val="tx1"/>
              </a:solidFill>
              <a:cs typeface="Comic Sans MS"/>
            </a:endParaRPr>
          </a:p>
          <a:p>
            <a:pPr marL="0" indent="0">
              <a:buNone/>
            </a:pPr>
            <a:endParaRPr lang="en-US" sz="2800" dirty="0">
              <a:solidFill>
                <a:schemeClr val="tx1"/>
              </a:solidFill>
            </a:endParaRPr>
          </a:p>
        </p:txBody>
      </p:sp>
      <p:pic>
        <p:nvPicPr>
          <p:cNvPr id="4" name="object 6"/>
          <p:cNvPicPr/>
          <p:nvPr/>
        </p:nvPicPr>
        <p:blipFill>
          <a:blip r:embed="rId2" cstate="print"/>
          <a:stretch>
            <a:fillRect/>
          </a:stretch>
        </p:blipFill>
        <p:spPr>
          <a:xfrm>
            <a:off x="8163631" y="3518690"/>
            <a:ext cx="3253307" cy="2982045"/>
          </a:xfrm>
          <a:prstGeom prst="rect">
            <a:avLst/>
          </a:prstGeom>
        </p:spPr>
      </p:pic>
    </p:spTree>
    <p:extLst>
      <p:ext uri="{BB962C8B-B14F-4D97-AF65-F5344CB8AC3E}">
        <p14:creationId xmlns:p14="http://schemas.microsoft.com/office/powerpoint/2010/main" val="3394815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0" dirty="0"/>
              <a:t>Behaviorism</a:t>
            </a:r>
            <a:endParaRPr lang="en-US" sz="4000" dirty="0"/>
          </a:p>
        </p:txBody>
      </p:sp>
      <p:sp>
        <p:nvSpPr>
          <p:cNvPr id="3" name="Content Placeholder 2"/>
          <p:cNvSpPr>
            <a:spLocks noGrp="1"/>
          </p:cNvSpPr>
          <p:nvPr>
            <p:ph idx="1"/>
          </p:nvPr>
        </p:nvSpPr>
        <p:spPr>
          <a:xfrm>
            <a:off x="424437" y="1715956"/>
            <a:ext cx="11029615" cy="3678303"/>
          </a:xfrm>
        </p:spPr>
        <p:txBody>
          <a:bodyPr>
            <a:normAutofit/>
          </a:bodyPr>
          <a:lstStyle/>
          <a:p>
            <a:pPr marL="0" indent="0">
              <a:buNone/>
            </a:pPr>
            <a:r>
              <a:rPr lang="en-US" sz="2400" spc="-5" dirty="0">
                <a:solidFill>
                  <a:schemeClr val="tx1"/>
                </a:solidFill>
                <a:cs typeface="Comic Sans MS"/>
              </a:rPr>
              <a:t>Watson</a:t>
            </a:r>
            <a:r>
              <a:rPr lang="en-US" sz="2400" spc="545" dirty="0">
                <a:solidFill>
                  <a:schemeClr val="tx1"/>
                </a:solidFill>
                <a:cs typeface="Comic Sans MS"/>
              </a:rPr>
              <a:t> </a:t>
            </a:r>
            <a:r>
              <a:rPr lang="en-US" sz="2400" spc="-5" dirty="0">
                <a:solidFill>
                  <a:schemeClr val="tx1"/>
                </a:solidFill>
                <a:cs typeface="Comic Sans MS"/>
              </a:rPr>
              <a:t>argued</a:t>
            </a:r>
            <a:r>
              <a:rPr lang="en-US" sz="2400" spc="545" dirty="0">
                <a:solidFill>
                  <a:schemeClr val="tx1"/>
                </a:solidFill>
                <a:cs typeface="Comic Sans MS"/>
              </a:rPr>
              <a:t> </a:t>
            </a:r>
            <a:r>
              <a:rPr lang="en-US" sz="2400" dirty="0" smtClean="0">
                <a:solidFill>
                  <a:schemeClr val="tx1"/>
                </a:solidFill>
                <a:cs typeface="Comic Sans MS"/>
              </a:rPr>
              <a:t>that each behavior </a:t>
            </a:r>
            <a:r>
              <a:rPr lang="en-US" sz="2400" spc="-5" dirty="0" smtClean="0">
                <a:solidFill>
                  <a:schemeClr val="tx1"/>
                </a:solidFill>
                <a:cs typeface="Comic Sans MS"/>
              </a:rPr>
              <a:t>is</a:t>
            </a:r>
            <a:r>
              <a:rPr lang="en-US" sz="2400" spc="550" dirty="0" smtClean="0">
                <a:solidFill>
                  <a:schemeClr val="tx1"/>
                </a:solidFill>
                <a:cs typeface="Comic Sans MS"/>
              </a:rPr>
              <a:t> </a:t>
            </a:r>
            <a:r>
              <a:rPr lang="en-US" sz="2400" spc="-5" dirty="0">
                <a:solidFill>
                  <a:schemeClr val="tx1"/>
                </a:solidFill>
                <a:cs typeface="Comic Sans MS"/>
              </a:rPr>
              <a:t>made,</a:t>
            </a:r>
            <a:r>
              <a:rPr lang="en-US" sz="2400" spc="555" dirty="0">
                <a:solidFill>
                  <a:schemeClr val="tx1"/>
                </a:solidFill>
                <a:cs typeface="Comic Sans MS"/>
              </a:rPr>
              <a:t> </a:t>
            </a:r>
            <a:r>
              <a:rPr lang="en-US" sz="2400" spc="-10" dirty="0">
                <a:solidFill>
                  <a:schemeClr val="tx1"/>
                </a:solidFill>
                <a:cs typeface="Comic Sans MS"/>
              </a:rPr>
              <a:t>not</a:t>
            </a:r>
            <a:r>
              <a:rPr lang="en-US" sz="2400" spc="555" dirty="0">
                <a:solidFill>
                  <a:schemeClr val="tx1"/>
                </a:solidFill>
                <a:cs typeface="Comic Sans MS"/>
              </a:rPr>
              <a:t> </a:t>
            </a:r>
            <a:r>
              <a:rPr lang="en-US" sz="2400" spc="-5" dirty="0">
                <a:solidFill>
                  <a:schemeClr val="tx1"/>
                </a:solidFill>
                <a:cs typeface="Comic Sans MS"/>
              </a:rPr>
              <a:t>born.</a:t>
            </a:r>
            <a:r>
              <a:rPr lang="en-US" sz="2400" spc="545" dirty="0">
                <a:solidFill>
                  <a:schemeClr val="tx1"/>
                </a:solidFill>
                <a:cs typeface="Comic Sans MS"/>
              </a:rPr>
              <a:t> </a:t>
            </a:r>
            <a:r>
              <a:rPr lang="en-US" sz="2400" spc="-5" dirty="0">
                <a:solidFill>
                  <a:schemeClr val="tx1"/>
                </a:solidFill>
                <a:cs typeface="Comic Sans MS"/>
              </a:rPr>
              <a:t>He</a:t>
            </a:r>
            <a:r>
              <a:rPr lang="en-US" sz="2400" spc="550" dirty="0">
                <a:solidFill>
                  <a:schemeClr val="tx1"/>
                </a:solidFill>
                <a:cs typeface="Comic Sans MS"/>
              </a:rPr>
              <a:t> </a:t>
            </a:r>
            <a:r>
              <a:rPr lang="en-US" sz="2400" spc="-10" dirty="0">
                <a:solidFill>
                  <a:schemeClr val="tx1"/>
                </a:solidFill>
                <a:cs typeface="Comic Sans MS"/>
              </a:rPr>
              <a:t>discounted </a:t>
            </a:r>
            <a:r>
              <a:rPr lang="en-US" sz="2400" spc="-825" dirty="0">
                <a:solidFill>
                  <a:schemeClr val="tx1"/>
                </a:solidFill>
                <a:cs typeface="Comic Sans MS"/>
              </a:rPr>
              <a:t> </a:t>
            </a:r>
            <a:r>
              <a:rPr lang="en-US" sz="2400" spc="-5" dirty="0">
                <a:solidFill>
                  <a:schemeClr val="tx1"/>
                </a:solidFill>
                <a:cs typeface="Comic Sans MS"/>
              </a:rPr>
              <a:t>the importance </a:t>
            </a:r>
            <a:r>
              <a:rPr lang="en-US" sz="2400" spc="-10" dirty="0">
                <a:solidFill>
                  <a:schemeClr val="tx1"/>
                </a:solidFill>
                <a:cs typeface="Comic Sans MS"/>
              </a:rPr>
              <a:t>of </a:t>
            </a:r>
            <a:r>
              <a:rPr lang="en-US" sz="2400" spc="-5" dirty="0">
                <a:solidFill>
                  <a:schemeClr val="tx1"/>
                </a:solidFill>
                <a:cs typeface="Comic Sans MS"/>
              </a:rPr>
              <a:t>heredity and maintained </a:t>
            </a:r>
            <a:r>
              <a:rPr lang="en-US" sz="2400" spc="-15" dirty="0">
                <a:solidFill>
                  <a:schemeClr val="tx1"/>
                </a:solidFill>
                <a:cs typeface="Comic Sans MS"/>
              </a:rPr>
              <a:t>that </a:t>
            </a:r>
            <a:r>
              <a:rPr lang="en-US" sz="2400" spc="-5" dirty="0">
                <a:solidFill>
                  <a:schemeClr val="tx1"/>
                </a:solidFill>
                <a:cs typeface="Comic Sans MS"/>
              </a:rPr>
              <a:t>behavior </a:t>
            </a:r>
            <a:r>
              <a:rPr lang="en-US" sz="2400" spc="-25" dirty="0">
                <a:solidFill>
                  <a:schemeClr val="tx1"/>
                </a:solidFill>
                <a:cs typeface="Comic Sans MS"/>
              </a:rPr>
              <a:t>is </a:t>
            </a:r>
            <a:r>
              <a:rPr lang="en-US" sz="2400" spc="-20" dirty="0">
                <a:solidFill>
                  <a:schemeClr val="tx1"/>
                </a:solidFill>
                <a:cs typeface="Comic Sans MS"/>
              </a:rPr>
              <a:t> </a:t>
            </a:r>
            <a:r>
              <a:rPr lang="en-US" sz="2400" spc="-5" dirty="0">
                <a:solidFill>
                  <a:schemeClr val="tx1"/>
                </a:solidFill>
                <a:cs typeface="Comic Sans MS"/>
              </a:rPr>
              <a:t>governed </a:t>
            </a:r>
            <a:r>
              <a:rPr lang="en-US" sz="2400" spc="-10" dirty="0">
                <a:solidFill>
                  <a:schemeClr val="tx1"/>
                </a:solidFill>
                <a:cs typeface="Comic Sans MS"/>
              </a:rPr>
              <a:t>entirely </a:t>
            </a:r>
            <a:r>
              <a:rPr lang="en-US" sz="2400" spc="-5" dirty="0">
                <a:solidFill>
                  <a:schemeClr val="tx1"/>
                </a:solidFill>
                <a:cs typeface="Comic Sans MS"/>
              </a:rPr>
              <a:t>by the environment. He claimed </a:t>
            </a:r>
            <a:r>
              <a:rPr lang="en-US" sz="2400" spc="-10" dirty="0">
                <a:solidFill>
                  <a:schemeClr val="tx1"/>
                </a:solidFill>
                <a:cs typeface="Comic Sans MS"/>
              </a:rPr>
              <a:t>that </a:t>
            </a:r>
            <a:r>
              <a:rPr lang="en-US" sz="2400" spc="-5" dirty="0">
                <a:solidFill>
                  <a:schemeClr val="tx1"/>
                </a:solidFill>
                <a:cs typeface="Comic Sans MS"/>
              </a:rPr>
              <a:t>any </a:t>
            </a:r>
            <a:r>
              <a:rPr lang="en-US" sz="2400" dirty="0">
                <a:solidFill>
                  <a:schemeClr val="tx1"/>
                </a:solidFill>
                <a:cs typeface="Comic Sans MS"/>
              </a:rPr>
              <a:t> </a:t>
            </a:r>
            <a:r>
              <a:rPr lang="en-US" sz="2400" spc="-10" dirty="0">
                <a:solidFill>
                  <a:schemeClr val="tx1"/>
                </a:solidFill>
                <a:cs typeface="Comic Sans MS"/>
              </a:rPr>
              <a:t>type</a:t>
            </a:r>
            <a:r>
              <a:rPr lang="en-US" sz="2400" spc="-5" dirty="0">
                <a:solidFill>
                  <a:schemeClr val="tx1"/>
                </a:solidFill>
                <a:cs typeface="Comic Sans MS"/>
              </a:rPr>
              <a:t> </a:t>
            </a:r>
            <a:r>
              <a:rPr lang="en-US" sz="2400" dirty="0">
                <a:solidFill>
                  <a:schemeClr val="tx1"/>
                </a:solidFill>
                <a:cs typeface="Comic Sans MS"/>
              </a:rPr>
              <a:t>of</a:t>
            </a:r>
            <a:r>
              <a:rPr lang="en-US" sz="2400" spc="5" dirty="0">
                <a:solidFill>
                  <a:schemeClr val="tx1"/>
                </a:solidFill>
                <a:cs typeface="Comic Sans MS"/>
              </a:rPr>
              <a:t> </a:t>
            </a:r>
            <a:r>
              <a:rPr lang="en-US" sz="2400" spc="-5" dirty="0">
                <a:solidFill>
                  <a:schemeClr val="tx1"/>
                </a:solidFill>
                <a:cs typeface="Comic Sans MS"/>
              </a:rPr>
              <a:t>behavior</a:t>
            </a:r>
            <a:r>
              <a:rPr lang="en-US" sz="2400" dirty="0">
                <a:solidFill>
                  <a:schemeClr val="tx1"/>
                </a:solidFill>
                <a:cs typeface="Comic Sans MS"/>
              </a:rPr>
              <a:t> </a:t>
            </a:r>
            <a:r>
              <a:rPr lang="en-US" sz="2400" spc="-5" dirty="0">
                <a:solidFill>
                  <a:schemeClr val="tx1"/>
                </a:solidFill>
                <a:cs typeface="Comic Sans MS"/>
              </a:rPr>
              <a:t>can</a:t>
            </a:r>
            <a:r>
              <a:rPr lang="en-US" sz="2400" dirty="0">
                <a:solidFill>
                  <a:schemeClr val="tx1"/>
                </a:solidFill>
                <a:cs typeface="Comic Sans MS"/>
              </a:rPr>
              <a:t> </a:t>
            </a:r>
            <a:r>
              <a:rPr lang="en-US" sz="2400" spc="-10" dirty="0">
                <a:solidFill>
                  <a:schemeClr val="tx1"/>
                </a:solidFill>
                <a:cs typeface="Comic Sans MS"/>
              </a:rPr>
              <a:t>be</a:t>
            </a:r>
            <a:r>
              <a:rPr lang="en-US" sz="2400" spc="-5" dirty="0">
                <a:solidFill>
                  <a:schemeClr val="tx1"/>
                </a:solidFill>
                <a:cs typeface="Comic Sans MS"/>
              </a:rPr>
              <a:t> strengthened</a:t>
            </a:r>
            <a:r>
              <a:rPr lang="en-US" sz="2400" dirty="0">
                <a:solidFill>
                  <a:schemeClr val="tx1"/>
                </a:solidFill>
                <a:cs typeface="Comic Sans MS"/>
              </a:rPr>
              <a:t> </a:t>
            </a:r>
            <a:r>
              <a:rPr lang="en-US" sz="2400" spc="-10" dirty="0">
                <a:solidFill>
                  <a:schemeClr val="tx1"/>
                </a:solidFill>
                <a:cs typeface="Comic Sans MS"/>
              </a:rPr>
              <a:t>through</a:t>
            </a:r>
            <a:r>
              <a:rPr lang="en-US" sz="2400" spc="-5" dirty="0">
                <a:solidFill>
                  <a:schemeClr val="tx1"/>
                </a:solidFill>
                <a:cs typeface="Comic Sans MS"/>
              </a:rPr>
              <a:t> </a:t>
            </a:r>
            <a:r>
              <a:rPr lang="en-US" sz="2400" spc="-10" dirty="0">
                <a:solidFill>
                  <a:schemeClr val="tx1"/>
                </a:solidFill>
                <a:cs typeface="Comic Sans MS"/>
              </a:rPr>
              <a:t>positive </a:t>
            </a:r>
            <a:r>
              <a:rPr lang="en-US" sz="2400" spc="-5" dirty="0">
                <a:solidFill>
                  <a:schemeClr val="tx1"/>
                </a:solidFill>
                <a:cs typeface="Comic Sans MS"/>
              </a:rPr>
              <a:t> </a:t>
            </a:r>
            <a:r>
              <a:rPr lang="en-US" sz="2400" spc="-10" dirty="0">
                <a:solidFill>
                  <a:schemeClr val="tx1"/>
                </a:solidFill>
                <a:cs typeface="Comic Sans MS"/>
              </a:rPr>
              <a:t>Reinforcement</a:t>
            </a:r>
            <a:r>
              <a:rPr lang="en-US" sz="2400" spc="-5" dirty="0">
                <a:solidFill>
                  <a:schemeClr val="tx1"/>
                </a:solidFill>
                <a:cs typeface="Comic Sans MS"/>
              </a:rPr>
              <a:t> </a:t>
            </a:r>
            <a:r>
              <a:rPr lang="en-US" sz="2400" spc="-15" dirty="0">
                <a:solidFill>
                  <a:schemeClr val="tx1"/>
                </a:solidFill>
                <a:cs typeface="Comic Sans MS"/>
              </a:rPr>
              <a:t>and</a:t>
            </a:r>
            <a:r>
              <a:rPr lang="en-US" sz="2400" spc="-10" dirty="0">
                <a:solidFill>
                  <a:schemeClr val="tx1"/>
                </a:solidFill>
                <a:cs typeface="Comic Sans MS"/>
              </a:rPr>
              <a:t> negative</a:t>
            </a:r>
            <a:r>
              <a:rPr lang="en-US" sz="2400" spc="-5" dirty="0">
                <a:solidFill>
                  <a:schemeClr val="tx1"/>
                </a:solidFill>
                <a:cs typeface="Comic Sans MS"/>
              </a:rPr>
              <a:t> </a:t>
            </a:r>
            <a:r>
              <a:rPr lang="en-US" sz="2400" spc="-10" dirty="0">
                <a:solidFill>
                  <a:schemeClr val="tx1"/>
                </a:solidFill>
                <a:cs typeface="Comic Sans MS"/>
              </a:rPr>
              <a:t>reinforcement</a:t>
            </a:r>
            <a:r>
              <a:rPr lang="en-US" sz="2400" spc="-5" dirty="0">
                <a:solidFill>
                  <a:schemeClr val="tx1"/>
                </a:solidFill>
                <a:cs typeface="Comic Sans MS"/>
              </a:rPr>
              <a:t> </a:t>
            </a:r>
            <a:r>
              <a:rPr lang="en-US" sz="2400" spc="-5" dirty="0" smtClean="0">
                <a:solidFill>
                  <a:schemeClr val="tx1"/>
                </a:solidFill>
                <a:cs typeface="Comic Sans MS"/>
              </a:rPr>
              <a:t>i.e.</a:t>
            </a:r>
            <a:r>
              <a:rPr lang="en-US" sz="2400" spc="825" dirty="0">
                <a:solidFill>
                  <a:schemeClr val="tx1"/>
                </a:solidFill>
                <a:cs typeface="Comic Sans MS"/>
              </a:rPr>
              <a:t> </a:t>
            </a:r>
            <a:r>
              <a:rPr lang="en-US" sz="2400" spc="-5" dirty="0" smtClean="0">
                <a:solidFill>
                  <a:schemeClr val="tx1"/>
                </a:solidFill>
                <a:cs typeface="Comic Sans MS"/>
              </a:rPr>
              <a:t>reward</a:t>
            </a:r>
            <a:r>
              <a:rPr lang="en-US" sz="2400" spc="825" dirty="0" smtClean="0">
                <a:solidFill>
                  <a:schemeClr val="tx1"/>
                </a:solidFill>
                <a:cs typeface="Comic Sans MS"/>
              </a:rPr>
              <a:t> </a:t>
            </a:r>
            <a:r>
              <a:rPr lang="en-US" sz="2400" spc="-5" dirty="0">
                <a:solidFill>
                  <a:schemeClr val="tx1"/>
                </a:solidFill>
                <a:cs typeface="Comic Sans MS"/>
              </a:rPr>
              <a:t>and </a:t>
            </a:r>
            <a:r>
              <a:rPr lang="en-US" sz="2400" dirty="0">
                <a:solidFill>
                  <a:schemeClr val="tx1"/>
                </a:solidFill>
                <a:cs typeface="Comic Sans MS"/>
              </a:rPr>
              <a:t> </a:t>
            </a:r>
            <a:r>
              <a:rPr lang="en-US" sz="2400" spc="-5" dirty="0">
                <a:solidFill>
                  <a:schemeClr val="tx1"/>
                </a:solidFill>
                <a:cs typeface="Comic Sans MS"/>
              </a:rPr>
              <a:t>any</a:t>
            </a:r>
            <a:r>
              <a:rPr lang="en-US" sz="2400" dirty="0">
                <a:solidFill>
                  <a:schemeClr val="tx1"/>
                </a:solidFill>
                <a:cs typeface="Comic Sans MS"/>
              </a:rPr>
              <a:t> </a:t>
            </a:r>
            <a:r>
              <a:rPr lang="en-US" sz="2400" spc="-5" dirty="0">
                <a:solidFill>
                  <a:schemeClr val="tx1"/>
                </a:solidFill>
                <a:cs typeface="Comic Sans MS"/>
              </a:rPr>
              <a:t>type</a:t>
            </a:r>
            <a:r>
              <a:rPr lang="en-US" sz="2400" dirty="0">
                <a:solidFill>
                  <a:schemeClr val="tx1"/>
                </a:solidFill>
                <a:cs typeface="Comic Sans MS"/>
              </a:rPr>
              <a:t> of</a:t>
            </a:r>
            <a:r>
              <a:rPr lang="en-US" sz="2400" spc="5" dirty="0">
                <a:solidFill>
                  <a:schemeClr val="tx1"/>
                </a:solidFill>
                <a:cs typeface="Comic Sans MS"/>
              </a:rPr>
              <a:t> </a:t>
            </a:r>
            <a:r>
              <a:rPr lang="en-US" sz="2400" spc="-5" dirty="0">
                <a:solidFill>
                  <a:schemeClr val="tx1"/>
                </a:solidFill>
                <a:cs typeface="Comic Sans MS"/>
              </a:rPr>
              <a:t>behavior</a:t>
            </a:r>
            <a:r>
              <a:rPr lang="en-US" sz="2400" dirty="0">
                <a:solidFill>
                  <a:schemeClr val="tx1"/>
                </a:solidFill>
                <a:cs typeface="Comic Sans MS"/>
              </a:rPr>
              <a:t> </a:t>
            </a:r>
            <a:r>
              <a:rPr lang="en-US" sz="2400" spc="-10" dirty="0">
                <a:solidFill>
                  <a:schemeClr val="tx1"/>
                </a:solidFill>
                <a:cs typeface="Comic Sans MS"/>
              </a:rPr>
              <a:t>can</a:t>
            </a:r>
            <a:r>
              <a:rPr lang="en-US" sz="2400" spc="-5" dirty="0">
                <a:solidFill>
                  <a:schemeClr val="tx1"/>
                </a:solidFill>
                <a:cs typeface="Comic Sans MS"/>
              </a:rPr>
              <a:t> </a:t>
            </a:r>
            <a:r>
              <a:rPr lang="en-US" sz="2400" spc="-10" dirty="0">
                <a:solidFill>
                  <a:schemeClr val="tx1"/>
                </a:solidFill>
                <a:cs typeface="Comic Sans MS"/>
              </a:rPr>
              <a:t>be</a:t>
            </a:r>
            <a:r>
              <a:rPr lang="en-US" sz="2400" spc="-5" dirty="0">
                <a:solidFill>
                  <a:schemeClr val="tx1"/>
                </a:solidFill>
                <a:cs typeface="Comic Sans MS"/>
              </a:rPr>
              <a:t> </a:t>
            </a:r>
            <a:r>
              <a:rPr lang="en-US" sz="2400" dirty="0">
                <a:solidFill>
                  <a:schemeClr val="tx1"/>
                </a:solidFill>
                <a:cs typeface="Comic Sans MS"/>
              </a:rPr>
              <a:t>eliminated</a:t>
            </a:r>
            <a:r>
              <a:rPr lang="en-US" sz="2400" spc="5" dirty="0">
                <a:solidFill>
                  <a:schemeClr val="tx1"/>
                </a:solidFill>
                <a:cs typeface="Comic Sans MS"/>
              </a:rPr>
              <a:t> </a:t>
            </a:r>
            <a:r>
              <a:rPr lang="en-US" sz="2400" spc="-5" dirty="0">
                <a:solidFill>
                  <a:schemeClr val="tx1"/>
                </a:solidFill>
                <a:cs typeface="Comic Sans MS"/>
              </a:rPr>
              <a:t>through</a:t>
            </a:r>
            <a:r>
              <a:rPr lang="en-US" sz="2400" spc="830" dirty="0">
                <a:solidFill>
                  <a:schemeClr val="tx1"/>
                </a:solidFill>
                <a:cs typeface="Comic Sans MS"/>
              </a:rPr>
              <a:t> </a:t>
            </a:r>
            <a:r>
              <a:rPr lang="en-US" sz="2400" spc="-10" dirty="0">
                <a:solidFill>
                  <a:schemeClr val="tx1"/>
                </a:solidFill>
                <a:cs typeface="Comic Sans MS"/>
              </a:rPr>
              <a:t>i.e. </a:t>
            </a:r>
            <a:r>
              <a:rPr lang="en-US" sz="2400" spc="-5" dirty="0">
                <a:solidFill>
                  <a:schemeClr val="tx1"/>
                </a:solidFill>
                <a:cs typeface="Comic Sans MS"/>
              </a:rPr>
              <a:t> punishment.</a:t>
            </a:r>
            <a:endParaRPr lang="en-US" sz="2400" dirty="0">
              <a:solidFill>
                <a:schemeClr val="tx1"/>
              </a:solidFill>
              <a:cs typeface="Comic Sans MS"/>
            </a:endParaRPr>
          </a:p>
          <a:p>
            <a:pPr marL="0" indent="0">
              <a:buNone/>
            </a:pPr>
            <a:endParaRPr lang="en-US" sz="2400" dirty="0">
              <a:solidFill>
                <a:schemeClr val="tx1"/>
              </a:solidFill>
            </a:endParaRPr>
          </a:p>
        </p:txBody>
      </p:sp>
    </p:spTree>
    <p:extLst>
      <p:ext uri="{BB962C8B-B14F-4D97-AF65-F5344CB8AC3E}">
        <p14:creationId xmlns:p14="http://schemas.microsoft.com/office/powerpoint/2010/main" val="74191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pc="-10" dirty="0"/>
              <a:t>Behaviorism</a:t>
            </a:r>
            <a:endParaRPr lang="en-US" sz="4000" dirty="0"/>
          </a:p>
        </p:txBody>
      </p:sp>
      <p:sp>
        <p:nvSpPr>
          <p:cNvPr id="3" name="Content Placeholder 2"/>
          <p:cNvSpPr>
            <a:spLocks noGrp="1"/>
          </p:cNvSpPr>
          <p:nvPr>
            <p:ph idx="1"/>
          </p:nvPr>
        </p:nvSpPr>
        <p:spPr>
          <a:xfrm>
            <a:off x="463626" y="1209056"/>
            <a:ext cx="11029615" cy="3678303"/>
          </a:xfrm>
        </p:spPr>
        <p:txBody>
          <a:bodyPr>
            <a:normAutofit/>
          </a:bodyPr>
          <a:lstStyle/>
          <a:p>
            <a:pPr marL="0" indent="0">
              <a:buNone/>
            </a:pPr>
            <a:r>
              <a:rPr lang="en-US" sz="2800" spc="-5" dirty="0">
                <a:solidFill>
                  <a:schemeClr val="tx1"/>
                </a:solidFill>
                <a:cs typeface="Comic Sans MS"/>
              </a:rPr>
              <a:t>Behavior</a:t>
            </a:r>
            <a:r>
              <a:rPr lang="en-US" sz="2800" spc="-10" dirty="0">
                <a:solidFill>
                  <a:schemeClr val="tx1"/>
                </a:solidFill>
                <a:cs typeface="Comic Sans MS"/>
              </a:rPr>
              <a:t> refers</a:t>
            </a:r>
            <a:r>
              <a:rPr lang="en-US" sz="2800" spc="5" dirty="0">
                <a:solidFill>
                  <a:schemeClr val="tx1"/>
                </a:solidFill>
                <a:cs typeface="Comic Sans MS"/>
              </a:rPr>
              <a:t> </a:t>
            </a:r>
            <a:r>
              <a:rPr lang="en-US" sz="2800" spc="-5" dirty="0">
                <a:solidFill>
                  <a:schemeClr val="tx1"/>
                </a:solidFill>
                <a:cs typeface="Comic Sans MS"/>
              </a:rPr>
              <a:t>to</a:t>
            </a:r>
            <a:r>
              <a:rPr lang="en-US" sz="2800" spc="5" dirty="0">
                <a:solidFill>
                  <a:schemeClr val="tx1"/>
                </a:solidFill>
                <a:cs typeface="Comic Sans MS"/>
              </a:rPr>
              <a:t> </a:t>
            </a:r>
            <a:r>
              <a:rPr lang="en-US" sz="2800" spc="-10" dirty="0">
                <a:solidFill>
                  <a:schemeClr val="tx1"/>
                </a:solidFill>
                <a:cs typeface="Comic Sans MS"/>
              </a:rPr>
              <a:t>any</a:t>
            </a:r>
            <a:r>
              <a:rPr lang="en-US" sz="2800" spc="25" dirty="0">
                <a:solidFill>
                  <a:schemeClr val="tx1"/>
                </a:solidFill>
                <a:cs typeface="Comic Sans MS"/>
              </a:rPr>
              <a:t> </a:t>
            </a:r>
            <a:r>
              <a:rPr lang="en-US" sz="2800" spc="-5" dirty="0">
                <a:solidFill>
                  <a:schemeClr val="tx1"/>
                </a:solidFill>
                <a:cs typeface="Comic Sans MS"/>
              </a:rPr>
              <a:t>overt</a:t>
            </a:r>
            <a:r>
              <a:rPr lang="en-US" sz="2800" spc="25" dirty="0">
                <a:solidFill>
                  <a:schemeClr val="tx1"/>
                </a:solidFill>
                <a:cs typeface="Comic Sans MS"/>
              </a:rPr>
              <a:t> </a:t>
            </a:r>
            <a:r>
              <a:rPr lang="en-US" sz="2800" spc="-10" dirty="0">
                <a:solidFill>
                  <a:schemeClr val="tx1"/>
                </a:solidFill>
                <a:cs typeface="Comic Sans MS"/>
              </a:rPr>
              <a:t>(observable)</a:t>
            </a:r>
            <a:r>
              <a:rPr lang="en-US" sz="2800" spc="-15" dirty="0">
                <a:solidFill>
                  <a:schemeClr val="tx1"/>
                </a:solidFill>
                <a:cs typeface="Comic Sans MS"/>
              </a:rPr>
              <a:t> </a:t>
            </a:r>
            <a:r>
              <a:rPr lang="en-US" sz="2800" spc="-10" dirty="0">
                <a:solidFill>
                  <a:schemeClr val="tx1"/>
                </a:solidFill>
                <a:cs typeface="Comic Sans MS"/>
              </a:rPr>
              <a:t>response</a:t>
            </a:r>
            <a:r>
              <a:rPr lang="en-US" sz="2800" spc="-15" dirty="0">
                <a:solidFill>
                  <a:schemeClr val="tx1"/>
                </a:solidFill>
                <a:cs typeface="Comic Sans MS"/>
              </a:rPr>
              <a:t> </a:t>
            </a:r>
            <a:r>
              <a:rPr lang="en-US" sz="2800" spc="-5" dirty="0">
                <a:solidFill>
                  <a:schemeClr val="tx1"/>
                </a:solidFill>
                <a:cs typeface="Comic Sans MS"/>
              </a:rPr>
              <a:t>or</a:t>
            </a:r>
            <a:r>
              <a:rPr lang="en-US" sz="2800" spc="10" dirty="0">
                <a:solidFill>
                  <a:schemeClr val="tx1"/>
                </a:solidFill>
                <a:cs typeface="Comic Sans MS"/>
              </a:rPr>
              <a:t> </a:t>
            </a:r>
            <a:r>
              <a:rPr lang="en-US" sz="2800" spc="-5" dirty="0">
                <a:solidFill>
                  <a:schemeClr val="tx1"/>
                </a:solidFill>
                <a:cs typeface="Comic Sans MS"/>
              </a:rPr>
              <a:t>activity </a:t>
            </a:r>
            <a:r>
              <a:rPr lang="en-US" sz="2800" spc="-819" dirty="0">
                <a:solidFill>
                  <a:schemeClr val="tx1"/>
                </a:solidFill>
                <a:cs typeface="Comic Sans MS"/>
              </a:rPr>
              <a:t> </a:t>
            </a:r>
            <a:r>
              <a:rPr lang="en-US" sz="2800" spc="-5" dirty="0">
                <a:solidFill>
                  <a:schemeClr val="tx1"/>
                </a:solidFill>
                <a:cs typeface="Comic Sans MS"/>
              </a:rPr>
              <a:t>by</a:t>
            </a:r>
            <a:r>
              <a:rPr lang="en-US" sz="2800" spc="-10" dirty="0">
                <a:solidFill>
                  <a:schemeClr val="tx1"/>
                </a:solidFill>
                <a:cs typeface="Comic Sans MS"/>
              </a:rPr>
              <a:t> </a:t>
            </a:r>
            <a:r>
              <a:rPr lang="en-US" sz="2800" spc="-5" dirty="0">
                <a:solidFill>
                  <a:schemeClr val="tx1"/>
                </a:solidFill>
                <a:cs typeface="Comic Sans MS"/>
              </a:rPr>
              <a:t>an</a:t>
            </a:r>
            <a:r>
              <a:rPr lang="en-US" sz="2800" spc="25" dirty="0">
                <a:solidFill>
                  <a:schemeClr val="tx1"/>
                </a:solidFill>
                <a:cs typeface="Comic Sans MS"/>
              </a:rPr>
              <a:t> </a:t>
            </a:r>
            <a:r>
              <a:rPr lang="en-US" sz="2800" spc="-5" dirty="0">
                <a:solidFill>
                  <a:schemeClr val="tx1"/>
                </a:solidFill>
                <a:cs typeface="Comic Sans MS"/>
              </a:rPr>
              <a:t>organism.</a:t>
            </a:r>
            <a:endParaRPr lang="en-US" sz="2800" dirty="0">
              <a:solidFill>
                <a:schemeClr val="tx1"/>
              </a:solidFill>
              <a:cs typeface="Comic Sans MS"/>
            </a:endParaRPr>
          </a:p>
          <a:p>
            <a:pPr marL="0" indent="0">
              <a:buNone/>
            </a:pPr>
            <a:endParaRPr lang="en-US" sz="2800" dirty="0">
              <a:solidFill>
                <a:schemeClr val="tx1"/>
              </a:solidFill>
            </a:endParaRPr>
          </a:p>
        </p:txBody>
      </p:sp>
      <p:pic>
        <p:nvPicPr>
          <p:cNvPr id="4" name="object 8"/>
          <p:cNvPicPr/>
          <p:nvPr/>
        </p:nvPicPr>
        <p:blipFill>
          <a:blip r:embed="rId2" cstate="print"/>
          <a:stretch>
            <a:fillRect/>
          </a:stretch>
        </p:blipFill>
        <p:spPr>
          <a:xfrm>
            <a:off x="4076700" y="3438459"/>
            <a:ext cx="4038600" cy="3127246"/>
          </a:xfrm>
          <a:prstGeom prst="rect">
            <a:avLst/>
          </a:prstGeom>
        </p:spPr>
      </p:pic>
      <p:sp>
        <p:nvSpPr>
          <p:cNvPr id="5" name="Rectangle 4"/>
          <p:cNvSpPr/>
          <p:nvPr/>
        </p:nvSpPr>
        <p:spPr>
          <a:xfrm>
            <a:off x="4380411" y="3048207"/>
            <a:ext cx="6096000" cy="736099"/>
          </a:xfrm>
          <a:prstGeom prst="rect">
            <a:avLst/>
          </a:prstGeom>
        </p:spPr>
        <p:txBody>
          <a:bodyPr>
            <a:spAutoFit/>
          </a:bodyPr>
          <a:lstStyle/>
          <a:p>
            <a:pPr marL="43180" algn="ctr">
              <a:lnSpc>
                <a:spcPct val="100000"/>
              </a:lnSpc>
              <a:spcBef>
                <a:spcPts val="810"/>
              </a:spcBef>
            </a:pPr>
            <a:r>
              <a:rPr lang="en-US" spc="-5" dirty="0">
                <a:cs typeface="Comic Sans MS"/>
              </a:rPr>
              <a:t>R</a:t>
            </a:r>
            <a:endParaRPr lang="en-US" dirty="0">
              <a:cs typeface="Comic Sans MS"/>
            </a:endParaRPr>
          </a:p>
          <a:p>
            <a:pPr algn="ctr">
              <a:lnSpc>
                <a:spcPct val="100000"/>
              </a:lnSpc>
              <a:spcBef>
                <a:spcPts val="710"/>
              </a:spcBef>
            </a:pPr>
            <a:r>
              <a:rPr lang="en-US" spc="-15" dirty="0">
                <a:cs typeface="Comic Sans MS"/>
              </a:rPr>
              <a:t>(</a:t>
            </a:r>
            <a:r>
              <a:rPr lang="en-US" spc="-15" dirty="0" smtClean="0">
                <a:cs typeface="Comic Sans MS"/>
              </a:rPr>
              <a:t>Response)</a:t>
            </a:r>
            <a:endParaRPr lang="en-US" dirty="0"/>
          </a:p>
        </p:txBody>
      </p:sp>
      <p:sp>
        <p:nvSpPr>
          <p:cNvPr id="6" name="Rectangle 5"/>
          <p:cNvSpPr/>
          <p:nvPr/>
        </p:nvSpPr>
        <p:spPr>
          <a:xfrm>
            <a:off x="1714500" y="3070410"/>
            <a:ext cx="6096000" cy="736099"/>
          </a:xfrm>
          <a:prstGeom prst="rect">
            <a:avLst/>
          </a:prstGeom>
        </p:spPr>
        <p:txBody>
          <a:bodyPr>
            <a:spAutoFit/>
          </a:bodyPr>
          <a:lstStyle/>
          <a:p>
            <a:pPr marL="65405" algn="ctr">
              <a:lnSpc>
                <a:spcPct val="100000"/>
              </a:lnSpc>
              <a:spcBef>
                <a:spcPts val="810"/>
              </a:spcBef>
            </a:pPr>
            <a:r>
              <a:rPr lang="en-US" spc="-5" dirty="0">
                <a:cs typeface="Comic Sans MS"/>
              </a:rPr>
              <a:t>S</a:t>
            </a:r>
            <a:endParaRPr lang="en-US" dirty="0">
              <a:cs typeface="Comic Sans MS"/>
            </a:endParaRPr>
          </a:p>
          <a:p>
            <a:pPr algn="ctr">
              <a:lnSpc>
                <a:spcPct val="100000"/>
              </a:lnSpc>
              <a:spcBef>
                <a:spcPts val="710"/>
              </a:spcBef>
            </a:pPr>
            <a:r>
              <a:rPr lang="en-US" spc="-15" dirty="0">
                <a:cs typeface="Comic Sans MS"/>
              </a:rPr>
              <a:t>(Stimulus)</a:t>
            </a:r>
            <a:endParaRPr lang="en-US" dirty="0">
              <a:cs typeface="Comic Sans MS"/>
            </a:endParaRPr>
          </a:p>
        </p:txBody>
      </p:sp>
    </p:spTree>
    <p:extLst>
      <p:ext uri="{BB962C8B-B14F-4D97-AF65-F5344CB8AC3E}">
        <p14:creationId xmlns:p14="http://schemas.microsoft.com/office/powerpoint/2010/main" val="313403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pc="-10" dirty="0"/>
              <a:t>B.F.</a:t>
            </a:r>
            <a:r>
              <a:rPr lang="en-US" sz="3600" spc="-20" dirty="0"/>
              <a:t> Skinner</a:t>
            </a:r>
            <a:r>
              <a:rPr lang="en-US" sz="3600" spc="15" dirty="0"/>
              <a:t> </a:t>
            </a:r>
            <a:r>
              <a:rPr lang="en-US" sz="3600" spc="-5" dirty="0"/>
              <a:t>and </a:t>
            </a:r>
            <a:r>
              <a:rPr lang="en-US" sz="3600" spc="-1180" dirty="0"/>
              <a:t> </a:t>
            </a:r>
            <a:r>
              <a:rPr lang="en-US" sz="3600" spc="-15" dirty="0"/>
              <a:t>Reinforcement</a:t>
            </a:r>
            <a:endParaRPr lang="en-US" sz="3600" dirty="0"/>
          </a:p>
        </p:txBody>
      </p:sp>
      <p:sp>
        <p:nvSpPr>
          <p:cNvPr id="3" name="Content Placeholder 2"/>
          <p:cNvSpPr>
            <a:spLocks noGrp="1"/>
          </p:cNvSpPr>
          <p:nvPr>
            <p:ph idx="1"/>
          </p:nvPr>
        </p:nvSpPr>
        <p:spPr/>
        <p:txBody>
          <a:bodyPr>
            <a:normAutofit/>
          </a:bodyPr>
          <a:lstStyle/>
          <a:p>
            <a:pPr marL="469900" marR="5080" indent="-457200">
              <a:lnSpc>
                <a:spcPts val="3000"/>
              </a:lnSpc>
              <a:spcBef>
                <a:spcPts val="495"/>
              </a:spcBef>
              <a:tabLst>
                <a:tab pos="241300" algn="l"/>
              </a:tabLst>
            </a:pPr>
            <a:r>
              <a:rPr lang="en-US" sz="2800" spc="-5" dirty="0">
                <a:solidFill>
                  <a:schemeClr val="tx1"/>
                </a:solidFill>
                <a:cs typeface="Comic Sans MS"/>
              </a:rPr>
              <a:t>Like Watson, he thought </a:t>
            </a:r>
            <a:r>
              <a:rPr lang="en-US" sz="2800" spc="-10" dirty="0">
                <a:solidFill>
                  <a:schemeClr val="tx1"/>
                </a:solidFill>
                <a:cs typeface="Comic Sans MS"/>
              </a:rPr>
              <a:t>that </a:t>
            </a:r>
            <a:r>
              <a:rPr lang="en-US" sz="2800" spc="-5" dirty="0">
                <a:solidFill>
                  <a:schemeClr val="tx1"/>
                </a:solidFill>
                <a:cs typeface="Comic Sans MS"/>
              </a:rPr>
              <a:t>it </a:t>
            </a:r>
            <a:r>
              <a:rPr lang="en-US" sz="2800" spc="-10" dirty="0">
                <a:solidFill>
                  <a:schemeClr val="tx1"/>
                </a:solidFill>
                <a:cs typeface="Comic Sans MS"/>
              </a:rPr>
              <a:t>was </a:t>
            </a:r>
            <a:r>
              <a:rPr lang="en-US" sz="2800" spc="-5" dirty="0">
                <a:solidFill>
                  <a:schemeClr val="tx1"/>
                </a:solidFill>
                <a:cs typeface="Comic Sans MS"/>
              </a:rPr>
              <a:t>pointless to </a:t>
            </a:r>
            <a:r>
              <a:rPr lang="en-US" sz="2800" spc="-10" dirty="0">
                <a:solidFill>
                  <a:schemeClr val="tx1"/>
                </a:solidFill>
                <a:cs typeface="Comic Sans MS"/>
              </a:rPr>
              <a:t>try </a:t>
            </a:r>
            <a:r>
              <a:rPr lang="en-US" sz="2800" spc="-5" dirty="0">
                <a:solidFill>
                  <a:schemeClr val="tx1"/>
                </a:solidFill>
                <a:cs typeface="Comic Sans MS"/>
              </a:rPr>
              <a:t>and </a:t>
            </a:r>
            <a:r>
              <a:rPr lang="en-US" sz="2800" spc="-825" dirty="0">
                <a:solidFill>
                  <a:schemeClr val="tx1"/>
                </a:solidFill>
                <a:cs typeface="Comic Sans MS"/>
              </a:rPr>
              <a:t> </a:t>
            </a:r>
            <a:r>
              <a:rPr lang="en-US" sz="2800" spc="-5" dirty="0">
                <a:solidFill>
                  <a:schemeClr val="tx1"/>
                </a:solidFill>
                <a:cs typeface="Comic Sans MS"/>
              </a:rPr>
              <a:t>study</a:t>
            </a:r>
            <a:r>
              <a:rPr lang="en-US" sz="2800" spc="-20" dirty="0">
                <a:solidFill>
                  <a:schemeClr val="tx1"/>
                </a:solidFill>
                <a:cs typeface="Comic Sans MS"/>
              </a:rPr>
              <a:t> </a:t>
            </a:r>
            <a:r>
              <a:rPr lang="en-US" sz="2800" spc="-10" dirty="0">
                <a:solidFill>
                  <a:schemeClr val="tx1"/>
                </a:solidFill>
                <a:cs typeface="Comic Sans MS"/>
              </a:rPr>
              <a:t>the</a:t>
            </a:r>
            <a:r>
              <a:rPr lang="en-US" sz="2800" spc="5" dirty="0">
                <a:solidFill>
                  <a:schemeClr val="tx1"/>
                </a:solidFill>
                <a:cs typeface="Comic Sans MS"/>
              </a:rPr>
              <a:t> </a:t>
            </a:r>
            <a:r>
              <a:rPr lang="en-US" sz="2800" spc="-10" dirty="0">
                <a:solidFill>
                  <a:schemeClr val="tx1"/>
                </a:solidFill>
                <a:cs typeface="Comic Sans MS"/>
              </a:rPr>
              <a:t>inner</a:t>
            </a:r>
            <a:r>
              <a:rPr lang="en-US" sz="2800" spc="25" dirty="0">
                <a:solidFill>
                  <a:schemeClr val="tx1"/>
                </a:solidFill>
                <a:cs typeface="Comic Sans MS"/>
              </a:rPr>
              <a:t> </a:t>
            </a:r>
            <a:r>
              <a:rPr lang="en-US" sz="2800" spc="-5" dirty="0">
                <a:solidFill>
                  <a:schemeClr val="tx1"/>
                </a:solidFill>
                <a:cs typeface="Comic Sans MS"/>
              </a:rPr>
              <a:t>person</a:t>
            </a:r>
            <a:endParaRPr lang="en-US" sz="2800" dirty="0">
              <a:solidFill>
                <a:schemeClr val="tx1"/>
              </a:solidFill>
              <a:cs typeface="Comic Sans MS"/>
            </a:endParaRPr>
          </a:p>
          <a:p>
            <a:pPr marL="469900" marR="162560" indent="-457200">
              <a:lnSpc>
                <a:spcPts val="3000"/>
              </a:lnSpc>
              <a:spcBef>
                <a:spcPts val="1010"/>
              </a:spcBef>
              <a:tabLst>
                <a:tab pos="241300" algn="l"/>
              </a:tabLst>
            </a:pPr>
            <a:r>
              <a:rPr lang="en-US" sz="2800" spc="-15" dirty="0">
                <a:solidFill>
                  <a:schemeClr val="tx1"/>
                </a:solidFill>
                <a:cs typeface="Comic Sans MS"/>
              </a:rPr>
              <a:t>He</a:t>
            </a:r>
            <a:r>
              <a:rPr lang="en-US" sz="2800" dirty="0">
                <a:solidFill>
                  <a:schemeClr val="tx1"/>
                </a:solidFill>
                <a:cs typeface="Comic Sans MS"/>
              </a:rPr>
              <a:t> </a:t>
            </a:r>
            <a:r>
              <a:rPr lang="en-US" sz="2800" spc="-5" dirty="0">
                <a:solidFill>
                  <a:schemeClr val="tx1"/>
                </a:solidFill>
                <a:cs typeface="Comic Sans MS"/>
              </a:rPr>
              <a:t>expanded</a:t>
            </a:r>
            <a:r>
              <a:rPr lang="en-US" sz="2800" spc="-30" dirty="0">
                <a:solidFill>
                  <a:schemeClr val="tx1"/>
                </a:solidFill>
                <a:cs typeface="Comic Sans MS"/>
              </a:rPr>
              <a:t> </a:t>
            </a:r>
            <a:r>
              <a:rPr lang="en-US" sz="2800" spc="-10" dirty="0">
                <a:solidFill>
                  <a:schemeClr val="tx1"/>
                </a:solidFill>
                <a:cs typeface="Comic Sans MS"/>
              </a:rPr>
              <a:t>upon</a:t>
            </a:r>
            <a:r>
              <a:rPr lang="en-US" sz="2800" spc="-20" dirty="0">
                <a:solidFill>
                  <a:schemeClr val="tx1"/>
                </a:solidFill>
                <a:cs typeface="Comic Sans MS"/>
              </a:rPr>
              <a:t> </a:t>
            </a:r>
            <a:r>
              <a:rPr lang="en-US" sz="2800" spc="-5" dirty="0">
                <a:solidFill>
                  <a:schemeClr val="tx1"/>
                </a:solidFill>
                <a:cs typeface="Comic Sans MS"/>
              </a:rPr>
              <a:t>the</a:t>
            </a:r>
            <a:r>
              <a:rPr lang="en-US" sz="2800" spc="15" dirty="0">
                <a:solidFill>
                  <a:schemeClr val="tx1"/>
                </a:solidFill>
                <a:cs typeface="Comic Sans MS"/>
              </a:rPr>
              <a:t> </a:t>
            </a:r>
            <a:r>
              <a:rPr lang="en-US" sz="2800" spc="-15" dirty="0">
                <a:solidFill>
                  <a:schemeClr val="tx1"/>
                </a:solidFill>
                <a:cs typeface="Comic Sans MS"/>
              </a:rPr>
              <a:t>behaviorist</a:t>
            </a:r>
            <a:r>
              <a:rPr lang="en-US" sz="2800" spc="35" dirty="0">
                <a:solidFill>
                  <a:schemeClr val="tx1"/>
                </a:solidFill>
                <a:cs typeface="Comic Sans MS"/>
              </a:rPr>
              <a:t> </a:t>
            </a:r>
            <a:r>
              <a:rPr lang="en-US" sz="2800" spc="-5" dirty="0">
                <a:solidFill>
                  <a:schemeClr val="tx1"/>
                </a:solidFill>
                <a:cs typeface="Comic Sans MS"/>
              </a:rPr>
              <a:t>school</a:t>
            </a:r>
            <a:r>
              <a:rPr lang="en-US" sz="2800" spc="-40" dirty="0">
                <a:solidFill>
                  <a:schemeClr val="tx1"/>
                </a:solidFill>
                <a:cs typeface="Comic Sans MS"/>
              </a:rPr>
              <a:t> </a:t>
            </a:r>
            <a:r>
              <a:rPr lang="en-US" sz="2800" spc="-5" dirty="0">
                <a:solidFill>
                  <a:schemeClr val="tx1"/>
                </a:solidFill>
                <a:cs typeface="Comic Sans MS"/>
              </a:rPr>
              <a:t>of</a:t>
            </a:r>
            <a:r>
              <a:rPr lang="en-US" sz="2800" spc="5" dirty="0">
                <a:solidFill>
                  <a:schemeClr val="tx1"/>
                </a:solidFill>
                <a:cs typeface="Comic Sans MS"/>
              </a:rPr>
              <a:t> </a:t>
            </a:r>
            <a:r>
              <a:rPr lang="en-US" sz="2800" spc="-10" dirty="0">
                <a:solidFill>
                  <a:schemeClr val="tx1"/>
                </a:solidFill>
                <a:cs typeface="Comic Sans MS"/>
              </a:rPr>
              <a:t>thought by </a:t>
            </a:r>
            <a:r>
              <a:rPr lang="en-US" sz="2800" spc="-825" dirty="0">
                <a:solidFill>
                  <a:schemeClr val="tx1"/>
                </a:solidFill>
                <a:cs typeface="Comic Sans MS"/>
              </a:rPr>
              <a:t> </a:t>
            </a:r>
            <a:r>
              <a:rPr lang="en-US" sz="2800" spc="-5" dirty="0">
                <a:solidFill>
                  <a:schemeClr val="tx1"/>
                </a:solidFill>
                <a:cs typeface="Comic Sans MS"/>
              </a:rPr>
              <a:t>adding</a:t>
            </a:r>
            <a:r>
              <a:rPr lang="en-US" sz="2800" spc="-10" dirty="0">
                <a:solidFill>
                  <a:schemeClr val="tx1"/>
                </a:solidFill>
                <a:cs typeface="Comic Sans MS"/>
              </a:rPr>
              <a:t> </a:t>
            </a:r>
            <a:r>
              <a:rPr lang="en-US" sz="2800" spc="-5" dirty="0">
                <a:solidFill>
                  <a:schemeClr val="tx1"/>
                </a:solidFill>
                <a:cs typeface="Comic Sans MS"/>
              </a:rPr>
              <a:t>the</a:t>
            </a:r>
            <a:r>
              <a:rPr lang="en-US" sz="2800" spc="-25" dirty="0">
                <a:solidFill>
                  <a:schemeClr val="tx1"/>
                </a:solidFill>
                <a:cs typeface="Comic Sans MS"/>
              </a:rPr>
              <a:t> </a:t>
            </a:r>
            <a:r>
              <a:rPr lang="en-US" sz="2800" spc="-5" dirty="0">
                <a:solidFill>
                  <a:schemeClr val="tx1"/>
                </a:solidFill>
                <a:cs typeface="Comic Sans MS"/>
              </a:rPr>
              <a:t>concept</a:t>
            </a:r>
            <a:r>
              <a:rPr lang="en-US" sz="2800" spc="5" dirty="0">
                <a:solidFill>
                  <a:schemeClr val="tx1"/>
                </a:solidFill>
                <a:cs typeface="Comic Sans MS"/>
              </a:rPr>
              <a:t> </a:t>
            </a:r>
            <a:r>
              <a:rPr lang="en-US" sz="2800" spc="-5" dirty="0">
                <a:solidFill>
                  <a:schemeClr val="tx1"/>
                </a:solidFill>
                <a:cs typeface="Comic Sans MS"/>
              </a:rPr>
              <a:t>of</a:t>
            </a:r>
            <a:r>
              <a:rPr lang="en-US" sz="2800" spc="30" dirty="0">
                <a:solidFill>
                  <a:schemeClr val="tx1"/>
                </a:solidFill>
                <a:cs typeface="Comic Sans MS"/>
              </a:rPr>
              <a:t> </a:t>
            </a:r>
            <a:r>
              <a:rPr lang="en-US" sz="2800" spc="-10" dirty="0">
                <a:solidFill>
                  <a:schemeClr val="tx1"/>
                </a:solidFill>
                <a:cs typeface="Comic Sans MS"/>
              </a:rPr>
              <a:t>reinforcement</a:t>
            </a:r>
            <a:endParaRPr lang="en-US" sz="2800" dirty="0">
              <a:solidFill>
                <a:schemeClr val="tx1"/>
              </a:solidFill>
              <a:cs typeface="Comic Sans MS"/>
            </a:endParaRPr>
          </a:p>
          <a:p>
            <a:pPr marL="469900" indent="-457200">
              <a:spcBef>
                <a:spcPts val="560"/>
              </a:spcBef>
              <a:tabLst>
                <a:tab pos="241300" algn="l"/>
              </a:tabLst>
            </a:pPr>
            <a:r>
              <a:rPr lang="en-US" sz="2800" spc="-5" dirty="0">
                <a:solidFill>
                  <a:schemeClr val="tx1"/>
                </a:solidFill>
                <a:cs typeface="Comic Sans MS"/>
              </a:rPr>
              <a:t>Focused</a:t>
            </a:r>
            <a:r>
              <a:rPr lang="en-US" sz="2800" spc="-20" dirty="0">
                <a:solidFill>
                  <a:schemeClr val="tx1"/>
                </a:solidFill>
                <a:cs typeface="Comic Sans MS"/>
              </a:rPr>
              <a:t> </a:t>
            </a:r>
            <a:r>
              <a:rPr lang="en-US" sz="2800" spc="-5" dirty="0">
                <a:solidFill>
                  <a:schemeClr val="tx1"/>
                </a:solidFill>
                <a:cs typeface="Comic Sans MS"/>
              </a:rPr>
              <a:t>on</a:t>
            </a:r>
            <a:r>
              <a:rPr lang="en-US" sz="2800" spc="-15" dirty="0">
                <a:solidFill>
                  <a:schemeClr val="tx1"/>
                </a:solidFill>
                <a:cs typeface="Comic Sans MS"/>
              </a:rPr>
              <a:t> </a:t>
            </a:r>
            <a:r>
              <a:rPr lang="en-US" sz="2800" spc="-5" dirty="0">
                <a:solidFill>
                  <a:schemeClr val="tx1"/>
                </a:solidFill>
                <a:cs typeface="Comic Sans MS"/>
              </a:rPr>
              <a:t>learning</a:t>
            </a:r>
            <a:r>
              <a:rPr lang="en-US" sz="2800" spc="-10" dirty="0">
                <a:solidFill>
                  <a:schemeClr val="tx1"/>
                </a:solidFill>
                <a:cs typeface="Comic Sans MS"/>
              </a:rPr>
              <a:t> </a:t>
            </a:r>
            <a:r>
              <a:rPr lang="en-US" sz="2800" spc="-5" dirty="0">
                <a:solidFill>
                  <a:schemeClr val="tx1"/>
                </a:solidFill>
                <a:cs typeface="Comic Sans MS"/>
              </a:rPr>
              <a:t>through</a:t>
            </a:r>
            <a:r>
              <a:rPr lang="en-US" sz="2800" spc="-50" dirty="0">
                <a:solidFill>
                  <a:schemeClr val="tx1"/>
                </a:solidFill>
                <a:cs typeface="Comic Sans MS"/>
              </a:rPr>
              <a:t> </a:t>
            </a:r>
            <a:r>
              <a:rPr lang="en-US" sz="2800" spc="-15" dirty="0">
                <a:solidFill>
                  <a:schemeClr val="tx1"/>
                </a:solidFill>
                <a:cs typeface="Comic Sans MS"/>
              </a:rPr>
              <a:t>rewards</a:t>
            </a:r>
            <a:r>
              <a:rPr lang="en-US" sz="2800" spc="40" dirty="0">
                <a:solidFill>
                  <a:schemeClr val="tx1"/>
                </a:solidFill>
                <a:cs typeface="Comic Sans MS"/>
              </a:rPr>
              <a:t> </a:t>
            </a:r>
            <a:r>
              <a:rPr lang="en-US" sz="2800" spc="-5" dirty="0">
                <a:solidFill>
                  <a:schemeClr val="tx1"/>
                </a:solidFill>
                <a:cs typeface="Comic Sans MS"/>
              </a:rPr>
              <a:t>and</a:t>
            </a:r>
            <a:r>
              <a:rPr lang="en-US" sz="2800" spc="120" dirty="0">
                <a:solidFill>
                  <a:schemeClr val="tx1"/>
                </a:solidFill>
                <a:cs typeface="Comic Sans MS"/>
              </a:rPr>
              <a:t> </a:t>
            </a:r>
            <a:r>
              <a:rPr lang="en-US" sz="2800" spc="-5" dirty="0">
                <a:solidFill>
                  <a:schemeClr val="tx1"/>
                </a:solidFill>
                <a:cs typeface="Comic Sans MS"/>
              </a:rPr>
              <a:t>observation.</a:t>
            </a:r>
            <a:endParaRPr lang="en-US" sz="2800" dirty="0">
              <a:solidFill>
                <a:schemeClr val="tx1"/>
              </a:solidFill>
              <a:cs typeface="Comic Sans MS"/>
            </a:endParaRPr>
          </a:p>
          <a:p>
            <a:endParaRPr lang="en-US" sz="2800" dirty="0">
              <a:solidFill>
                <a:schemeClr val="tx1"/>
              </a:solidFill>
            </a:endParaRPr>
          </a:p>
        </p:txBody>
      </p:sp>
    </p:spTree>
    <p:extLst>
      <p:ext uri="{BB962C8B-B14F-4D97-AF65-F5344CB8AC3E}">
        <p14:creationId xmlns:p14="http://schemas.microsoft.com/office/powerpoint/2010/main" val="337807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pc="-10" dirty="0"/>
              <a:t>B.F.</a:t>
            </a:r>
            <a:r>
              <a:rPr lang="en-US" sz="3600" spc="-20" dirty="0"/>
              <a:t> Skinner</a:t>
            </a:r>
            <a:r>
              <a:rPr lang="en-US" sz="3600" spc="15" dirty="0"/>
              <a:t> </a:t>
            </a:r>
            <a:r>
              <a:rPr lang="en-US" sz="3600" spc="-5" dirty="0"/>
              <a:t>and </a:t>
            </a:r>
            <a:r>
              <a:rPr lang="en-US" sz="3600" spc="-1180" dirty="0"/>
              <a:t> </a:t>
            </a:r>
            <a:r>
              <a:rPr lang="en-US" sz="3600" spc="-15" dirty="0"/>
              <a:t>Reinforcement</a:t>
            </a:r>
            <a:endParaRPr lang="en-US" sz="3600" dirty="0"/>
          </a:p>
        </p:txBody>
      </p:sp>
      <p:sp>
        <p:nvSpPr>
          <p:cNvPr id="3" name="Content Placeholder 2"/>
          <p:cNvSpPr>
            <a:spLocks noGrp="1"/>
          </p:cNvSpPr>
          <p:nvPr>
            <p:ph idx="1"/>
          </p:nvPr>
        </p:nvSpPr>
        <p:spPr>
          <a:xfrm>
            <a:off x="581192" y="2363376"/>
            <a:ext cx="11029615" cy="3678303"/>
          </a:xfrm>
        </p:spPr>
        <p:txBody>
          <a:bodyPr>
            <a:noAutofit/>
          </a:bodyPr>
          <a:lstStyle/>
          <a:p>
            <a:pPr marL="12700" marR="5080" indent="0">
              <a:lnSpc>
                <a:spcPct val="90000"/>
              </a:lnSpc>
              <a:spcBef>
                <a:spcPts val="385"/>
              </a:spcBef>
              <a:buNone/>
              <a:tabLst>
                <a:tab pos="241300" algn="l"/>
              </a:tabLst>
            </a:pPr>
            <a:r>
              <a:rPr lang="en-US" sz="2400" dirty="0">
                <a:solidFill>
                  <a:schemeClr val="tx1"/>
                </a:solidFill>
              </a:rPr>
              <a:t>Reinforcement is the process in which a behavior is strengthened by the </a:t>
            </a:r>
            <a:r>
              <a:rPr lang="en-US" sz="2400" dirty="0" smtClean="0">
                <a:solidFill>
                  <a:schemeClr val="tx1"/>
                </a:solidFill>
              </a:rPr>
              <a:t>immediate </a:t>
            </a:r>
            <a:r>
              <a:rPr lang="en-US" sz="2400" dirty="0">
                <a:solidFill>
                  <a:schemeClr val="tx1"/>
                </a:solidFill>
              </a:rPr>
              <a:t>consequence that reliably follows its occurrence. When a behavior is </a:t>
            </a:r>
            <a:r>
              <a:rPr lang="en-US" sz="2400" dirty="0" smtClean="0">
                <a:solidFill>
                  <a:schemeClr val="tx1"/>
                </a:solidFill>
              </a:rPr>
              <a:t>strengthened</a:t>
            </a:r>
            <a:r>
              <a:rPr lang="en-US" sz="2400" dirty="0">
                <a:solidFill>
                  <a:schemeClr val="tx1"/>
                </a:solidFill>
              </a:rPr>
              <a:t>, it is more likely to occur again in the </a:t>
            </a:r>
            <a:r>
              <a:rPr lang="en-US" sz="2400" dirty="0" smtClean="0">
                <a:solidFill>
                  <a:schemeClr val="tx1"/>
                </a:solidFill>
              </a:rPr>
              <a:t>future.</a:t>
            </a:r>
          </a:p>
          <a:p>
            <a:pPr marL="12700" marR="5080" indent="0">
              <a:lnSpc>
                <a:spcPct val="90000"/>
              </a:lnSpc>
              <a:spcBef>
                <a:spcPts val="385"/>
              </a:spcBef>
              <a:buNone/>
              <a:tabLst>
                <a:tab pos="241300" algn="l"/>
              </a:tabLst>
            </a:pPr>
            <a:r>
              <a:rPr lang="en-US" sz="2400" dirty="0">
                <a:solidFill>
                  <a:schemeClr val="tx1"/>
                </a:solidFill>
              </a:rPr>
              <a:t>A behavior that is strengthened through the process of reinforcement is called an </a:t>
            </a:r>
            <a:r>
              <a:rPr lang="en-US" sz="2400" b="1" dirty="0">
                <a:solidFill>
                  <a:schemeClr val="tx1"/>
                </a:solidFill>
              </a:rPr>
              <a:t>operant </a:t>
            </a:r>
            <a:r>
              <a:rPr lang="en-US" sz="2400" b="1" dirty="0" smtClean="0">
                <a:solidFill>
                  <a:schemeClr val="tx1"/>
                </a:solidFill>
              </a:rPr>
              <a:t>behavior</a:t>
            </a:r>
            <a:r>
              <a:rPr lang="en-US" sz="2400" dirty="0">
                <a:solidFill>
                  <a:schemeClr val="tx1"/>
                </a:solidFill>
              </a:rPr>
              <a:t>. </a:t>
            </a:r>
            <a:r>
              <a:rPr lang="en-US" sz="2400" dirty="0" smtClean="0">
                <a:solidFill>
                  <a:schemeClr val="tx1"/>
                </a:solidFill>
              </a:rPr>
              <a:t> The </a:t>
            </a:r>
            <a:r>
              <a:rPr lang="en-US" sz="2400" dirty="0">
                <a:solidFill>
                  <a:schemeClr val="tx1"/>
                </a:solidFill>
              </a:rPr>
              <a:t>consequence that strengthens an operant behavior is called a </a:t>
            </a:r>
            <a:r>
              <a:rPr lang="en-US" sz="2400" b="1" dirty="0" err="1">
                <a:solidFill>
                  <a:schemeClr val="tx1"/>
                </a:solidFill>
              </a:rPr>
              <a:t>reinforcer</a:t>
            </a:r>
            <a:r>
              <a:rPr lang="en-US" sz="2400" dirty="0">
                <a:solidFill>
                  <a:schemeClr val="tx1"/>
                </a:solidFill>
              </a:rPr>
              <a:t>. </a:t>
            </a:r>
            <a:endParaRPr lang="en-US" sz="2400" dirty="0" smtClean="0">
              <a:solidFill>
                <a:schemeClr val="tx1"/>
              </a:solidFill>
            </a:endParaRPr>
          </a:p>
          <a:p>
            <a:pPr marL="12700" marR="5080" indent="0">
              <a:lnSpc>
                <a:spcPct val="90000"/>
              </a:lnSpc>
              <a:spcBef>
                <a:spcPts val="385"/>
              </a:spcBef>
              <a:buNone/>
              <a:tabLst>
                <a:tab pos="241300" algn="l"/>
              </a:tabLst>
            </a:pPr>
            <a:r>
              <a:rPr lang="en-US" sz="2400" dirty="0" smtClean="0">
                <a:solidFill>
                  <a:schemeClr val="tx1"/>
                </a:solidFill>
              </a:rPr>
              <a:t>For example, a </a:t>
            </a:r>
            <a:r>
              <a:rPr lang="en-US" sz="2400" dirty="0">
                <a:solidFill>
                  <a:schemeClr val="tx1"/>
                </a:solidFill>
              </a:rPr>
              <a:t>child cried at night when her parents put her to bed. The child’s crying was an operant behavior. The </a:t>
            </a:r>
            <a:r>
              <a:rPr lang="en-US" sz="2400" dirty="0" err="1">
                <a:solidFill>
                  <a:schemeClr val="tx1"/>
                </a:solidFill>
              </a:rPr>
              <a:t>reinforcer</a:t>
            </a:r>
            <a:r>
              <a:rPr lang="en-US" sz="2400" dirty="0">
                <a:solidFill>
                  <a:schemeClr val="tx1"/>
                </a:solidFill>
              </a:rPr>
              <a:t> for her crying was the parents’ attention. </a:t>
            </a:r>
            <a:endParaRPr lang="en-US" sz="2400" dirty="0" smtClean="0">
              <a:solidFill>
                <a:schemeClr val="tx1"/>
              </a:solidFill>
            </a:endParaRPr>
          </a:p>
          <a:p>
            <a:pPr marL="12700" marR="5080" indent="0">
              <a:lnSpc>
                <a:spcPct val="150000"/>
              </a:lnSpc>
              <a:spcBef>
                <a:spcPts val="385"/>
              </a:spcBef>
              <a:buNone/>
              <a:tabLst>
                <a:tab pos="241300" algn="l"/>
              </a:tabLst>
            </a:pPr>
            <a:r>
              <a:rPr lang="en-US" sz="2400" dirty="0" smtClean="0">
                <a:solidFill>
                  <a:schemeClr val="tx1"/>
                </a:solidFill>
              </a:rPr>
              <a:t>Because </a:t>
            </a:r>
            <a:r>
              <a:rPr lang="en-US" sz="2400" dirty="0">
                <a:solidFill>
                  <a:schemeClr val="tx1"/>
                </a:solidFill>
              </a:rPr>
              <a:t>crying at night resulted in this immediate consequence </a:t>
            </a:r>
            <a:r>
              <a:rPr lang="en-US" sz="2400" dirty="0" smtClean="0">
                <a:solidFill>
                  <a:schemeClr val="tx1"/>
                </a:solidFill>
              </a:rPr>
              <a:t>(</a:t>
            </a:r>
            <a:r>
              <a:rPr lang="en-US" sz="2400" dirty="0" err="1" smtClean="0">
                <a:solidFill>
                  <a:schemeClr val="tx1"/>
                </a:solidFill>
              </a:rPr>
              <a:t>reinforcer</a:t>
            </a:r>
            <a:r>
              <a:rPr lang="en-US" sz="2400" dirty="0" smtClean="0">
                <a:solidFill>
                  <a:schemeClr val="tx1"/>
                </a:solidFill>
              </a:rPr>
              <a:t>), </a:t>
            </a:r>
            <a:r>
              <a:rPr lang="en-US" sz="2400" dirty="0">
                <a:solidFill>
                  <a:schemeClr val="tx1"/>
                </a:solidFill>
              </a:rPr>
              <a:t>the child’s crying was strengthened: She was more likely to cry at night in the </a:t>
            </a:r>
            <a:r>
              <a:rPr lang="en-US" sz="2400" dirty="0" smtClean="0">
                <a:solidFill>
                  <a:schemeClr val="tx1"/>
                </a:solidFill>
              </a:rPr>
              <a:t>future.</a:t>
            </a:r>
          </a:p>
        </p:txBody>
      </p:sp>
    </p:spTree>
    <p:extLst>
      <p:ext uri="{BB962C8B-B14F-4D97-AF65-F5344CB8AC3E}">
        <p14:creationId xmlns:p14="http://schemas.microsoft.com/office/powerpoint/2010/main" val="2709173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pc="-10" dirty="0"/>
              <a:t>B.F.</a:t>
            </a:r>
            <a:r>
              <a:rPr lang="en-US" sz="3600" spc="-20" dirty="0"/>
              <a:t> Skinner</a:t>
            </a:r>
            <a:r>
              <a:rPr lang="en-US" sz="3600" spc="15" dirty="0"/>
              <a:t> </a:t>
            </a:r>
            <a:r>
              <a:rPr lang="en-US" sz="3600" spc="-5" dirty="0"/>
              <a:t>and </a:t>
            </a:r>
            <a:r>
              <a:rPr lang="en-US" sz="3600" spc="-1180" dirty="0"/>
              <a:t> </a:t>
            </a:r>
            <a:r>
              <a:rPr lang="en-US" sz="3600" spc="-15" dirty="0" smtClean="0"/>
              <a:t>Punishment</a:t>
            </a:r>
            <a:endParaRPr lang="en-US"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solidFill>
              </a:rPr>
              <a:t>Punishment </a:t>
            </a:r>
            <a:r>
              <a:rPr lang="en-US" sz="2400" dirty="0">
                <a:solidFill>
                  <a:schemeClr val="tx1"/>
                </a:solidFill>
              </a:rPr>
              <a:t>is the process in which a behavior is </a:t>
            </a:r>
            <a:r>
              <a:rPr lang="en-US" sz="2400" dirty="0" smtClean="0">
                <a:solidFill>
                  <a:schemeClr val="tx1"/>
                </a:solidFill>
              </a:rPr>
              <a:t>weakened </a:t>
            </a:r>
            <a:r>
              <a:rPr lang="en-US" sz="2400" dirty="0">
                <a:solidFill>
                  <a:schemeClr val="tx1"/>
                </a:solidFill>
              </a:rPr>
              <a:t>by the immediate consequence that reliably follows its occurrence. When a behavior is </a:t>
            </a:r>
            <a:r>
              <a:rPr lang="en-US" sz="2400" dirty="0" smtClean="0">
                <a:solidFill>
                  <a:schemeClr val="tx1"/>
                </a:solidFill>
              </a:rPr>
              <a:t>weakened</a:t>
            </a:r>
            <a:r>
              <a:rPr lang="en-US" sz="2400" dirty="0">
                <a:solidFill>
                  <a:schemeClr val="tx1"/>
                </a:solidFill>
              </a:rPr>
              <a:t>, it is </a:t>
            </a:r>
            <a:r>
              <a:rPr lang="en-US" sz="2400" dirty="0" smtClean="0">
                <a:solidFill>
                  <a:schemeClr val="tx1"/>
                </a:solidFill>
              </a:rPr>
              <a:t>less </a:t>
            </a:r>
            <a:r>
              <a:rPr lang="en-US" sz="2400" dirty="0">
                <a:solidFill>
                  <a:schemeClr val="tx1"/>
                </a:solidFill>
              </a:rPr>
              <a:t>likely to occur again in the </a:t>
            </a:r>
            <a:r>
              <a:rPr lang="en-US" sz="2400" dirty="0" smtClean="0">
                <a:solidFill>
                  <a:schemeClr val="tx1"/>
                </a:solidFill>
              </a:rPr>
              <a:t>future.</a:t>
            </a:r>
          </a:p>
          <a:p>
            <a:pPr marL="0" indent="0">
              <a:buNone/>
            </a:pPr>
            <a:endParaRPr lang="en-US" sz="2400" dirty="0">
              <a:solidFill>
                <a:schemeClr val="tx1"/>
              </a:solidFill>
            </a:endParaRPr>
          </a:p>
          <a:p>
            <a:pPr marL="0" indent="0">
              <a:buNone/>
            </a:pPr>
            <a:r>
              <a:rPr lang="en-US" sz="2400" dirty="0">
                <a:solidFill>
                  <a:schemeClr val="tx1"/>
                </a:solidFill>
              </a:rPr>
              <a:t>A </a:t>
            </a:r>
            <a:r>
              <a:rPr lang="en-US" sz="2400" b="1" dirty="0">
                <a:solidFill>
                  <a:schemeClr val="tx1"/>
                </a:solidFill>
              </a:rPr>
              <a:t>punisher</a:t>
            </a:r>
            <a:r>
              <a:rPr lang="en-US" sz="2400" dirty="0">
                <a:solidFill>
                  <a:schemeClr val="tx1"/>
                </a:solidFill>
              </a:rPr>
              <a:t> (also called an aversive stimulus) is a consequence that makes a particular behavior less likely to occur in the future. </a:t>
            </a:r>
          </a:p>
          <a:p>
            <a:pPr marL="0" indent="0">
              <a:buNone/>
            </a:pPr>
            <a:endParaRPr lang="en-US" sz="2400" dirty="0"/>
          </a:p>
        </p:txBody>
      </p:sp>
    </p:spTree>
    <p:extLst>
      <p:ext uri="{BB962C8B-B14F-4D97-AF65-F5344CB8AC3E}">
        <p14:creationId xmlns:p14="http://schemas.microsoft.com/office/powerpoint/2010/main" val="142228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pc="-5" dirty="0" smtClean="0"/>
              <a:t>R</a:t>
            </a:r>
            <a:r>
              <a:rPr lang="en-US" sz="3600" spc="-15" dirty="0" smtClean="0"/>
              <a:t>einforcement </a:t>
            </a:r>
            <a:r>
              <a:rPr lang="en-US" sz="3600" spc="-5" dirty="0"/>
              <a:t>and </a:t>
            </a:r>
            <a:r>
              <a:rPr lang="en-US" sz="3600" spc="-1180" dirty="0"/>
              <a:t> </a:t>
            </a:r>
            <a:r>
              <a:rPr lang="en-US" sz="3600" spc="-15" dirty="0"/>
              <a:t>Punishment</a:t>
            </a:r>
            <a:endParaRPr lang="en-US" sz="3600" dirty="0"/>
          </a:p>
        </p:txBody>
      </p:sp>
      <p:sp>
        <p:nvSpPr>
          <p:cNvPr id="3" name="Content Placeholder 2"/>
          <p:cNvSpPr>
            <a:spLocks noGrp="1"/>
          </p:cNvSpPr>
          <p:nvPr>
            <p:ph idx="1"/>
          </p:nvPr>
        </p:nvSpPr>
        <p:spPr/>
        <p:txBody>
          <a:bodyPr>
            <a:normAutofit/>
          </a:bodyPr>
          <a:lstStyle/>
          <a:p>
            <a:pPr marL="12700" marR="5080" indent="0">
              <a:lnSpc>
                <a:spcPct val="90000"/>
              </a:lnSpc>
              <a:spcBef>
                <a:spcPts val="385"/>
              </a:spcBef>
              <a:buNone/>
              <a:tabLst>
                <a:tab pos="241300" algn="l"/>
              </a:tabLst>
            </a:pPr>
            <a:r>
              <a:rPr lang="en-US" sz="2400" spc="-10" dirty="0">
                <a:solidFill>
                  <a:schemeClr val="tx1"/>
                </a:solidFill>
                <a:cs typeface="Comic Sans MS"/>
              </a:rPr>
              <a:t>Reinforcement = increasing behavior</a:t>
            </a:r>
          </a:p>
          <a:p>
            <a:pPr marL="12700" marR="5080" indent="0">
              <a:lnSpc>
                <a:spcPct val="90000"/>
              </a:lnSpc>
              <a:spcBef>
                <a:spcPts val="385"/>
              </a:spcBef>
              <a:buNone/>
              <a:tabLst>
                <a:tab pos="241300" algn="l"/>
              </a:tabLst>
            </a:pPr>
            <a:r>
              <a:rPr lang="en-US" sz="2400" spc="-10" dirty="0">
                <a:solidFill>
                  <a:schemeClr val="tx1"/>
                </a:solidFill>
                <a:cs typeface="Comic Sans MS"/>
              </a:rPr>
              <a:t>Punishment = decreasing </a:t>
            </a:r>
            <a:r>
              <a:rPr lang="en-US" sz="2400" spc="-10" dirty="0" smtClean="0">
                <a:solidFill>
                  <a:schemeClr val="tx1"/>
                </a:solidFill>
                <a:cs typeface="Comic Sans MS"/>
              </a:rPr>
              <a:t>behavior</a:t>
            </a:r>
          </a:p>
          <a:p>
            <a:pPr marL="12700" marR="5080" indent="0">
              <a:lnSpc>
                <a:spcPct val="90000"/>
              </a:lnSpc>
              <a:spcBef>
                <a:spcPts val="385"/>
              </a:spcBef>
              <a:buNone/>
              <a:tabLst>
                <a:tab pos="241300" algn="l"/>
              </a:tabLst>
            </a:pPr>
            <a:r>
              <a:rPr lang="en-US" sz="2400" dirty="0">
                <a:solidFill>
                  <a:schemeClr val="tx1"/>
                </a:solidFill>
              </a:rPr>
              <a:t>Positive and negative reinforcement both strengthen behavior</a:t>
            </a:r>
            <a:endParaRPr lang="en-US" sz="2400" dirty="0">
              <a:solidFill>
                <a:schemeClr val="tx1"/>
              </a:solidFill>
              <a:cs typeface="Comic Sans MS"/>
            </a:endParaRPr>
          </a:p>
          <a:p>
            <a:pPr marL="0" indent="0">
              <a:buNone/>
            </a:pPr>
            <a:r>
              <a:rPr lang="en-US" sz="2400" b="1" dirty="0">
                <a:solidFill>
                  <a:schemeClr val="tx1"/>
                </a:solidFill>
              </a:rPr>
              <a:t>Rule of thumb:</a:t>
            </a:r>
          </a:p>
          <a:p>
            <a:r>
              <a:rPr lang="en-US" sz="2400" dirty="0">
                <a:solidFill>
                  <a:schemeClr val="tx1"/>
                </a:solidFill>
              </a:rPr>
              <a:t>Positive: Increasing/Addition</a:t>
            </a:r>
          </a:p>
          <a:p>
            <a:r>
              <a:rPr lang="en-US" sz="2400" dirty="0">
                <a:solidFill>
                  <a:schemeClr val="tx1"/>
                </a:solidFill>
              </a:rPr>
              <a:t>Negative: Decreasing/Subtraction</a:t>
            </a:r>
          </a:p>
        </p:txBody>
      </p:sp>
    </p:spTree>
    <p:extLst>
      <p:ext uri="{BB962C8B-B14F-4D97-AF65-F5344CB8AC3E}">
        <p14:creationId xmlns:p14="http://schemas.microsoft.com/office/powerpoint/2010/main" val="1539048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Positive reinforcement</a:t>
            </a:r>
          </a:p>
        </p:txBody>
      </p:sp>
      <p:sp>
        <p:nvSpPr>
          <p:cNvPr id="3" name="Content Placeholder 2"/>
          <p:cNvSpPr>
            <a:spLocks noGrp="1"/>
          </p:cNvSpPr>
          <p:nvPr>
            <p:ph idx="1"/>
          </p:nvPr>
        </p:nvSpPr>
        <p:spPr>
          <a:xfrm>
            <a:off x="581192" y="2678566"/>
            <a:ext cx="8811001" cy="3678303"/>
          </a:xfrm>
        </p:spPr>
        <p:txBody>
          <a:bodyPr>
            <a:noAutofit/>
          </a:bodyPr>
          <a:lstStyle/>
          <a:p>
            <a:r>
              <a:rPr lang="en-US" sz="2400" dirty="0" smtClean="0">
                <a:solidFill>
                  <a:schemeClr val="tx1"/>
                </a:solidFill>
              </a:rPr>
              <a:t>It </a:t>
            </a:r>
            <a:r>
              <a:rPr lang="en-US" sz="2400" dirty="0">
                <a:solidFill>
                  <a:schemeClr val="tx1"/>
                </a:solidFill>
              </a:rPr>
              <a:t>refers to the idea of pairing a reward or a positive stimulus with a behavior in order to increase the desired behavior. </a:t>
            </a:r>
            <a:endParaRPr lang="en-US" sz="2400" dirty="0" smtClean="0">
              <a:solidFill>
                <a:schemeClr val="tx1"/>
              </a:solidFill>
            </a:endParaRPr>
          </a:p>
          <a:p>
            <a:r>
              <a:rPr lang="en-US" sz="2400" dirty="0" smtClean="0">
                <a:solidFill>
                  <a:schemeClr val="tx1"/>
                </a:solidFill>
              </a:rPr>
              <a:t>This </a:t>
            </a:r>
            <a:r>
              <a:rPr lang="en-US" sz="2400" dirty="0">
                <a:solidFill>
                  <a:schemeClr val="tx1"/>
                </a:solidFill>
              </a:rPr>
              <a:t>reward can be in any form from verbal praise to a treat appreciated by the child</a:t>
            </a:r>
            <a:r>
              <a:rPr lang="en-US" sz="2400" dirty="0" smtClean="0">
                <a:solidFill>
                  <a:schemeClr val="tx1"/>
                </a:solidFill>
              </a:rPr>
              <a:t>.</a:t>
            </a:r>
          </a:p>
          <a:p>
            <a:r>
              <a:rPr lang="en-US" sz="2400" dirty="0" smtClean="0">
                <a:solidFill>
                  <a:schemeClr val="tx1"/>
                </a:solidFill>
              </a:rPr>
              <a:t>For </a:t>
            </a:r>
            <a:r>
              <a:rPr lang="en-US" sz="2400" dirty="0">
                <a:solidFill>
                  <a:schemeClr val="tx1"/>
                </a:solidFill>
              </a:rPr>
              <a:t>example, if you tell your child he can play video game if he finishes homework by 8 pm. When he does it for the first time, the positive reinforcement would be the video game. This reward would increase the desired behavior of completing homework before 8 pm.</a:t>
            </a:r>
          </a:p>
          <a:p>
            <a:pPr marL="0" indent="0">
              <a:buNone/>
            </a:pPr>
            <a:endParaRPr lang="en-US" sz="2400" dirty="0">
              <a:solidFill>
                <a:schemeClr val="tx1"/>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9497105" y="2678566"/>
            <a:ext cx="2246403" cy="2350634"/>
          </a:xfrm>
          <a:prstGeom prst="rect">
            <a:avLst/>
          </a:prstGeom>
        </p:spPr>
      </p:pic>
    </p:spTree>
    <p:extLst>
      <p:ext uri="{BB962C8B-B14F-4D97-AF65-F5344CB8AC3E}">
        <p14:creationId xmlns:p14="http://schemas.microsoft.com/office/powerpoint/2010/main" val="190711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pc="-5" dirty="0">
                <a:cs typeface="Comic Sans MS"/>
              </a:rPr>
              <a:t>History</a:t>
            </a:r>
            <a:r>
              <a:rPr lang="en-US" sz="4400" spc="-155" dirty="0">
                <a:cs typeface="Comic Sans MS"/>
              </a:rPr>
              <a:t> </a:t>
            </a:r>
            <a:r>
              <a:rPr lang="en-US" sz="4400" spc="-15" dirty="0">
                <a:cs typeface="Comic Sans MS"/>
              </a:rPr>
              <a:t>Of </a:t>
            </a:r>
            <a:r>
              <a:rPr lang="en-US" sz="4400" spc="-1240" dirty="0">
                <a:cs typeface="Comic Sans MS"/>
              </a:rPr>
              <a:t> </a:t>
            </a:r>
            <a:r>
              <a:rPr lang="en-US" sz="4400" spc="-15" dirty="0">
                <a:cs typeface="Comic Sans MS"/>
              </a:rPr>
              <a:t>Psychology</a:t>
            </a:r>
            <a:endParaRPr lang="en-US" sz="4400" dirty="0"/>
          </a:p>
        </p:txBody>
      </p:sp>
      <p:sp>
        <p:nvSpPr>
          <p:cNvPr id="3" name="Content Placeholder 2"/>
          <p:cNvSpPr>
            <a:spLocks noGrp="1"/>
          </p:cNvSpPr>
          <p:nvPr>
            <p:ph idx="1"/>
          </p:nvPr>
        </p:nvSpPr>
        <p:spPr>
          <a:xfrm>
            <a:off x="372187" y="1527353"/>
            <a:ext cx="5845734" cy="3678303"/>
          </a:xfrm>
        </p:spPr>
        <p:txBody>
          <a:bodyPr>
            <a:normAutofit/>
          </a:bodyPr>
          <a:lstStyle/>
          <a:p>
            <a:pPr marL="0" marR="5080" indent="0">
              <a:lnSpc>
                <a:spcPct val="90000"/>
              </a:lnSpc>
              <a:spcBef>
                <a:spcPts val="390"/>
              </a:spcBef>
              <a:buNone/>
            </a:pPr>
            <a:r>
              <a:rPr lang="en-US" sz="2800" spc="-5" dirty="0">
                <a:solidFill>
                  <a:schemeClr val="tx1"/>
                </a:solidFill>
                <a:cs typeface="Comic Sans MS"/>
              </a:rPr>
              <a:t>Ancient people might </a:t>
            </a:r>
            <a:r>
              <a:rPr lang="en-US" sz="2800" spc="-20" dirty="0">
                <a:solidFill>
                  <a:schemeClr val="tx1"/>
                </a:solidFill>
                <a:cs typeface="Comic Sans MS"/>
              </a:rPr>
              <a:t>have </a:t>
            </a:r>
            <a:r>
              <a:rPr lang="en-US" sz="2800" spc="-705" dirty="0">
                <a:solidFill>
                  <a:schemeClr val="tx1"/>
                </a:solidFill>
                <a:cs typeface="Comic Sans MS"/>
              </a:rPr>
              <a:t> </a:t>
            </a:r>
            <a:r>
              <a:rPr lang="en-US" sz="2800" spc="-5" dirty="0">
                <a:solidFill>
                  <a:schemeClr val="tx1"/>
                </a:solidFill>
                <a:cs typeface="Comic Sans MS"/>
              </a:rPr>
              <a:t>attempted</a:t>
            </a:r>
            <a:r>
              <a:rPr lang="en-US" sz="2800" dirty="0">
                <a:solidFill>
                  <a:schemeClr val="tx1"/>
                </a:solidFill>
                <a:cs typeface="Comic Sans MS"/>
              </a:rPr>
              <a:t> </a:t>
            </a:r>
            <a:r>
              <a:rPr lang="en-US" sz="2800" spc="-5" dirty="0">
                <a:solidFill>
                  <a:schemeClr val="tx1"/>
                </a:solidFill>
                <a:cs typeface="Comic Sans MS"/>
              </a:rPr>
              <a:t>to</a:t>
            </a:r>
            <a:r>
              <a:rPr lang="en-US" sz="2800" dirty="0">
                <a:solidFill>
                  <a:schemeClr val="tx1"/>
                </a:solidFill>
                <a:cs typeface="Comic Sans MS"/>
              </a:rPr>
              <a:t> </a:t>
            </a:r>
            <a:r>
              <a:rPr lang="en-US" sz="2800" spc="-20" dirty="0">
                <a:solidFill>
                  <a:schemeClr val="tx1"/>
                </a:solidFill>
                <a:cs typeface="Comic Sans MS"/>
              </a:rPr>
              <a:t>cure </a:t>
            </a:r>
            <a:r>
              <a:rPr lang="en-US" sz="2800" spc="-705" dirty="0">
                <a:solidFill>
                  <a:schemeClr val="tx1"/>
                </a:solidFill>
                <a:cs typeface="Comic Sans MS"/>
              </a:rPr>
              <a:t> </a:t>
            </a:r>
            <a:r>
              <a:rPr lang="en-US" sz="2800" spc="-5" dirty="0">
                <a:solidFill>
                  <a:schemeClr val="tx1"/>
                </a:solidFill>
                <a:cs typeface="Comic Sans MS"/>
              </a:rPr>
              <a:t>headaches,</a:t>
            </a:r>
            <a:r>
              <a:rPr lang="en-US" sz="2800" dirty="0">
                <a:solidFill>
                  <a:schemeClr val="tx1"/>
                </a:solidFill>
                <a:cs typeface="Comic Sans MS"/>
              </a:rPr>
              <a:t> </a:t>
            </a:r>
            <a:r>
              <a:rPr lang="en-US" sz="2800" spc="-10" dirty="0">
                <a:solidFill>
                  <a:schemeClr val="tx1"/>
                </a:solidFill>
                <a:cs typeface="Comic Sans MS"/>
              </a:rPr>
              <a:t>seizures,</a:t>
            </a:r>
            <a:r>
              <a:rPr lang="en-US" sz="2800" spc="-5" dirty="0">
                <a:solidFill>
                  <a:schemeClr val="tx1"/>
                </a:solidFill>
                <a:cs typeface="Comic Sans MS"/>
              </a:rPr>
              <a:t> </a:t>
            </a:r>
            <a:r>
              <a:rPr lang="en-US" sz="2800" spc="-30" dirty="0">
                <a:solidFill>
                  <a:schemeClr val="tx1"/>
                </a:solidFill>
                <a:cs typeface="Comic Sans MS"/>
              </a:rPr>
              <a:t>or </a:t>
            </a:r>
            <a:r>
              <a:rPr lang="en-US" sz="2800" spc="-25" dirty="0">
                <a:solidFill>
                  <a:schemeClr val="tx1"/>
                </a:solidFill>
                <a:cs typeface="Comic Sans MS"/>
              </a:rPr>
              <a:t> </a:t>
            </a:r>
            <a:r>
              <a:rPr lang="en-US" sz="2800" dirty="0">
                <a:solidFill>
                  <a:schemeClr val="tx1"/>
                </a:solidFill>
                <a:cs typeface="Comic Sans MS"/>
              </a:rPr>
              <a:t>psychological </a:t>
            </a:r>
            <a:r>
              <a:rPr lang="en-US" sz="2800" spc="-5" dirty="0">
                <a:solidFill>
                  <a:schemeClr val="tx1"/>
                </a:solidFill>
                <a:cs typeface="Comic Sans MS"/>
              </a:rPr>
              <a:t>disorders </a:t>
            </a:r>
            <a:r>
              <a:rPr lang="en-US" sz="2800" spc="-20" dirty="0">
                <a:solidFill>
                  <a:schemeClr val="tx1"/>
                </a:solidFill>
                <a:cs typeface="Comic Sans MS"/>
              </a:rPr>
              <a:t>by </a:t>
            </a:r>
            <a:r>
              <a:rPr lang="en-US" sz="2800" spc="-705" dirty="0">
                <a:solidFill>
                  <a:schemeClr val="tx1"/>
                </a:solidFill>
                <a:cs typeface="Comic Sans MS"/>
              </a:rPr>
              <a:t> </a:t>
            </a:r>
            <a:r>
              <a:rPr lang="en-US" sz="2800" spc="-5" dirty="0">
                <a:solidFill>
                  <a:schemeClr val="tx1"/>
                </a:solidFill>
                <a:cs typeface="Comic Sans MS"/>
              </a:rPr>
              <a:t>drilling </a:t>
            </a:r>
            <a:r>
              <a:rPr lang="en-US" sz="2800" dirty="0">
                <a:solidFill>
                  <a:schemeClr val="tx1"/>
                </a:solidFill>
                <a:cs typeface="Comic Sans MS"/>
              </a:rPr>
              <a:t>holes </a:t>
            </a:r>
            <a:r>
              <a:rPr lang="en-US" sz="2800" spc="-5" dirty="0">
                <a:solidFill>
                  <a:schemeClr val="tx1"/>
                </a:solidFill>
                <a:cs typeface="Comic Sans MS"/>
              </a:rPr>
              <a:t>in the </a:t>
            </a:r>
            <a:r>
              <a:rPr lang="en-US" sz="2800" spc="-10" dirty="0">
                <a:solidFill>
                  <a:schemeClr val="tx1"/>
                </a:solidFill>
                <a:cs typeface="Comic Sans MS"/>
              </a:rPr>
              <a:t>skull. </a:t>
            </a:r>
            <a:r>
              <a:rPr lang="en-US" sz="2800" spc="-5" dirty="0">
                <a:solidFill>
                  <a:schemeClr val="tx1"/>
                </a:solidFill>
                <a:cs typeface="Comic Sans MS"/>
              </a:rPr>
              <a:t> Bone</a:t>
            </a:r>
            <a:r>
              <a:rPr lang="en-US" sz="2800" dirty="0">
                <a:solidFill>
                  <a:schemeClr val="tx1"/>
                </a:solidFill>
                <a:cs typeface="Comic Sans MS"/>
              </a:rPr>
              <a:t> </a:t>
            </a:r>
            <a:r>
              <a:rPr lang="en-US" sz="2800" spc="-5" dirty="0">
                <a:solidFill>
                  <a:schemeClr val="tx1"/>
                </a:solidFill>
                <a:cs typeface="Comic Sans MS"/>
              </a:rPr>
              <a:t>growth</a:t>
            </a:r>
            <a:r>
              <a:rPr lang="en-US" sz="2800" dirty="0">
                <a:solidFill>
                  <a:schemeClr val="tx1"/>
                </a:solidFill>
                <a:cs typeface="Comic Sans MS"/>
              </a:rPr>
              <a:t> </a:t>
            </a:r>
            <a:r>
              <a:rPr lang="en-US" sz="2800" spc="-5" dirty="0">
                <a:solidFill>
                  <a:schemeClr val="tx1"/>
                </a:solidFill>
                <a:cs typeface="Comic Sans MS"/>
              </a:rPr>
              <a:t>around</a:t>
            </a:r>
            <a:r>
              <a:rPr lang="en-US" sz="2800" dirty="0">
                <a:solidFill>
                  <a:schemeClr val="tx1"/>
                </a:solidFill>
                <a:cs typeface="Comic Sans MS"/>
              </a:rPr>
              <a:t> </a:t>
            </a:r>
            <a:r>
              <a:rPr lang="en-US" sz="2800" spc="-25" dirty="0">
                <a:solidFill>
                  <a:schemeClr val="tx1"/>
                </a:solidFill>
                <a:cs typeface="Comic Sans MS"/>
              </a:rPr>
              <a:t>the </a:t>
            </a:r>
            <a:r>
              <a:rPr lang="en-US" sz="2800" spc="-20" dirty="0">
                <a:solidFill>
                  <a:schemeClr val="tx1"/>
                </a:solidFill>
                <a:cs typeface="Comic Sans MS"/>
              </a:rPr>
              <a:t> </a:t>
            </a:r>
            <a:r>
              <a:rPr lang="en-US" sz="2800" dirty="0">
                <a:solidFill>
                  <a:schemeClr val="tx1"/>
                </a:solidFill>
                <a:cs typeface="Comic Sans MS"/>
              </a:rPr>
              <a:t>hole</a:t>
            </a:r>
            <a:r>
              <a:rPr lang="en-US" sz="2800" spc="5" dirty="0">
                <a:solidFill>
                  <a:schemeClr val="tx1"/>
                </a:solidFill>
                <a:cs typeface="Comic Sans MS"/>
              </a:rPr>
              <a:t> </a:t>
            </a:r>
            <a:r>
              <a:rPr lang="en-US" sz="2800" spc="-5" dirty="0">
                <a:solidFill>
                  <a:schemeClr val="tx1"/>
                </a:solidFill>
                <a:cs typeface="Comic Sans MS"/>
              </a:rPr>
              <a:t>indicates</a:t>
            </a:r>
            <a:r>
              <a:rPr lang="en-US" sz="2800" dirty="0">
                <a:solidFill>
                  <a:schemeClr val="tx1"/>
                </a:solidFill>
                <a:cs typeface="Comic Sans MS"/>
              </a:rPr>
              <a:t> </a:t>
            </a:r>
            <a:r>
              <a:rPr lang="en-US" sz="2800" spc="-5" dirty="0">
                <a:solidFill>
                  <a:schemeClr val="tx1"/>
                </a:solidFill>
                <a:cs typeface="Comic Sans MS"/>
              </a:rPr>
              <a:t>that</a:t>
            </a:r>
            <a:r>
              <a:rPr lang="en-US" sz="2800" dirty="0">
                <a:solidFill>
                  <a:schemeClr val="tx1"/>
                </a:solidFill>
                <a:cs typeface="Comic Sans MS"/>
              </a:rPr>
              <a:t> </a:t>
            </a:r>
            <a:r>
              <a:rPr lang="en-US" sz="2800" spc="-25" dirty="0">
                <a:solidFill>
                  <a:schemeClr val="tx1"/>
                </a:solidFill>
                <a:cs typeface="Comic Sans MS"/>
              </a:rPr>
              <a:t>some </a:t>
            </a:r>
            <a:r>
              <a:rPr lang="en-US" sz="2800" spc="-705" dirty="0">
                <a:solidFill>
                  <a:schemeClr val="tx1"/>
                </a:solidFill>
                <a:cs typeface="Comic Sans MS"/>
              </a:rPr>
              <a:t> </a:t>
            </a:r>
            <a:r>
              <a:rPr lang="en-US" sz="2800" spc="-5" dirty="0">
                <a:solidFill>
                  <a:schemeClr val="tx1"/>
                </a:solidFill>
                <a:cs typeface="Comic Sans MS"/>
              </a:rPr>
              <a:t>patients</a:t>
            </a:r>
            <a:r>
              <a:rPr lang="en-US" sz="2800" dirty="0">
                <a:solidFill>
                  <a:schemeClr val="tx1"/>
                </a:solidFill>
                <a:cs typeface="Comic Sans MS"/>
              </a:rPr>
              <a:t> survived</a:t>
            </a:r>
            <a:r>
              <a:rPr lang="en-US" sz="2800" spc="5" dirty="0">
                <a:solidFill>
                  <a:schemeClr val="tx1"/>
                </a:solidFill>
                <a:cs typeface="Comic Sans MS"/>
              </a:rPr>
              <a:t> </a:t>
            </a:r>
            <a:r>
              <a:rPr lang="en-US" sz="2800" spc="-25" dirty="0">
                <a:solidFill>
                  <a:schemeClr val="tx1"/>
                </a:solidFill>
                <a:cs typeface="Comic Sans MS"/>
              </a:rPr>
              <a:t>the </a:t>
            </a:r>
            <a:r>
              <a:rPr lang="en-US" sz="2800" spc="-705" dirty="0">
                <a:solidFill>
                  <a:schemeClr val="tx1"/>
                </a:solidFill>
                <a:cs typeface="Comic Sans MS"/>
              </a:rPr>
              <a:t> </a:t>
            </a:r>
            <a:r>
              <a:rPr lang="en-US" sz="2800" spc="-15" dirty="0">
                <a:solidFill>
                  <a:schemeClr val="tx1"/>
                </a:solidFill>
                <a:cs typeface="Comic Sans MS"/>
              </a:rPr>
              <a:t>procedure.</a:t>
            </a:r>
            <a:endParaRPr lang="en-US" sz="2800" dirty="0">
              <a:solidFill>
                <a:schemeClr val="tx1"/>
              </a:solidFill>
              <a:cs typeface="Comic Sans MS"/>
            </a:endParaRPr>
          </a:p>
        </p:txBody>
      </p:sp>
      <p:pic>
        <p:nvPicPr>
          <p:cNvPr id="4" name="object 6"/>
          <p:cNvPicPr/>
          <p:nvPr/>
        </p:nvPicPr>
        <p:blipFill>
          <a:blip r:embed="rId2" cstate="print"/>
          <a:stretch>
            <a:fillRect/>
          </a:stretch>
        </p:blipFill>
        <p:spPr>
          <a:xfrm>
            <a:off x="6391492" y="2205881"/>
            <a:ext cx="5045745" cy="3855285"/>
          </a:xfrm>
          <a:prstGeom prst="rect">
            <a:avLst/>
          </a:prstGeom>
        </p:spPr>
      </p:pic>
    </p:spTree>
    <p:extLst>
      <p:ext uri="{BB962C8B-B14F-4D97-AF65-F5344CB8AC3E}">
        <p14:creationId xmlns:p14="http://schemas.microsoft.com/office/powerpoint/2010/main" val="4104832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Negative reinforcement </a:t>
            </a:r>
          </a:p>
        </p:txBody>
      </p:sp>
      <p:sp>
        <p:nvSpPr>
          <p:cNvPr id="3" name="Content Placeholder 2"/>
          <p:cNvSpPr>
            <a:spLocks noGrp="1"/>
          </p:cNvSpPr>
          <p:nvPr>
            <p:ph idx="1"/>
          </p:nvPr>
        </p:nvSpPr>
        <p:spPr>
          <a:xfrm>
            <a:off x="581192" y="2658718"/>
            <a:ext cx="8993882" cy="3678303"/>
          </a:xfrm>
        </p:spPr>
        <p:txBody>
          <a:bodyPr>
            <a:noAutofit/>
          </a:bodyPr>
          <a:lstStyle/>
          <a:p>
            <a:r>
              <a:rPr lang="en-US" sz="2200" dirty="0" smtClean="0">
                <a:solidFill>
                  <a:schemeClr val="tx1"/>
                </a:solidFill>
              </a:rPr>
              <a:t>It </a:t>
            </a:r>
            <a:r>
              <a:rPr lang="en-US" sz="2200" dirty="0">
                <a:solidFill>
                  <a:schemeClr val="tx1"/>
                </a:solidFill>
              </a:rPr>
              <a:t>refers to encouraging a desired behavior by removing an adverse or unpleasant </a:t>
            </a:r>
            <a:r>
              <a:rPr lang="en-US" sz="2200" dirty="0" smtClean="0">
                <a:solidFill>
                  <a:schemeClr val="tx1"/>
                </a:solidFill>
              </a:rPr>
              <a:t>stimuli. </a:t>
            </a:r>
          </a:p>
          <a:p>
            <a:r>
              <a:rPr lang="en-US" sz="2200" dirty="0" smtClean="0">
                <a:solidFill>
                  <a:schemeClr val="tx1"/>
                </a:solidFill>
              </a:rPr>
              <a:t>For </a:t>
            </a:r>
            <a:r>
              <a:rPr lang="en-US" sz="2200" dirty="0">
                <a:solidFill>
                  <a:schemeClr val="tx1"/>
                </a:solidFill>
              </a:rPr>
              <a:t>example, if you are experiencing a headache and you take a medicine for that – you are subtracting the adverse stimuli of headache. Next time you experience a headache, you will most likely take the medicine again – therefore, encouragement of desired behavior occurs through negative reinforcement. </a:t>
            </a:r>
            <a:endParaRPr lang="en-US" sz="2200" dirty="0" smtClean="0">
              <a:solidFill>
                <a:schemeClr val="tx1"/>
              </a:solidFill>
            </a:endParaRPr>
          </a:p>
          <a:p>
            <a:r>
              <a:rPr lang="en-US" sz="2200" dirty="0">
                <a:solidFill>
                  <a:schemeClr val="tx1"/>
                </a:solidFill>
              </a:rPr>
              <a:t>Another example of this kind of reinforcement at school can be the teacher eliminating that day’s homework if the students achieve their tasks in class. </a:t>
            </a:r>
            <a:endParaRPr lang="en-US" sz="2200" dirty="0" smtClean="0">
              <a:solidFill>
                <a:schemeClr val="tx1"/>
              </a:solidFill>
            </a:endParaRPr>
          </a:p>
          <a:p>
            <a:r>
              <a:rPr lang="en-US" sz="2200" dirty="0">
                <a:solidFill>
                  <a:schemeClr val="tx1"/>
                </a:solidFill>
              </a:rPr>
              <a:t>Taking a shower can help you get rid of the adverse stimuli of being stinky.</a:t>
            </a:r>
          </a:p>
          <a:p>
            <a:pPr marL="0" indent="0">
              <a:buNone/>
            </a:pPr>
            <a:endParaRPr lang="en-US" sz="2200" dirty="0">
              <a:solidFill>
                <a:schemeClr val="tx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575074" y="2566578"/>
            <a:ext cx="2556238" cy="2919821"/>
          </a:xfrm>
          <a:prstGeom prst="rect">
            <a:avLst/>
          </a:prstGeom>
        </p:spPr>
      </p:pic>
    </p:spTree>
    <p:extLst>
      <p:ext uri="{BB962C8B-B14F-4D97-AF65-F5344CB8AC3E}">
        <p14:creationId xmlns:p14="http://schemas.microsoft.com/office/powerpoint/2010/main" val="1829024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Positive punishment</a:t>
            </a:r>
          </a:p>
        </p:txBody>
      </p:sp>
      <p:sp>
        <p:nvSpPr>
          <p:cNvPr id="3" name="Content Placeholder 2"/>
          <p:cNvSpPr>
            <a:spLocks noGrp="1"/>
          </p:cNvSpPr>
          <p:nvPr>
            <p:ph idx="1"/>
          </p:nvPr>
        </p:nvSpPr>
        <p:spPr>
          <a:xfrm>
            <a:off x="581192" y="2363376"/>
            <a:ext cx="8562808" cy="3678303"/>
          </a:xfrm>
        </p:spPr>
        <p:txBody>
          <a:bodyPr>
            <a:normAutofit/>
          </a:bodyPr>
          <a:lstStyle/>
          <a:p>
            <a:r>
              <a:rPr lang="en-US" sz="2200" dirty="0" smtClean="0">
                <a:solidFill>
                  <a:schemeClr val="tx1"/>
                </a:solidFill>
              </a:rPr>
              <a:t>Positive </a:t>
            </a:r>
            <a:r>
              <a:rPr lang="en-US" sz="2200" dirty="0">
                <a:solidFill>
                  <a:schemeClr val="tx1"/>
                </a:solidFill>
              </a:rPr>
              <a:t>means “adding.” This technique is applied to eliminate the undesired behavior by adding a consequence that will discourage the child from repeating that </a:t>
            </a:r>
            <a:r>
              <a:rPr lang="en-US" sz="2200" dirty="0" smtClean="0">
                <a:solidFill>
                  <a:schemeClr val="tx1"/>
                </a:solidFill>
              </a:rPr>
              <a:t>behavior.</a:t>
            </a:r>
          </a:p>
          <a:p>
            <a:r>
              <a:rPr lang="en-US" sz="2200" dirty="0" smtClean="0">
                <a:solidFill>
                  <a:schemeClr val="tx1"/>
                </a:solidFill>
              </a:rPr>
              <a:t>An </a:t>
            </a:r>
            <a:r>
              <a:rPr lang="en-US" sz="2200" dirty="0">
                <a:solidFill>
                  <a:schemeClr val="tx1"/>
                </a:solidFill>
              </a:rPr>
              <a:t>example of this technique is giving the child extra homework if he did not complete his work on time. Addition of homework will weaken the behavior of incomplete work. Positive punishment also refers to the addition of a frown and scolding. </a:t>
            </a:r>
          </a:p>
          <a:p>
            <a:r>
              <a:rPr lang="en-US" sz="2200" dirty="0">
                <a:solidFill>
                  <a:schemeClr val="tx1"/>
                </a:solidFill>
              </a:rPr>
              <a:t>Addition of ticket for over speeding to weaken unwanted behavior.</a:t>
            </a:r>
          </a:p>
          <a:p>
            <a:pPr marL="0" indent="0">
              <a:buNone/>
            </a:pPr>
            <a:endParaRPr lang="en-US" sz="2200" dirty="0">
              <a:solidFill>
                <a:schemeClr val="tx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144000" y="3093907"/>
            <a:ext cx="2662751" cy="1504218"/>
          </a:xfrm>
          <a:prstGeom prst="rect">
            <a:avLst/>
          </a:prstGeom>
        </p:spPr>
      </p:pic>
    </p:spTree>
    <p:extLst>
      <p:ext uri="{BB962C8B-B14F-4D97-AF65-F5344CB8AC3E}">
        <p14:creationId xmlns:p14="http://schemas.microsoft.com/office/powerpoint/2010/main" val="1775560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Negative punishment </a:t>
            </a:r>
          </a:p>
        </p:txBody>
      </p:sp>
      <p:sp>
        <p:nvSpPr>
          <p:cNvPr id="3" name="Content Placeholder 2"/>
          <p:cNvSpPr>
            <a:spLocks noGrp="1"/>
          </p:cNvSpPr>
          <p:nvPr>
            <p:ph idx="1"/>
          </p:nvPr>
        </p:nvSpPr>
        <p:spPr>
          <a:xfrm>
            <a:off x="581192" y="2180496"/>
            <a:ext cx="8601997" cy="3678303"/>
          </a:xfrm>
        </p:spPr>
        <p:txBody>
          <a:bodyPr/>
          <a:lstStyle/>
          <a:p>
            <a:r>
              <a:rPr lang="en-US" sz="2400" dirty="0" smtClean="0">
                <a:solidFill>
                  <a:schemeClr val="tx1"/>
                </a:solidFill>
              </a:rPr>
              <a:t>It is a behavioral modification technique </a:t>
            </a:r>
            <a:r>
              <a:rPr lang="en-US" sz="2400" dirty="0">
                <a:solidFill>
                  <a:schemeClr val="tx1"/>
                </a:solidFill>
              </a:rPr>
              <a:t>used to weaken the behavior by taking away a favorable stimulus such as a privilege or positive attention following that action. </a:t>
            </a:r>
            <a:endParaRPr lang="en-US" sz="2400" dirty="0" smtClean="0">
              <a:solidFill>
                <a:schemeClr val="tx1"/>
              </a:solidFill>
            </a:endParaRPr>
          </a:p>
          <a:p>
            <a:r>
              <a:rPr lang="en-US" sz="2400" dirty="0" smtClean="0">
                <a:solidFill>
                  <a:schemeClr val="tx1"/>
                </a:solidFill>
              </a:rPr>
              <a:t>Negative </a:t>
            </a:r>
            <a:r>
              <a:rPr lang="en-US" sz="2400" dirty="0">
                <a:solidFill>
                  <a:schemeClr val="tx1"/>
                </a:solidFill>
              </a:rPr>
              <a:t>here refers to “subtraction.” </a:t>
            </a:r>
            <a:endParaRPr lang="en-US" sz="2400" dirty="0" smtClean="0">
              <a:solidFill>
                <a:schemeClr val="tx1"/>
              </a:solidFill>
            </a:endParaRPr>
          </a:p>
          <a:p>
            <a:r>
              <a:rPr lang="en-US" sz="2400" dirty="0" smtClean="0">
                <a:solidFill>
                  <a:schemeClr val="tx1"/>
                </a:solidFill>
              </a:rPr>
              <a:t>For </a:t>
            </a:r>
            <a:r>
              <a:rPr lang="en-US" sz="2400" dirty="0">
                <a:solidFill>
                  <a:schemeClr val="tx1"/>
                </a:solidFill>
              </a:rPr>
              <a:t>example, a mother may turn off Wi-Fi at home when her child throws a tantrum. Taking away the child’s privilege, his Wi-Fi, will reduce the unwanted behavior.</a:t>
            </a:r>
          </a:p>
          <a:p>
            <a:pPr marL="0" indent="0">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9183189" y="2984862"/>
            <a:ext cx="2686050" cy="1828800"/>
          </a:xfrm>
          <a:prstGeom prst="rect">
            <a:avLst/>
          </a:prstGeom>
        </p:spPr>
      </p:pic>
    </p:spTree>
    <p:extLst>
      <p:ext uri="{BB962C8B-B14F-4D97-AF65-F5344CB8AC3E}">
        <p14:creationId xmlns:p14="http://schemas.microsoft.com/office/powerpoint/2010/main" val="4220803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98312" y="1932301"/>
            <a:ext cx="11029615" cy="3678303"/>
          </a:xfrm>
        </p:spPr>
        <p:txBody>
          <a:bodyPr>
            <a:normAutofit/>
          </a:bodyPr>
          <a:lstStyle/>
          <a:p>
            <a:pPr marL="0" indent="0" algn="ctr">
              <a:buNone/>
            </a:pPr>
            <a:r>
              <a:rPr lang="en-US" sz="8000" dirty="0" smtClean="0"/>
              <a:t>Thank you! </a:t>
            </a:r>
            <a:endParaRPr lang="en-US" sz="8000" dirty="0"/>
          </a:p>
        </p:txBody>
      </p:sp>
    </p:spTree>
    <p:extLst>
      <p:ext uri="{BB962C8B-B14F-4D97-AF65-F5344CB8AC3E}">
        <p14:creationId xmlns:p14="http://schemas.microsoft.com/office/powerpoint/2010/main" val="1355723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6519" y="819298"/>
            <a:ext cx="5902325" cy="444352"/>
          </a:xfrm>
          <a:prstGeom prst="rect">
            <a:avLst/>
          </a:prstGeom>
        </p:spPr>
        <p:txBody>
          <a:bodyPr vert="horz" wrap="square" lIns="0" tIns="13335" rIns="0" bIns="0" rtlCol="0">
            <a:spAutoFit/>
          </a:bodyPr>
          <a:lstStyle/>
          <a:p>
            <a:pPr marL="12700" algn="ctr">
              <a:lnSpc>
                <a:spcPct val="100000"/>
              </a:lnSpc>
              <a:spcBef>
                <a:spcPts val="105"/>
              </a:spcBef>
            </a:pPr>
            <a:r>
              <a:rPr lang="en-US" spc="-5" dirty="0">
                <a:cs typeface="Comic Sans MS"/>
              </a:rPr>
              <a:t>History</a:t>
            </a:r>
            <a:r>
              <a:rPr lang="en-US" spc="-155" dirty="0">
                <a:cs typeface="Comic Sans MS"/>
              </a:rPr>
              <a:t> </a:t>
            </a:r>
            <a:r>
              <a:rPr lang="en-US" spc="-15" dirty="0">
                <a:cs typeface="Comic Sans MS"/>
              </a:rPr>
              <a:t>Of </a:t>
            </a:r>
            <a:r>
              <a:rPr lang="en-US" spc="-1240" dirty="0">
                <a:cs typeface="Comic Sans MS"/>
              </a:rPr>
              <a:t> </a:t>
            </a:r>
            <a:r>
              <a:rPr lang="en-US" spc="-15" dirty="0">
                <a:cs typeface="Comic Sans MS"/>
              </a:rPr>
              <a:t>Psychology</a:t>
            </a:r>
            <a:endParaRPr b="1" spc="-10" dirty="0">
              <a:latin typeface="Comic Sans MS"/>
              <a:cs typeface="Comic Sans MS"/>
            </a:endParaRPr>
          </a:p>
        </p:txBody>
      </p:sp>
      <p:sp>
        <p:nvSpPr>
          <p:cNvPr id="3" name="object 3"/>
          <p:cNvSpPr/>
          <p:nvPr/>
        </p:nvSpPr>
        <p:spPr>
          <a:xfrm>
            <a:off x="1001267" y="1379219"/>
            <a:ext cx="5257800" cy="2557145"/>
          </a:xfrm>
          <a:custGeom>
            <a:avLst/>
            <a:gdLst/>
            <a:ahLst/>
            <a:cxnLst/>
            <a:rect l="l" t="t" r="r" b="b"/>
            <a:pathLst>
              <a:path w="5257800" h="2557145">
                <a:moveTo>
                  <a:pt x="5257800" y="0"/>
                </a:moveTo>
                <a:lnTo>
                  <a:pt x="426212" y="0"/>
                </a:lnTo>
                <a:lnTo>
                  <a:pt x="379729" y="2539"/>
                </a:lnTo>
                <a:lnTo>
                  <a:pt x="334772" y="9778"/>
                </a:lnTo>
                <a:lnTo>
                  <a:pt x="291465" y="21716"/>
                </a:lnTo>
                <a:lnTo>
                  <a:pt x="250190" y="37972"/>
                </a:lnTo>
                <a:lnTo>
                  <a:pt x="211099" y="58165"/>
                </a:lnTo>
                <a:lnTo>
                  <a:pt x="174497" y="82295"/>
                </a:lnTo>
                <a:lnTo>
                  <a:pt x="140652" y="109854"/>
                </a:lnTo>
                <a:lnTo>
                  <a:pt x="109804" y="140588"/>
                </a:lnTo>
                <a:lnTo>
                  <a:pt x="82232" y="174497"/>
                </a:lnTo>
                <a:lnTo>
                  <a:pt x="58191" y="211074"/>
                </a:lnTo>
                <a:lnTo>
                  <a:pt x="37934" y="250189"/>
                </a:lnTo>
                <a:lnTo>
                  <a:pt x="21729" y="291464"/>
                </a:lnTo>
                <a:lnTo>
                  <a:pt x="9829" y="334771"/>
                </a:lnTo>
                <a:lnTo>
                  <a:pt x="2501" y="379729"/>
                </a:lnTo>
                <a:lnTo>
                  <a:pt x="0" y="426084"/>
                </a:lnTo>
                <a:lnTo>
                  <a:pt x="0" y="2556763"/>
                </a:lnTo>
                <a:lnTo>
                  <a:pt x="5257800" y="2556763"/>
                </a:lnTo>
                <a:lnTo>
                  <a:pt x="5257800" y="0"/>
                </a:lnTo>
                <a:close/>
              </a:path>
            </a:pathLst>
          </a:custGeom>
          <a:solidFill>
            <a:srgbClr val="903163"/>
          </a:solidFill>
        </p:spPr>
        <p:txBody>
          <a:bodyPr wrap="square" lIns="0" tIns="0" rIns="0" bIns="0" rtlCol="0"/>
          <a:lstStyle/>
          <a:p>
            <a:endParaRPr/>
          </a:p>
        </p:txBody>
      </p:sp>
      <p:sp>
        <p:nvSpPr>
          <p:cNvPr id="4" name="object 4"/>
          <p:cNvSpPr txBox="1"/>
          <p:nvPr/>
        </p:nvSpPr>
        <p:spPr>
          <a:xfrm>
            <a:off x="1303147" y="1727962"/>
            <a:ext cx="4624070"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cs typeface="Comic Sans MS"/>
              </a:rPr>
              <a:t>Greek,</a:t>
            </a:r>
            <a:r>
              <a:rPr sz="2000" spc="-35" dirty="0">
                <a:solidFill>
                  <a:srgbClr val="FFFFFF"/>
                </a:solidFill>
                <a:cs typeface="Comic Sans MS"/>
              </a:rPr>
              <a:t> </a:t>
            </a:r>
            <a:r>
              <a:rPr sz="2000" spc="-5" dirty="0">
                <a:solidFill>
                  <a:srgbClr val="FFFFFF"/>
                </a:solidFill>
                <a:cs typeface="Comic Sans MS"/>
              </a:rPr>
              <a:t>Father</a:t>
            </a:r>
            <a:r>
              <a:rPr sz="2000" spc="-30" dirty="0">
                <a:solidFill>
                  <a:srgbClr val="FFFFFF"/>
                </a:solidFill>
                <a:cs typeface="Comic Sans MS"/>
              </a:rPr>
              <a:t> </a:t>
            </a:r>
            <a:r>
              <a:rPr sz="2000" dirty="0">
                <a:solidFill>
                  <a:srgbClr val="FFFFFF"/>
                </a:solidFill>
                <a:cs typeface="Comic Sans MS"/>
              </a:rPr>
              <a:t>of</a:t>
            </a:r>
            <a:r>
              <a:rPr sz="2000" spc="-35" dirty="0">
                <a:solidFill>
                  <a:srgbClr val="FFFFFF"/>
                </a:solidFill>
                <a:cs typeface="Comic Sans MS"/>
              </a:rPr>
              <a:t> </a:t>
            </a:r>
            <a:r>
              <a:rPr sz="2000" dirty="0">
                <a:solidFill>
                  <a:srgbClr val="FFFFFF"/>
                </a:solidFill>
                <a:cs typeface="Comic Sans MS"/>
              </a:rPr>
              <a:t>medicine</a:t>
            </a:r>
            <a:r>
              <a:rPr sz="2000" spc="-50" dirty="0">
                <a:solidFill>
                  <a:srgbClr val="FFFFFF"/>
                </a:solidFill>
                <a:cs typeface="Comic Sans MS"/>
              </a:rPr>
              <a:t> </a:t>
            </a:r>
            <a:r>
              <a:rPr sz="2000" spc="-15" dirty="0">
                <a:solidFill>
                  <a:srgbClr val="FFFFFF"/>
                </a:solidFill>
                <a:cs typeface="Comic Sans MS"/>
              </a:rPr>
              <a:t>Hippocrates</a:t>
            </a:r>
            <a:endParaRPr sz="2000" dirty="0">
              <a:cs typeface="Comic Sans MS"/>
            </a:endParaRPr>
          </a:p>
        </p:txBody>
      </p:sp>
      <p:sp>
        <p:nvSpPr>
          <p:cNvPr id="5" name="object 5"/>
          <p:cNvSpPr txBox="1"/>
          <p:nvPr/>
        </p:nvSpPr>
        <p:spPr>
          <a:xfrm>
            <a:off x="1263522" y="2046224"/>
            <a:ext cx="470598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cs typeface="Comic Sans MS"/>
              </a:rPr>
              <a:t>said</a:t>
            </a:r>
            <a:r>
              <a:rPr sz="2000" spc="-25" dirty="0">
                <a:solidFill>
                  <a:srgbClr val="FFFFFF"/>
                </a:solidFill>
                <a:cs typeface="Comic Sans MS"/>
              </a:rPr>
              <a:t> </a:t>
            </a:r>
            <a:r>
              <a:rPr sz="2000" spc="-5" dirty="0">
                <a:solidFill>
                  <a:srgbClr val="FFFFFF"/>
                </a:solidFill>
                <a:cs typeface="Comic Sans MS"/>
              </a:rPr>
              <a:t>all</a:t>
            </a:r>
            <a:r>
              <a:rPr sz="2000" spc="-30" dirty="0">
                <a:solidFill>
                  <a:srgbClr val="FFFFFF"/>
                </a:solidFill>
                <a:cs typeface="Comic Sans MS"/>
              </a:rPr>
              <a:t> </a:t>
            </a:r>
            <a:r>
              <a:rPr sz="2000" spc="-5" dirty="0">
                <a:solidFill>
                  <a:srgbClr val="FFFFFF"/>
                </a:solidFill>
                <a:cs typeface="Comic Sans MS"/>
              </a:rPr>
              <a:t>disorder</a:t>
            </a:r>
            <a:r>
              <a:rPr sz="2000" spc="-10" dirty="0">
                <a:solidFill>
                  <a:srgbClr val="FFFFFF"/>
                </a:solidFill>
                <a:cs typeface="Comic Sans MS"/>
              </a:rPr>
              <a:t> </a:t>
            </a:r>
            <a:r>
              <a:rPr sz="2000" spc="-5" dirty="0">
                <a:solidFill>
                  <a:srgbClr val="FFFFFF"/>
                </a:solidFill>
                <a:cs typeface="Comic Sans MS"/>
              </a:rPr>
              <a:t>were</a:t>
            </a:r>
            <a:r>
              <a:rPr sz="2000" spc="-30" dirty="0">
                <a:solidFill>
                  <a:srgbClr val="FFFFFF"/>
                </a:solidFill>
                <a:cs typeface="Comic Sans MS"/>
              </a:rPr>
              <a:t> </a:t>
            </a:r>
            <a:r>
              <a:rPr sz="2000" spc="-5" dirty="0">
                <a:solidFill>
                  <a:srgbClr val="FFFFFF"/>
                </a:solidFill>
                <a:cs typeface="Comic Sans MS"/>
              </a:rPr>
              <a:t>caused</a:t>
            </a:r>
            <a:r>
              <a:rPr sz="2000" spc="-25" dirty="0">
                <a:solidFill>
                  <a:srgbClr val="FFFFFF"/>
                </a:solidFill>
                <a:cs typeface="Comic Sans MS"/>
              </a:rPr>
              <a:t> </a:t>
            </a:r>
            <a:r>
              <a:rPr sz="2000" spc="-5" dirty="0">
                <a:solidFill>
                  <a:srgbClr val="FFFFFF"/>
                </a:solidFill>
                <a:cs typeface="Comic Sans MS"/>
              </a:rPr>
              <a:t>by</a:t>
            </a:r>
            <a:r>
              <a:rPr sz="2000" spc="-30" dirty="0">
                <a:solidFill>
                  <a:srgbClr val="FFFFFF"/>
                </a:solidFill>
                <a:cs typeface="Comic Sans MS"/>
              </a:rPr>
              <a:t> </a:t>
            </a:r>
            <a:r>
              <a:rPr sz="2000" spc="-15" dirty="0">
                <a:solidFill>
                  <a:srgbClr val="FFFFFF"/>
                </a:solidFill>
                <a:cs typeface="Comic Sans MS"/>
              </a:rPr>
              <a:t>natural</a:t>
            </a:r>
            <a:endParaRPr sz="2000" dirty="0">
              <a:cs typeface="Comic Sans MS"/>
            </a:endParaRPr>
          </a:p>
        </p:txBody>
      </p:sp>
      <p:sp>
        <p:nvSpPr>
          <p:cNvPr id="6" name="object 6"/>
          <p:cNvSpPr txBox="1"/>
          <p:nvPr/>
        </p:nvSpPr>
        <p:spPr>
          <a:xfrm>
            <a:off x="1271777" y="2360422"/>
            <a:ext cx="4722495" cy="330835"/>
          </a:xfrm>
          <a:prstGeom prst="rect">
            <a:avLst/>
          </a:prstGeom>
        </p:spPr>
        <p:txBody>
          <a:bodyPr vert="horz" wrap="square" lIns="0" tIns="13335" rIns="0" bIns="0" rtlCol="0">
            <a:spAutoFit/>
          </a:bodyPr>
          <a:lstStyle/>
          <a:p>
            <a:pPr marL="12700">
              <a:lnSpc>
                <a:spcPct val="100000"/>
              </a:lnSpc>
              <a:spcBef>
                <a:spcPts val="105"/>
              </a:spcBef>
            </a:pPr>
            <a:r>
              <a:rPr sz="2000" spc="-5" dirty="0">
                <a:solidFill>
                  <a:srgbClr val="FFFFFF"/>
                </a:solidFill>
                <a:cs typeface="Comic Sans MS"/>
              </a:rPr>
              <a:t>factors</a:t>
            </a:r>
            <a:r>
              <a:rPr sz="2000" spc="-75" dirty="0">
                <a:solidFill>
                  <a:srgbClr val="FFFFFF"/>
                </a:solidFill>
                <a:cs typeface="Comic Sans MS"/>
              </a:rPr>
              <a:t> </a:t>
            </a:r>
            <a:r>
              <a:rPr sz="2000" dirty="0">
                <a:solidFill>
                  <a:srgbClr val="FFFFFF"/>
                </a:solidFill>
                <a:cs typeface="Comic Sans MS"/>
              </a:rPr>
              <a:t>such</a:t>
            </a:r>
            <a:r>
              <a:rPr sz="2000" spc="-70" dirty="0">
                <a:solidFill>
                  <a:srgbClr val="FFFFFF"/>
                </a:solidFill>
                <a:cs typeface="Comic Sans MS"/>
              </a:rPr>
              <a:t> </a:t>
            </a:r>
            <a:r>
              <a:rPr sz="2000" spc="-5" dirty="0">
                <a:solidFill>
                  <a:srgbClr val="FFFFFF"/>
                </a:solidFill>
                <a:cs typeface="Comic Sans MS"/>
              </a:rPr>
              <a:t>as</a:t>
            </a:r>
            <a:r>
              <a:rPr sz="2000" spc="-20" dirty="0">
                <a:solidFill>
                  <a:srgbClr val="FFFFFF"/>
                </a:solidFill>
                <a:cs typeface="Comic Sans MS"/>
              </a:rPr>
              <a:t> </a:t>
            </a:r>
            <a:r>
              <a:rPr sz="2000" spc="-5" dirty="0">
                <a:solidFill>
                  <a:srgbClr val="FFFFFF"/>
                </a:solidFill>
                <a:cs typeface="Comic Sans MS"/>
              </a:rPr>
              <a:t>inherited,</a:t>
            </a:r>
            <a:r>
              <a:rPr sz="2000" spc="-15" dirty="0">
                <a:solidFill>
                  <a:srgbClr val="FFFFFF"/>
                </a:solidFill>
                <a:cs typeface="Comic Sans MS"/>
              </a:rPr>
              <a:t> susceptibility</a:t>
            </a:r>
            <a:endParaRPr sz="2000" dirty="0">
              <a:cs typeface="Comic Sans MS"/>
            </a:endParaRPr>
          </a:p>
        </p:txBody>
      </p:sp>
      <p:sp>
        <p:nvSpPr>
          <p:cNvPr id="7" name="object 7"/>
          <p:cNvSpPr txBox="1"/>
          <p:nvPr/>
        </p:nvSpPr>
        <p:spPr>
          <a:xfrm>
            <a:off x="1253439" y="2678938"/>
            <a:ext cx="4759960" cy="640816"/>
          </a:xfrm>
          <a:prstGeom prst="rect">
            <a:avLst/>
          </a:prstGeom>
        </p:spPr>
        <p:txBody>
          <a:bodyPr vert="horz" wrap="square" lIns="0" tIns="635" rIns="0" bIns="0" rtlCol="0">
            <a:spAutoFit/>
          </a:bodyPr>
          <a:lstStyle/>
          <a:p>
            <a:pPr marL="1419225" marR="5080" indent="-1407160">
              <a:lnSpc>
                <a:spcPct val="104000"/>
              </a:lnSpc>
              <a:spcBef>
                <a:spcPts val="5"/>
              </a:spcBef>
            </a:pPr>
            <a:r>
              <a:rPr sz="2000" dirty="0">
                <a:solidFill>
                  <a:srgbClr val="FFFFFF"/>
                </a:solidFill>
                <a:cs typeface="Comic Sans MS"/>
              </a:rPr>
              <a:t>to</a:t>
            </a:r>
            <a:r>
              <a:rPr sz="2000" spc="-45" dirty="0">
                <a:solidFill>
                  <a:srgbClr val="FFFFFF"/>
                </a:solidFill>
                <a:cs typeface="Comic Sans MS"/>
              </a:rPr>
              <a:t> </a:t>
            </a:r>
            <a:r>
              <a:rPr sz="2000" spc="-5" dirty="0">
                <a:solidFill>
                  <a:srgbClr val="FFFFFF"/>
                </a:solidFill>
                <a:cs typeface="Comic Sans MS"/>
              </a:rPr>
              <a:t>disease,</a:t>
            </a:r>
            <a:r>
              <a:rPr sz="2000" dirty="0">
                <a:solidFill>
                  <a:srgbClr val="FFFFFF"/>
                </a:solidFill>
                <a:cs typeface="Comic Sans MS"/>
              </a:rPr>
              <a:t> </a:t>
            </a:r>
            <a:r>
              <a:rPr sz="2000" spc="-5" dirty="0">
                <a:solidFill>
                  <a:srgbClr val="FFFFFF"/>
                </a:solidFill>
                <a:cs typeface="Comic Sans MS"/>
              </a:rPr>
              <a:t>organic</a:t>
            </a:r>
            <a:r>
              <a:rPr sz="2000" spc="-35" dirty="0">
                <a:solidFill>
                  <a:srgbClr val="FFFFFF"/>
                </a:solidFill>
                <a:cs typeface="Comic Sans MS"/>
              </a:rPr>
              <a:t> </a:t>
            </a:r>
            <a:r>
              <a:rPr sz="2000" spc="-5" dirty="0">
                <a:solidFill>
                  <a:srgbClr val="FFFFFF"/>
                </a:solidFill>
                <a:cs typeface="Comic Sans MS"/>
              </a:rPr>
              <a:t>injury,</a:t>
            </a:r>
            <a:r>
              <a:rPr sz="2000" spc="-45" dirty="0">
                <a:solidFill>
                  <a:srgbClr val="FFFFFF"/>
                </a:solidFill>
                <a:cs typeface="Comic Sans MS"/>
              </a:rPr>
              <a:t> </a:t>
            </a:r>
            <a:r>
              <a:rPr sz="2000" spc="-5" dirty="0">
                <a:solidFill>
                  <a:srgbClr val="FFFFFF"/>
                </a:solidFill>
                <a:cs typeface="Comic Sans MS"/>
              </a:rPr>
              <a:t>and</a:t>
            </a:r>
            <a:r>
              <a:rPr sz="2000" spc="-25" dirty="0">
                <a:solidFill>
                  <a:srgbClr val="FFFFFF"/>
                </a:solidFill>
                <a:cs typeface="Comic Sans MS"/>
              </a:rPr>
              <a:t> </a:t>
            </a:r>
            <a:r>
              <a:rPr sz="2000" spc="-15" dirty="0">
                <a:solidFill>
                  <a:srgbClr val="FFFFFF"/>
                </a:solidFill>
                <a:cs typeface="Comic Sans MS"/>
              </a:rPr>
              <a:t>imbalance </a:t>
            </a:r>
            <a:r>
              <a:rPr sz="2000" spc="-580" dirty="0">
                <a:solidFill>
                  <a:srgbClr val="FFFFFF"/>
                </a:solidFill>
                <a:cs typeface="Comic Sans MS"/>
              </a:rPr>
              <a:t> </a:t>
            </a:r>
            <a:r>
              <a:rPr sz="2000" dirty="0">
                <a:solidFill>
                  <a:srgbClr val="FFFFFF"/>
                </a:solidFill>
                <a:cs typeface="Comic Sans MS"/>
              </a:rPr>
              <a:t>of</a:t>
            </a:r>
            <a:r>
              <a:rPr sz="2000" spc="-40" dirty="0">
                <a:solidFill>
                  <a:srgbClr val="FFFFFF"/>
                </a:solidFill>
                <a:cs typeface="Comic Sans MS"/>
              </a:rPr>
              <a:t> </a:t>
            </a:r>
            <a:r>
              <a:rPr sz="2000" spc="-5" dirty="0">
                <a:solidFill>
                  <a:srgbClr val="FFFFFF"/>
                </a:solidFill>
                <a:cs typeface="Comic Sans MS"/>
              </a:rPr>
              <a:t>bodily</a:t>
            </a:r>
            <a:r>
              <a:rPr sz="2000" spc="-45" dirty="0">
                <a:solidFill>
                  <a:srgbClr val="FFFFFF"/>
                </a:solidFill>
                <a:cs typeface="Comic Sans MS"/>
              </a:rPr>
              <a:t> </a:t>
            </a:r>
            <a:r>
              <a:rPr sz="2000" spc="-5" dirty="0" smtClean="0">
                <a:solidFill>
                  <a:srgbClr val="FFFFFF"/>
                </a:solidFill>
                <a:cs typeface="Comic Sans MS"/>
              </a:rPr>
              <a:t>fluids</a:t>
            </a:r>
            <a:r>
              <a:rPr sz="2000" dirty="0" smtClean="0">
                <a:solidFill>
                  <a:srgbClr val="FFFFFF"/>
                </a:solidFill>
                <a:cs typeface="Comic Sans MS"/>
              </a:rPr>
              <a:t>.</a:t>
            </a:r>
            <a:endParaRPr sz="2000" dirty="0">
              <a:cs typeface="Comic Sans MS"/>
            </a:endParaRPr>
          </a:p>
        </p:txBody>
      </p:sp>
      <p:grpSp>
        <p:nvGrpSpPr>
          <p:cNvPr id="8" name="object 8"/>
          <p:cNvGrpSpPr/>
          <p:nvPr/>
        </p:nvGrpSpPr>
        <p:grpSpPr>
          <a:xfrm>
            <a:off x="6252717" y="1372869"/>
            <a:ext cx="5270500" cy="2569845"/>
            <a:chOff x="6252717" y="1372869"/>
            <a:chExt cx="5270500" cy="2569845"/>
          </a:xfrm>
        </p:grpSpPr>
        <p:sp>
          <p:nvSpPr>
            <p:cNvPr id="9" name="object 9"/>
            <p:cNvSpPr/>
            <p:nvPr/>
          </p:nvSpPr>
          <p:spPr>
            <a:xfrm>
              <a:off x="6259067" y="1379219"/>
              <a:ext cx="5257800" cy="2557145"/>
            </a:xfrm>
            <a:custGeom>
              <a:avLst/>
              <a:gdLst/>
              <a:ahLst/>
              <a:cxnLst/>
              <a:rect l="l" t="t" r="r" b="b"/>
              <a:pathLst>
                <a:path w="5257800" h="2557145">
                  <a:moveTo>
                    <a:pt x="4831588" y="0"/>
                  </a:moveTo>
                  <a:lnTo>
                    <a:pt x="0" y="0"/>
                  </a:lnTo>
                  <a:lnTo>
                    <a:pt x="0" y="2556763"/>
                  </a:lnTo>
                  <a:lnTo>
                    <a:pt x="5257800" y="2556763"/>
                  </a:lnTo>
                  <a:lnTo>
                    <a:pt x="5257800" y="426084"/>
                  </a:lnTo>
                  <a:lnTo>
                    <a:pt x="5255260" y="379729"/>
                  </a:lnTo>
                  <a:lnTo>
                    <a:pt x="5248021" y="334771"/>
                  </a:lnTo>
                  <a:lnTo>
                    <a:pt x="5236083" y="291464"/>
                  </a:lnTo>
                  <a:lnTo>
                    <a:pt x="5219827" y="250189"/>
                  </a:lnTo>
                  <a:lnTo>
                    <a:pt x="5199634" y="211074"/>
                  </a:lnTo>
                  <a:lnTo>
                    <a:pt x="5175504" y="174497"/>
                  </a:lnTo>
                  <a:lnTo>
                    <a:pt x="5147945" y="140588"/>
                  </a:lnTo>
                  <a:lnTo>
                    <a:pt x="5117084" y="109854"/>
                  </a:lnTo>
                  <a:lnTo>
                    <a:pt x="5083302" y="82295"/>
                  </a:lnTo>
                  <a:lnTo>
                    <a:pt x="5046726" y="58165"/>
                  </a:lnTo>
                  <a:lnTo>
                    <a:pt x="5007610" y="37972"/>
                  </a:lnTo>
                  <a:lnTo>
                    <a:pt x="4966335" y="21716"/>
                  </a:lnTo>
                  <a:lnTo>
                    <a:pt x="4923028" y="9778"/>
                  </a:lnTo>
                  <a:lnTo>
                    <a:pt x="4878070" y="2539"/>
                  </a:lnTo>
                  <a:lnTo>
                    <a:pt x="4831588" y="0"/>
                  </a:lnTo>
                  <a:close/>
                </a:path>
              </a:pathLst>
            </a:custGeom>
            <a:solidFill>
              <a:srgbClr val="903163"/>
            </a:solidFill>
          </p:spPr>
          <p:txBody>
            <a:bodyPr wrap="square" lIns="0" tIns="0" rIns="0" bIns="0" rtlCol="0"/>
            <a:lstStyle/>
            <a:p>
              <a:endParaRPr/>
            </a:p>
          </p:txBody>
        </p:sp>
        <p:sp>
          <p:nvSpPr>
            <p:cNvPr id="10" name="object 10"/>
            <p:cNvSpPr/>
            <p:nvPr/>
          </p:nvSpPr>
          <p:spPr>
            <a:xfrm>
              <a:off x="6259067" y="1379219"/>
              <a:ext cx="5257800" cy="2557145"/>
            </a:xfrm>
            <a:custGeom>
              <a:avLst/>
              <a:gdLst/>
              <a:ahLst/>
              <a:cxnLst/>
              <a:rect l="l" t="t" r="r" b="b"/>
              <a:pathLst>
                <a:path w="5257800" h="2557145">
                  <a:moveTo>
                    <a:pt x="0" y="0"/>
                  </a:moveTo>
                  <a:lnTo>
                    <a:pt x="4831588" y="0"/>
                  </a:lnTo>
                  <a:lnTo>
                    <a:pt x="4878070" y="2539"/>
                  </a:lnTo>
                  <a:lnTo>
                    <a:pt x="4923028" y="9778"/>
                  </a:lnTo>
                  <a:lnTo>
                    <a:pt x="4966335" y="21716"/>
                  </a:lnTo>
                  <a:lnTo>
                    <a:pt x="5007610" y="37972"/>
                  </a:lnTo>
                  <a:lnTo>
                    <a:pt x="5046726" y="58165"/>
                  </a:lnTo>
                  <a:lnTo>
                    <a:pt x="5083302" y="82295"/>
                  </a:lnTo>
                  <a:lnTo>
                    <a:pt x="5117084" y="109854"/>
                  </a:lnTo>
                  <a:lnTo>
                    <a:pt x="5147945" y="140588"/>
                  </a:lnTo>
                  <a:lnTo>
                    <a:pt x="5175504" y="174497"/>
                  </a:lnTo>
                  <a:lnTo>
                    <a:pt x="5199634" y="211074"/>
                  </a:lnTo>
                  <a:lnTo>
                    <a:pt x="5219827" y="250189"/>
                  </a:lnTo>
                  <a:lnTo>
                    <a:pt x="5236083" y="291464"/>
                  </a:lnTo>
                  <a:lnTo>
                    <a:pt x="5248021" y="334771"/>
                  </a:lnTo>
                  <a:lnTo>
                    <a:pt x="5255260" y="379729"/>
                  </a:lnTo>
                  <a:lnTo>
                    <a:pt x="5257800" y="426084"/>
                  </a:lnTo>
                  <a:lnTo>
                    <a:pt x="5257800" y="2556763"/>
                  </a:lnTo>
                  <a:lnTo>
                    <a:pt x="0" y="2556763"/>
                  </a:lnTo>
                  <a:lnTo>
                    <a:pt x="0" y="0"/>
                  </a:lnTo>
                  <a:close/>
                </a:path>
              </a:pathLst>
            </a:custGeom>
            <a:ln w="12700">
              <a:solidFill>
                <a:srgbClr val="FFFFFF"/>
              </a:solidFill>
            </a:ln>
          </p:spPr>
          <p:txBody>
            <a:bodyPr wrap="square" lIns="0" tIns="0" rIns="0" bIns="0" rtlCol="0"/>
            <a:lstStyle/>
            <a:p>
              <a:endParaRPr/>
            </a:p>
          </p:txBody>
        </p:sp>
      </p:grpSp>
      <p:sp>
        <p:nvSpPr>
          <p:cNvPr id="11" name="object 11"/>
          <p:cNvSpPr txBox="1"/>
          <p:nvPr/>
        </p:nvSpPr>
        <p:spPr>
          <a:xfrm>
            <a:off x="6389878" y="1840483"/>
            <a:ext cx="4757420" cy="1399540"/>
          </a:xfrm>
          <a:prstGeom prst="rect">
            <a:avLst/>
          </a:prstGeom>
        </p:spPr>
        <p:txBody>
          <a:bodyPr vert="horz" wrap="square" lIns="0" tIns="12065" rIns="0" bIns="0" rtlCol="0">
            <a:spAutoFit/>
          </a:bodyPr>
          <a:lstStyle/>
          <a:p>
            <a:pPr marL="12700" marR="240029">
              <a:lnSpc>
                <a:spcPts val="2510"/>
              </a:lnSpc>
              <a:spcBef>
                <a:spcPts val="95"/>
              </a:spcBef>
            </a:pPr>
            <a:r>
              <a:rPr sz="2000" dirty="0" smtClean="0">
                <a:solidFill>
                  <a:schemeClr val="bg1"/>
                </a:solidFill>
                <a:cs typeface="Comic Sans MS"/>
              </a:rPr>
              <a:t>Cures</a:t>
            </a:r>
            <a:r>
              <a:rPr sz="2000" spc="-70" dirty="0" smtClean="0">
                <a:solidFill>
                  <a:schemeClr val="bg1"/>
                </a:solidFill>
                <a:cs typeface="Comic Sans MS"/>
              </a:rPr>
              <a:t> </a:t>
            </a:r>
            <a:r>
              <a:rPr sz="2000" spc="-5" dirty="0">
                <a:solidFill>
                  <a:schemeClr val="bg1"/>
                </a:solidFill>
                <a:cs typeface="Comic Sans MS"/>
              </a:rPr>
              <a:t>that</a:t>
            </a:r>
            <a:r>
              <a:rPr sz="2000" spc="-55" dirty="0">
                <a:solidFill>
                  <a:schemeClr val="bg1"/>
                </a:solidFill>
                <a:cs typeface="Comic Sans MS"/>
              </a:rPr>
              <a:t> </a:t>
            </a:r>
            <a:r>
              <a:rPr sz="2000" spc="-5" dirty="0">
                <a:solidFill>
                  <a:schemeClr val="bg1"/>
                </a:solidFill>
                <a:cs typeface="Comic Sans MS"/>
              </a:rPr>
              <a:t>Hippocrates</a:t>
            </a:r>
            <a:r>
              <a:rPr sz="2000" spc="-40" dirty="0">
                <a:solidFill>
                  <a:schemeClr val="bg1"/>
                </a:solidFill>
                <a:cs typeface="Comic Sans MS"/>
              </a:rPr>
              <a:t> </a:t>
            </a:r>
            <a:r>
              <a:rPr sz="2000" spc="-15" dirty="0">
                <a:solidFill>
                  <a:schemeClr val="bg1"/>
                </a:solidFill>
                <a:cs typeface="Comic Sans MS"/>
              </a:rPr>
              <a:t>recommended </a:t>
            </a:r>
            <a:r>
              <a:rPr sz="2000" spc="-585" dirty="0">
                <a:solidFill>
                  <a:schemeClr val="bg1"/>
                </a:solidFill>
                <a:cs typeface="Comic Sans MS"/>
              </a:rPr>
              <a:t> </a:t>
            </a:r>
            <a:r>
              <a:rPr sz="2000" spc="-15" dirty="0" smtClean="0">
                <a:solidFill>
                  <a:schemeClr val="bg1"/>
                </a:solidFill>
                <a:cs typeface="Comic Sans MS"/>
              </a:rPr>
              <a:t>include</a:t>
            </a:r>
            <a:r>
              <a:rPr lang="en-US" sz="2000" spc="-15" dirty="0" smtClean="0">
                <a:solidFill>
                  <a:schemeClr val="bg1"/>
                </a:solidFill>
                <a:cs typeface="Comic Sans MS"/>
              </a:rPr>
              <a:t>:</a:t>
            </a:r>
            <a:endParaRPr sz="2000" dirty="0">
              <a:solidFill>
                <a:schemeClr val="bg1"/>
              </a:solidFill>
              <a:cs typeface="Comic Sans MS"/>
            </a:endParaRPr>
          </a:p>
          <a:p>
            <a:pPr marL="12700" marR="5080">
              <a:lnSpc>
                <a:spcPct val="105000"/>
              </a:lnSpc>
              <a:spcBef>
                <a:spcPts val="760"/>
              </a:spcBef>
            </a:pPr>
            <a:r>
              <a:rPr lang="en-US" sz="2000" b="1" spc="-5" dirty="0">
                <a:solidFill>
                  <a:schemeClr val="bg1"/>
                </a:solidFill>
                <a:cs typeface="Comic Sans MS"/>
              </a:rPr>
              <a:t>r</a:t>
            </a:r>
            <a:r>
              <a:rPr sz="2000" b="1" spc="-5" dirty="0" smtClean="0">
                <a:solidFill>
                  <a:schemeClr val="bg1"/>
                </a:solidFill>
                <a:cs typeface="Comic Sans MS"/>
              </a:rPr>
              <a:t>est</a:t>
            </a:r>
            <a:r>
              <a:rPr sz="2000" b="1" spc="-5" dirty="0">
                <a:solidFill>
                  <a:schemeClr val="bg1"/>
                </a:solidFill>
                <a:cs typeface="Comic Sans MS"/>
              </a:rPr>
              <a:t>,</a:t>
            </a:r>
            <a:r>
              <a:rPr sz="2000" b="1" spc="-75" dirty="0">
                <a:solidFill>
                  <a:schemeClr val="bg1"/>
                </a:solidFill>
                <a:cs typeface="Comic Sans MS"/>
              </a:rPr>
              <a:t> </a:t>
            </a:r>
            <a:r>
              <a:rPr lang="en-US" sz="2000" b="1" dirty="0">
                <a:solidFill>
                  <a:schemeClr val="bg1"/>
                </a:solidFill>
                <a:cs typeface="Comic Sans MS"/>
              </a:rPr>
              <a:t>p</a:t>
            </a:r>
            <a:r>
              <a:rPr sz="2000" b="1" dirty="0" smtClean="0">
                <a:solidFill>
                  <a:schemeClr val="bg1"/>
                </a:solidFill>
                <a:cs typeface="Comic Sans MS"/>
              </a:rPr>
              <a:t>roper</a:t>
            </a:r>
            <a:r>
              <a:rPr sz="2000" b="1" spc="-55" dirty="0" smtClean="0">
                <a:solidFill>
                  <a:schemeClr val="bg1"/>
                </a:solidFill>
                <a:cs typeface="Comic Sans MS"/>
              </a:rPr>
              <a:t> </a:t>
            </a:r>
            <a:r>
              <a:rPr sz="2000" b="1" spc="-5" dirty="0">
                <a:solidFill>
                  <a:schemeClr val="bg1"/>
                </a:solidFill>
                <a:cs typeface="Comic Sans MS"/>
              </a:rPr>
              <a:t>diet,</a:t>
            </a:r>
            <a:r>
              <a:rPr sz="2000" b="1" spc="-60" dirty="0">
                <a:solidFill>
                  <a:schemeClr val="bg1"/>
                </a:solidFill>
                <a:cs typeface="Comic Sans MS"/>
              </a:rPr>
              <a:t> </a:t>
            </a:r>
            <a:r>
              <a:rPr lang="en-US" sz="2000" b="1" spc="-60" dirty="0" smtClean="0">
                <a:solidFill>
                  <a:schemeClr val="bg1"/>
                </a:solidFill>
                <a:cs typeface="Comic Sans MS"/>
              </a:rPr>
              <a:t>e</a:t>
            </a:r>
            <a:r>
              <a:rPr sz="2000" b="1" dirty="0" smtClean="0">
                <a:solidFill>
                  <a:schemeClr val="bg1"/>
                </a:solidFill>
                <a:cs typeface="Comic Sans MS"/>
              </a:rPr>
              <a:t>xercise</a:t>
            </a:r>
            <a:r>
              <a:rPr lang="en-US" sz="2000" b="1" spc="-75" dirty="0" smtClean="0">
                <a:solidFill>
                  <a:schemeClr val="bg1"/>
                </a:solidFill>
                <a:cs typeface="Comic Sans MS"/>
              </a:rPr>
              <a:t>, f</a:t>
            </a:r>
            <a:r>
              <a:rPr sz="2000" b="1" spc="-5" dirty="0" smtClean="0">
                <a:solidFill>
                  <a:schemeClr val="bg1"/>
                </a:solidFill>
                <a:cs typeface="Comic Sans MS"/>
              </a:rPr>
              <a:t>resh</a:t>
            </a:r>
            <a:r>
              <a:rPr sz="2000" b="1" spc="-45" dirty="0" smtClean="0">
                <a:solidFill>
                  <a:schemeClr val="bg1"/>
                </a:solidFill>
                <a:cs typeface="Comic Sans MS"/>
              </a:rPr>
              <a:t> </a:t>
            </a:r>
            <a:r>
              <a:rPr sz="2000" b="1" spc="-15" dirty="0">
                <a:solidFill>
                  <a:schemeClr val="bg1"/>
                </a:solidFill>
                <a:cs typeface="Comic Sans MS"/>
              </a:rPr>
              <a:t>air </a:t>
            </a:r>
            <a:r>
              <a:rPr sz="2000" b="1" spc="-850" dirty="0">
                <a:solidFill>
                  <a:schemeClr val="bg1"/>
                </a:solidFill>
                <a:cs typeface="Comic Sans MS"/>
              </a:rPr>
              <a:t> </a:t>
            </a:r>
            <a:r>
              <a:rPr sz="2000" b="1" dirty="0">
                <a:solidFill>
                  <a:schemeClr val="bg1"/>
                </a:solidFill>
                <a:cs typeface="Comic Sans MS"/>
              </a:rPr>
              <a:t>and</a:t>
            </a:r>
            <a:r>
              <a:rPr sz="2000" b="1" spc="-15" dirty="0">
                <a:solidFill>
                  <a:schemeClr val="bg1"/>
                </a:solidFill>
                <a:cs typeface="Comic Sans MS"/>
              </a:rPr>
              <a:t> </a:t>
            </a:r>
            <a:r>
              <a:rPr lang="en-US" sz="2000" b="1" spc="-10" dirty="0">
                <a:solidFill>
                  <a:schemeClr val="bg1"/>
                </a:solidFill>
                <a:cs typeface="Comic Sans MS"/>
              </a:rPr>
              <a:t>b</a:t>
            </a:r>
            <a:r>
              <a:rPr sz="2000" b="1" spc="-10" dirty="0" smtClean="0">
                <a:solidFill>
                  <a:schemeClr val="bg1"/>
                </a:solidFill>
                <a:cs typeface="Comic Sans MS"/>
              </a:rPr>
              <a:t>ath</a:t>
            </a:r>
            <a:r>
              <a:rPr sz="2000" b="1" spc="-10" dirty="0">
                <a:solidFill>
                  <a:schemeClr val="bg1"/>
                </a:solidFill>
                <a:cs typeface="Comic Sans MS"/>
              </a:rPr>
              <a:t>.</a:t>
            </a:r>
            <a:endParaRPr sz="2000" dirty="0">
              <a:solidFill>
                <a:schemeClr val="bg1"/>
              </a:solidFill>
              <a:cs typeface="Comic Sans MS"/>
            </a:endParaRPr>
          </a:p>
        </p:txBody>
      </p:sp>
      <p:grpSp>
        <p:nvGrpSpPr>
          <p:cNvPr id="12" name="object 12"/>
          <p:cNvGrpSpPr/>
          <p:nvPr/>
        </p:nvGrpSpPr>
        <p:grpSpPr>
          <a:xfrm>
            <a:off x="994917" y="3930141"/>
            <a:ext cx="5270500" cy="2568575"/>
            <a:chOff x="994917" y="3930141"/>
            <a:chExt cx="5270500" cy="2568575"/>
          </a:xfrm>
          <a:solidFill>
            <a:srgbClr val="903163"/>
          </a:solidFill>
        </p:grpSpPr>
        <p:sp>
          <p:nvSpPr>
            <p:cNvPr id="13" name="object 13"/>
            <p:cNvSpPr/>
            <p:nvPr/>
          </p:nvSpPr>
          <p:spPr>
            <a:xfrm>
              <a:off x="1001267" y="3936491"/>
              <a:ext cx="5257800" cy="2555875"/>
            </a:xfrm>
            <a:custGeom>
              <a:avLst/>
              <a:gdLst/>
              <a:ahLst/>
              <a:cxnLst/>
              <a:rect l="l" t="t" r="r" b="b"/>
              <a:pathLst>
                <a:path w="5257800" h="2555875">
                  <a:moveTo>
                    <a:pt x="5257800" y="0"/>
                  </a:moveTo>
                  <a:lnTo>
                    <a:pt x="0" y="0"/>
                  </a:lnTo>
                  <a:lnTo>
                    <a:pt x="0" y="2129675"/>
                  </a:lnTo>
                  <a:lnTo>
                    <a:pt x="2501" y="2176081"/>
                  </a:lnTo>
                  <a:lnTo>
                    <a:pt x="9829" y="2221052"/>
                  </a:lnTo>
                  <a:lnTo>
                    <a:pt x="21716" y="2264308"/>
                  </a:lnTo>
                  <a:lnTo>
                    <a:pt x="37909" y="2305596"/>
                  </a:lnTo>
                  <a:lnTo>
                    <a:pt x="58153" y="2344648"/>
                  </a:lnTo>
                  <a:lnTo>
                    <a:pt x="82181" y="2381224"/>
                  </a:lnTo>
                  <a:lnTo>
                    <a:pt x="109740" y="2415057"/>
                  </a:lnTo>
                  <a:lnTo>
                    <a:pt x="140563" y="2445880"/>
                  </a:lnTo>
                  <a:lnTo>
                    <a:pt x="174396" y="2473439"/>
                  </a:lnTo>
                  <a:lnTo>
                    <a:pt x="210972" y="2497467"/>
                  </a:lnTo>
                  <a:lnTo>
                    <a:pt x="250037" y="2517711"/>
                  </a:lnTo>
                  <a:lnTo>
                    <a:pt x="291338" y="2533903"/>
                  </a:lnTo>
                  <a:lnTo>
                    <a:pt x="334644" y="2545791"/>
                  </a:lnTo>
                  <a:lnTo>
                    <a:pt x="379603" y="2553119"/>
                  </a:lnTo>
                  <a:lnTo>
                    <a:pt x="425957" y="2555620"/>
                  </a:lnTo>
                  <a:lnTo>
                    <a:pt x="5257800" y="2555620"/>
                  </a:lnTo>
                  <a:lnTo>
                    <a:pt x="5257800" y="0"/>
                  </a:lnTo>
                  <a:close/>
                </a:path>
              </a:pathLst>
            </a:custGeom>
            <a:grpFill/>
          </p:spPr>
          <p:txBody>
            <a:bodyPr wrap="square" lIns="0" tIns="0" rIns="0" bIns="0" rtlCol="0"/>
            <a:lstStyle/>
            <a:p>
              <a:endParaRPr/>
            </a:p>
          </p:txBody>
        </p:sp>
        <p:sp>
          <p:nvSpPr>
            <p:cNvPr id="14" name="object 14"/>
            <p:cNvSpPr/>
            <p:nvPr/>
          </p:nvSpPr>
          <p:spPr>
            <a:xfrm>
              <a:off x="1001267" y="3936491"/>
              <a:ext cx="5257800" cy="2555875"/>
            </a:xfrm>
            <a:custGeom>
              <a:avLst/>
              <a:gdLst/>
              <a:ahLst/>
              <a:cxnLst/>
              <a:rect l="l" t="t" r="r" b="b"/>
              <a:pathLst>
                <a:path w="5257800" h="2555875">
                  <a:moveTo>
                    <a:pt x="5257800" y="2555620"/>
                  </a:moveTo>
                  <a:lnTo>
                    <a:pt x="425957" y="2555620"/>
                  </a:lnTo>
                  <a:lnTo>
                    <a:pt x="379603" y="2553119"/>
                  </a:lnTo>
                  <a:lnTo>
                    <a:pt x="334644" y="2545791"/>
                  </a:lnTo>
                  <a:lnTo>
                    <a:pt x="291338" y="2533903"/>
                  </a:lnTo>
                  <a:lnTo>
                    <a:pt x="250037" y="2517711"/>
                  </a:lnTo>
                  <a:lnTo>
                    <a:pt x="210972" y="2497467"/>
                  </a:lnTo>
                  <a:lnTo>
                    <a:pt x="174396" y="2473439"/>
                  </a:lnTo>
                  <a:lnTo>
                    <a:pt x="140563" y="2445880"/>
                  </a:lnTo>
                  <a:lnTo>
                    <a:pt x="109740" y="2415057"/>
                  </a:lnTo>
                  <a:lnTo>
                    <a:pt x="82181" y="2381224"/>
                  </a:lnTo>
                  <a:lnTo>
                    <a:pt x="58153" y="2344648"/>
                  </a:lnTo>
                  <a:lnTo>
                    <a:pt x="37909" y="2305596"/>
                  </a:lnTo>
                  <a:lnTo>
                    <a:pt x="21716" y="2264308"/>
                  </a:lnTo>
                  <a:lnTo>
                    <a:pt x="9829" y="2221052"/>
                  </a:lnTo>
                  <a:lnTo>
                    <a:pt x="2501" y="2176081"/>
                  </a:lnTo>
                  <a:lnTo>
                    <a:pt x="0" y="2129675"/>
                  </a:lnTo>
                  <a:lnTo>
                    <a:pt x="0" y="0"/>
                  </a:lnTo>
                  <a:lnTo>
                    <a:pt x="5257800" y="0"/>
                  </a:lnTo>
                  <a:lnTo>
                    <a:pt x="5257800" y="2555620"/>
                  </a:lnTo>
                  <a:close/>
                </a:path>
              </a:pathLst>
            </a:custGeom>
            <a:grpFill/>
            <a:ln w="12700">
              <a:solidFill>
                <a:srgbClr val="FFFFFF"/>
              </a:solidFill>
            </a:ln>
          </p:spPr>
          <p:txBody>
            <a:bodyPr wrap="square" lIns="0" tIns="0" rIns="0" bIns="0" rtlCol="0"/>
            <a:lstStyle/>
            <a:p>
              <a:endParaRPr/>
            </a:p>
          </p:txBody>
        </p:sp>
      </p:grpSp>
      <p:sp>
        <p:nvSpPr>
          <p:cNvPr id="15" name="object 15"/>
          <p:cNvSpPr txBox="1"/>
          <p:nvPr/>
        </p:nvSpPr>
        <p:spPr>
          <a:xfrm>
            <a:off x="1176629" y="4856429"/>
            <a:ext cx="4911725" cy="1287145"/>
          </a:xfrm>
          <a:prstGeom prst="rect">
            <a:avLst/>
          </a:prstGeom>
        </p:spPr>
        <p:txBody>
          <a:bodyPr vert="horz" wrap="square" lIns="0" tIns="13335" rIns="0" bIns="0" rtlCol="0">
            <a:spAutoFit/>
          </a:bodyPr>
          <a:lstStyle/>
          <a:p>
            <a:pPr algn="ctr">
              <a:lnSpc>
                <a:spcPct val="100000"/>
              </a:lnSpc>
              <a:spcBef>
                <a:spcPts val="105"/>
              </a:spcBef>
            </a:pPr>
            <a:r>
              <a:rPr sz="2000" dirty="0">
                <a:solidFill>
                  <a:srgbClr val="FFFFFF"/>
                </a:solidFill>
                <a:cs typeface="Comic Sans MS"/>
              </a:rPr>
              <a:t>It</a:t>
            </a:r>
            <a:r>
              <a:rPr sz="2000" spc="-60" dirty="0">
                <a:solidFill>
                  <a:srgbClr val="FFFFFF"/>
                </a:solidFill>
                <a:cs typeface="Comic Sans MS"/>
              </a:rPr>
              <a:t> </a:t>
            </a:r>
            <a:r>
              <a:rPr sz="2000" spc="-5" dirty="0">
                <a:solidFill>
                  <a:srgbClr val="FFFFFF"/>
                </a:solidFill>
                <a:cs typeface="Comic Sans MS"/>
              </a:rPr>
              <a:t>was important</a:t>
            </a:r>
            <a:r>
              <a:rPr sz="2000" spc="-60" dirty="0">
                <a:solidFill>
                  <a:srgbClr val="FFFFFF"/>
                </a:solidFill>
                <a:cs typeface="Comic Sans MS"/>
              </a:rPr>
              <a:t> </a:t>
            </a:r>
            <a:r>
              <a:rPr sz="2000" spc="-5" dirty="0">
                <a:solidFill>
                  <a:srgbClr val="FFFFFF"/>
                </a:solidFill>
                <a:cs typeface="Comic Sans MS"/>
              </a:rPr>
              <a:t>because</a:t>
            </a:r>
            <a:r>
              <a:rPr sz="2000" spc="-20" dirty="0">
                <a:solidFill>
                  <a:srgbClr val="FFFFFF"/>
                </a:solidFill>
                <a:cs typeface="Comic Sans MS"/>
              </a:rPr>
              <a:t> </a:t>
            </a:r>
            <a:r>
              <a:rPr sz="2000" dirty="0">
                <a:solidFill>
                  <a:srgbClr val="FFFFFF"/>
                </a:solidFill>
                <a:cs typeface="Comic Sans MS"/>
              </a:rPr>
              <a:t>it</a:t>
            </a:r>
            <a:r>
              <a:rPr sz="2000" spc="-35" dirty="0">
                <a:solidFill>
                  <a:srgbClr val="FFFFFF"/>
                </a:solidFill>
                <a:cs typeface="Comic Sans MS"/>
              </a:rPr>
              <a:t> </a:t>
            </a:r>
            <a:r>
              <a:rPr sz="2000" spc="-5" dirty="0">
                <a:solidFill>
                  <a:srgbClr val="FFFFFF"/>
                </a:solidFill>
                <a:cs typeface="Comic Sans MS"/>
              </a:rPr>
              <a:t>was</a:t>
            </a:r>
            <a:r>
              <a:rPr sz="2000" spc="-15" dirty="0">
                <a:solidFill>
                  <a:srgbClr val="FFFFFF"/>
                </a:solidFill>
                <a:cs typeface="Comic Sans MS"/>
              </a:rPr>
              <a:t> </a:t>
            </a:r>
            <a:r>
              <a:rPr sz="2000" dirty="0">
                <a:solidFill>
                  <a:srgbClr val="FFFFFF"/>
                </a:solidFill>
                <a:cs typeface="Comic Sans MS"/>
              </a:rPr>
              <a:t>the</a:t>
            </a:r>
            <a:r>
              <a:rPr sz="2000" spc="-45" dirty="0">
                <a:solidFill>
                  <a:srgbClr val="FFFFFF"/>
                </a:solidFill>
                <a:cs typeface="Comic Sans MS"/>
              </a:rPr>
              <a:t> </a:t>
            </a:r>
            <a:r>
              <a:rPr sz="2000" spc="-15" dirty="0">
                <a:solidFill>
                  <a:srgbClr val="FFFFFF"/>
                </a:solidFill>
                <a:cs typeface="Comic Sans MS"/>
              </a:rPr>
              <a:t>first</a:t>
            </a:r>
            <a:endParaRPr sz="2000" dirty="0">
              <a:cs typeface="Comic Sans MS"/>
            </a:endParaRPr>
          </a:p>
          <a:p>
            <a:pPr marL="163195" marR="160020" indent="3810" algn="ctr">
              <a:lnSpc>
                <a:spcPct val="104500"/>
              </a:lnSpc>
              <a:spcBef>
                <a:spcPts val="5"/>
              </a:spcBef>
            </a:pPr>
            <a:r>
              <a:rPr sz="2000" spc="-5" dirty="0">
                <a:solidFill>
                  <a:srgbClr val="FFFFFF"/>
                </a:solidFill>
                <a:cs typeface="Comic Sans MS"/>
              </a:rPr>
              <a:t>widespread natural explanation </a:t>
            </a:r>
            <a:r>
              <a:rPr sz="2000" spc="-25" dirty="0" smtClean="0">
                <a:solidFill>
                  <a:srgbClr val="FFFFFF"/>
                </a:solidFill>
                <a:cs typeface="Comic Sans MS"/>
              </a:rPr>
              <a:t>for</a:t>
            </a:r>
            <a:r>
              <a:rPr sz="2000" spc="-20" dirty="0" smtClean="0">
                <a:solidFill>
                  <a:srgbClr val="FFFFFF"/>
                </a:solidFill>
                <a:cs typeface="Comic Sans MS"/>
              </a:rPr>
              <a:t> </a:t>
            </a:r>
            <a:r>
              <a:rPr sz="2000" spc="-5" dirty="0">
                <a:solidFill>
                  <a:srgbClr val="FFFFFF"/>
                </a:solidFill>
                <a:cs typeface="Comic Sans MS"/>
              </a:rPr>
              <a:t>disease</a:t>
            </a:r>
            <a:r>
              <a:rPr sz="2000" spc="-10" dirty="0">
                <a:solidFill>
                  <a:srgbClr val="FFFFFF"/>
                </a:solidFill>
                <a:cs typeface="Comic Sans MS"/>
              </a:rPr>
              <a:t> </a:t>
            </a:r>
            <a:r>
              <a:rPr sz="2000" spc="-5" dirty="0">
                <a:solidFill>
                  <a:srgbClr val="FFFFFF"/>
                </a:solidFill>
                <a:cs typeface="Comic Sans MS"/>
              </a:rPr>
              <a:t>and</a:t>
            </a:r>
            <a:r>
              <a:rPr sz="2000" spc="-15" dirty="0">
                <a:solidFill>
                  <a:srgbClr val="FFFFFF"/>
                </a:solidFill>
                <a:cs typeface="Comic Sans MS"/>
              </a:rPr>
              <a:t> </a:t>
            </a:r>
            <a:r>
              <a:rPr sz="2000" spc="-5" dirty="0">
                <a:solidFill>
                  <a:srgbClr val="FFFFFF"/>
                </a:solidFill>
                <a:cs typeface="Comic Sans MS"/>
              </a:rPr>
              <a:t>so</a:t>
            </a:r>
            <a:r>
              <a:rPr sz="2000" spc="-40" dirty="0">
                <a:solidFill>
                  <a:srgbClr val="FFFFFF"/>
                </a:solidFill>
                <a:cs typeface="Comic Sans MS"/>
              </a:rPr>
              <a:t> </a:t>
            </a:r>
            <a:r>
              <a:rPr sz="2000" dirty="0">
                <a:solidFill>
                  <a:srgbClr val="FFFFFF"/>
                </a:solidFill>
                <a:cs typeface="Comic Sans MS"/>
              </a:rPr>
              <a:t>can</a:t>
            </a:r>
            <a:r>
              <a:rPr sz="2000" spc="-20" dirty="0">
                <a:solidFill>
                  <a:srgbClr val="FFFFFF"/>
                </a:solidFill>
                <a:cs typeface="Comic Sans MS"/>
              </a:rPr>
              <a:t> </a:t>
            </a:r>
            <a:r>
              <a:rPr sz="2000" spc="-5" dirty="0">
                <a:solidFill>
                  <a:srgbClr val="FFFFFF"/>
                </a:solidFill>
                <a:cs typeface="Comic Sans MS"/>
              </a:rPr>
              <a:t>be</a:t>
            </a:r>
            <a:r>
              <a:rPr sz="2000" spc="-25" dirty="0">
                <a:solidFill>
                  <a:srgbClr val="FFFFFF"/>
                </a:solidFill>
                <a:cs typeface="Comic Sans MS"/>
              </a:rPr>
              <a:t> </a:t>
            </a:r>
            <a:r>
              <a:rPr sz="2000" spc="-5" dirty="0">
                <a:solidFill>
                  <a:srgbClr val="FFFFFF"/>
                </a:solidFill>
                <a:cs typeface="Comic Sans MS"/>
              </a:rPr>
              <a:t>seen</a:t>
            </a:r>
            <a:r>
              <a:rPr sz="2000" spc="5" dirty="0">
                <a:solidFill>
                  <a:srgbClr val="FFFFFF"/>
                </a:solidFill>
                <a:cs typeface="Comic Sans MS"/>
              </a:rPr>
              <a:t> </a:t>
            </a:r>
            <a:r>
              <a:rPr sz="2000" spc="-5" dirty="0">
                <a:solidFill>
                  <a:srgbClr val="FFFFFF"/>
                </a:solidFill>
                <a:cs typeface="Comic Sans MS"/>
              </a:rPr>
              <a:t>as</a:t>
            </a:r>
            <a:r>
              <a:rPr sz="2000" spc="-15" dirty="0">
                <a:solidFill>
                  <a:srgbClr val="FFFFFF"/>
                </a:solidFill>
                <a:cs typeface="Comic Sans MS"/>
              </a:rPr>
              <a:t> </a:t>
            </a:r>
            <a:r>
              <a:rPr sz="2000" dirty="0">
                <a:solidFill>
                  <a:srgbClr val="FFFFFF"/>
                </a:solidFill>
                <a:cs typeface="Comic Sans MS"/>
              </a:rPr>
              <a:t>a</a:t>
            </a:r>
            <a:r>
              <a:rPr sz="2000" spc="-25" dirty="0">
                <a:solidFill>
                  <a:srgbClr val="FFFFFF"/>
                </a:solidFill>
                <a:cs typeface="Comic Sans MS"/>
              </a:rPr>
              <a:t> </a:t>
            </a:r>
            <a:r>
              <a:rPr sz="2000" spc="-15" dirty="0">
                <a:solidFill>
                  <a:srgbClr val="FFFFFF"/>
                </a:solidFill>
                <a:cs typeface="Comic Sans MS"/>
              </a:rPr>
              <a:t>turning </a:t>
            </a:r>
            <a:r>
              <a:rPr sz="2000" spc="-580" dirty="0">
                <a:solidFill>
                  <a:srgbClr val="FFFFFF"/>
                </a:solidFill>
                <a:cs typeface="Comic Sans MS"/>
              </a:rPr>
              <a:t> </a:t>
            </a:r>
            <a:r>
              <a:rPr sz="2000" dirty="0">
                <a:solidFill>
                  <a:srgbClr val="FFFFFF"/>
                </a:solidFill>
                <a:cs typeface="Comic Sans MS"/>
              </a:rPr>
              <a:t>point</a:t>
            </a:r>
            <a:r>
              <a:rPr sz="2000" spc="-40" dirty="0">
                <a:solidFill>
                  <a:srgbClr val="FFFFFF"/>
                </a:solidFill>
                <a:cs typeface="Comic Sans MS"/>
              </a:rPr>
              <a:t> </a:t>
            </a:r>
            <a:r>
              <a:rPr sz="2000" dirty="0">
                <a:solidFill>
                  <a:srgbClr val="FFFFFF"/>
                </a:solidFill>
                <a:cs typeface="Comic Sans MS"/>
              </a:rPr>
              <a:t>in</a:t>
            </a:r>
            <a:r>
              <a:rPr sz="2000" spc="-5" dirty="0">
                <a:solidFill>
                  <a:srgbClr val="FFFFFF"/>
                </a:solidFill>
                <a:cs typeface="Comic Sans MS"/>
              </a:rPr>
              <a:t> the</a:t>
            </a:r>
            <a:r>
              <a:rPr sz="2000" spc="-35" dirty="0">
                <a:solidFill>
                  <a:srgbClr val="FFFFFF"/>
                </a:solidFill>
                <a:cs typeface="Comic Sans MS"/>
              </a:rPr>
              <a:t> </a:t>
            </a:r>
            <a:r>
              <a:rPr sz="2000" spc="-5" dirty="0">
                <a:solidFill>
                  <a:srgbClr val="FFFFFF"/>
                </a:solidFill>
                <a:cs typeface="Comic Sans MS"/>
              </a:rPr>
              <a:t>history</a:t>
            </a:r>
            <a:r>
              <a:rPr sz="2000" spc="-30" dirty="0">
                <a:solidFill>
                  <a:srgbClr val="FFFFFF"/>
                </a:solidFill>
                <a:cs typeface="Comic Sans MS"/>
              </a:rPr>
              <a:t> </a:t>
            </a:r>
            <a:r>
              <a:rPr sz="2000" dirty="0">
                <a:solidFill>
                  <a:srgbClr val="FFFFFF"/>
                </a:solidFill>
                <a:cs typeface="Comic Sans MS"/>
              </a:rPr>
              <a:t>of</a:t>
            </a:r>
            <a:r>
              <a:rPr sz="2000" spc="-35" dirty="0">
                <a:solidFill>
                  <a:srgbClr val="FFFFFF"/>
                </a:solidFill>
                <a:cs typeface="Comic Sans MS"/>
              </a:rPr>
              <a:t> </a:t>
            </a:r>
            <a:r>
              <a:rPr sz="2000" spc="-15" dirty="0">
                <a:solidFill>
                  <a:srgbClr val="FFFFFF"/>
                </a:solidFill>
                <a:cs typeface="Comic Sans MS"/>
              </a:rPr>
              <a:t>medicine.</a:t>
            </a:r>
            <a:endParaRPr sz="2000" dirty="0">
              <a:cs typeface="Comic Sans MS"/>
            </a:endParaRPr>
          </a:p>
        </p:txBody>
      </p:sp>
      <p:grpSp>
        <p:nvGrpSpPr>
          <p:cNvPr id="16" name="object 16"/>
          <p:cNvGrpSpPr/>
          <p:nvPr/>
        </p:nvGrpSpPr>
        <p:grpSpPr>
          <a:xfrm>
            <a:off x="6252717" y="3930141"/>
            <a:ext cx="5270500" cy="2568575"/>
            <a:chOff x="6252717" y="3930141"/>
            <a:chExt cx="5270500" cy="2568575"/>
          </a:xfrm>
          <a:solidFill>
            <a:srgbClr val="903163"/>
          </a:solidFill>
        </p:grpSpPr>
        <p:sp>
          <p:nvSpPr>
            <p:cNvPr id="17" name="object 17"/>
            <p:cNvSpPr/>
            <p:nvPr/>
          </p:nvSpPr>
          <p:spPr>
            <a:xfrm>
              <a:off x="6259067" y="3936491"/>
              <a:ext cx="5257800" cy="2555875"/>
            </a:xfrm>
            <a:custGeom>
              <a:avLst/>
              <a:gdLst/>
              <a:ahLst/>
              <a:cxnLst/>
              <a:rect l="l" t="t" r="r" b="b"/>
              <a:pathLst>
                <a:path w="5257800" h="2555875">
                  <a:moveTo>
                    <a:pt x="5257800" y="0"/>
                  </a:moveTo>
                  <a:lnTo>
                    <a:pt x="0" y="0"/>
                  </a:lnTo>
                  <a:lnTo>
                    <a:pt x="0" y="2555620"/>
                  </a:lnTo>
                  <a:lnTo>
                    <a:pt x="4831842" y="2555620"/>
                  </a:lnTo>
                  <a:lnTo>
                    <a:pt x="4878197" y="2553119"/>
                  </a:lnTo>
                  <a:lnTo>
                    <a:pt x="4923155" y="2545791"/>
                  </a:lnTo>
                  <a:lnTo>
                    <a:pt x="4966462" y="2533903"/>
                  </a:lnTo>
                  <a:lnTo>
                    <a:pt x="5007737" y="2517711"/>
                  </a:lnTo>
                  <a:lnTo>
                    <a:pt x="5046853" y="2497467"/>
                  </a:lnTo>
                  <a:lnTo>
                    <a:pt x="5083429" y="2473439"/>
                  </a:lnTo>
                  <a:lnTo>
                    <a:pt x="5117211" y="2445880"/>
                  </a:lnTo>
                  <a:lnTo>
                    <a:pt x="5148072" y="2415057"/>
                  </a:lnTo>
                  <a:lnTo>
                    <a:pt x="5175631" y="2381224"/>
                  </a:lnTo>
                  <a:lnTo>
                    <a:pt x="5199634" y="2344648"/>
                  </a:lnTo>
                  <a:lnTo>
                    <a:pt x="5219827" y="2305596"/>
                  </a:lnTo>
                  <a:lnTo>
                    <a:pt x="5236083" y="2264308"/>
                  </a:lnTo>
                  <a:lnTo>
                    <a:pt x="5248021" y="2221052"/>
                  </a:lnTo>
                  <a:lnTo>
                    <a:pt x="5255260" y="2176081"/>
                  </a:lnTo>
                  <a:lnTo>
                    <a:pt x="5257800" y="2129675"/>
                  </a:lnTo>
                  <a:lnTo>
                    <a:pt x="5257800" y="0"/>
                  </a:lnTo>
                  <a:close/>
                </a:path>
              </a:pathLst>
            </a:custGeom>
            <a:grpFill/>
          </p:spPr>
          <p:txBody>
            <a:bodyPr wrap="square" lIns="0" tIns="0" rIns="0" bIns="0" rtlCol="0"/>
            <a:lstStyle/>
            <a:p>
              <a:endParaRPr/>
            </a:p>
          </p:txBody>
        </p:sp>
        <p:sp>
          <p:nvSpPr>
            <p:cNvPr id="18" name="object 18"/>
            <p:cNvSpPr/>
            <p:nvPr/>
          </p:nvSpPr>
          <p:spPr>
            <a:xfrm>
              <a:off x="6259067" y="3936491"/>
              <a:ext cx="5257800" cy="2555875"/>
            </a:xfrm>
            <a:custGeom>
              <a:avLst/>
              <a:gdLst/>
              <a:ahLst/>
              <a:cxnLst/>
              <a:rect l="l" t="t" r="r" b="b"/>
              <a:pathLst>
                <a:path w="5257800" h="2555875">
                  <a:moveTo>
                    <a:pt x="5257800" y="0"/>
                  </a:moveTo>
                  <a:lnTo>
                    <a:pt x="5257800" y="2129675"/>
                  </a:lnTo>
                  <a:lnTo>
                    <a:pt x="5255260" y="2176081"/>
                  </a:lnTo>
                  <a:lnTo>
                    <a:pt x="5248021" y="2221052"/>
                  </a:lnTo>
                  <a:lnTo>
                    <a:pt x="5236083" y="2264308"/>
                  </a:lnTo>
                  <a:lnTo>
                    <a:pt x="5219827" y="2305596"/>
                  </a:lnTo>
                  <a:lnTo>
                    <a:pt x="5199634" y="2344648"/>
                  </a:lnTo>
                  <a:lnTo>
                    <a:pt x="5175631" y="2381224"/>
                  </a:lnTo>
                  <a:lnTo>
                    <a:pt x="5148072" y="2415057"/>
                  </a:lnTo>
                  <a:lnTo>
                    <a:pt x="5117211" y="2445880"/>
                  </a:lnTo>
                  <a:lnTo>
                    <a:pt x="5083429" y="2473439"/>
                  </a:lnTo>
                  <a:lnTo>
                    <a:pt x="5046853" y="2497467"/>
                  </a:lnTo>
                  <a:lnTo>
                    <a:pt x="5007737" y="2517711"/>
                  </a:lnTo>
                  <a:lnTo>
                    <a:pt x="4966462" y="2533903"/>
                  </a:lnTo>
                  <a:lnTo>
                    <a:pt x="4923155" y="2545791"/>
                  </a:lnTo>
                  <a:lnTo>
                    <a:pt x="4878197" y="2553119"/>
                  </a:lnTo>
                  <a:lnTo>
                    <a:pt x="4831842" y="2555620"/>
                  </a:lnTo>
                  <a:lnTo>
                    <a:pt x="0" y="2555620"/>
                  </a:lnTo>
                  <a:lnTo>
                    <a:pt x="0" y="0"/>
                  </a:lnTo>
                  <a:lnTo>
                    <a:pt x="5257800" y="0"/>
                  </a:lnTo>
                  <a:close/>
                </a:path>
              </a:pathLst>
            </a:custGeom>
            <a:grpFill/>
            <a:ln w="12700">
              <a:solidFill>
                <a:srgbClr val="FFFFFF"/>
              </a:solidFill>
            </a:ln>
          </p:spPr>
          <p:txBody>
            <a:bodyPr wrap="square" lIns="0" tIns="0" rIns="0" bIns="0" rtlCol="0"/>
            <a:lstStyle/>
            <a:p>
              <a:endParaRPr/>
            </a:p>
          </p:txBody>
        </p:sp>
      </p:grpSp>
      <p:sp>
        <p:nvSpPr>
          <p:cNvPr id="19" name="object 19"/>
          <p:cNvSpPr txBox="1"/>
          <p:nvPr/>
        </p:nvSpPr>
        <p:spPr>
          <a:xfrm>
            <a:off x="6463410" y="5021326"/>
            <a:ext cx="4855845" cy="956310"/>
          </a:xfrm>
          <a:prstGeom prst="rect">
            <a:avLst/>
          </a:prstGeom>
        </p:spPr>
        <p:txBody>
          <a:bodyPr vert="horz" wrap="square" lIns="0" tIns="5080" rIns="0" bIns="0" rtlCol="0">
            <a:spAutoFit/>
          </a:bodyPr>
          <a:lstStyle/>
          <a:p>
            <a:pPr marL="12700" marR="5080" indent="-3175" algn="ctr">
              <a:lnSpc>
                <a:spcPct val="102499"/>
              </a:lnSpc>
              <a:spcBef>
                <a:spcPts val="40"/>
              </a:spcBef>
            </a:pPr>
            <a:r>
              <a:rPr sz="2000" spc="-5" dirty="0">
                <a:solidFill>
                  <a:srgbClr val="FFFFFF"/>
                </a:solidFill>
                <a:cs typeface="Comic Sans MS"/>
              </a:rPr>
              <a:t>It </a:t>
            </a:r>
            <a:r>
              <a:rPr sz="2000" spc="-5" dirty="0" smtClean="0">
                <a:solidFill>
                  <a:srgbClr val="FFFFFF"/>
                </a:solidFill>
                <a:cs typeface="Comic Sans MS"/>
              </a:rPr>
              <a:t>led </a:t>
            </a:r>
            <a:r>
              <a:rPr sz="2000" spc="-5" dirty="0">
                <a:solidFill>
                  <a:srgbClr val="FFFFFF"/>
                </a:solidFill>
                <a:cs typeface="Comic Sans MS"/>
              </a:rPr>
              <a:t>the way </a:t>
            </a:r>
            <a:r>
              <a:rPr sz="2000" dirty="0">
                <a:solidFill>
                  <a:srgbClr val="FFFFFF"/>
                </a:solidFill>
                <a:cs typeface="Comic Sans MS"/>
              </a:rPr>
              <a:t>for </a:t>
            </a:r>
            <a:r>
              <a:rPr sz="2000" spc="-5" dirty="0">
                <a:solidFill>
                  <a:srgbClr val="FFFFFF"/>
                </a:solidFill>
                <a:cs typeface="Comic Sans MS"/>
              </a:rPr>
              <a:t>natural </a:t>
            </a:r>
            <a:r>
              <a:rPr sz="2000" dirty="0">
                <a:solidFill>
                  <a:srgbClr val="FFFFFF"/>
                </a:solidFill>
                <a:cs typeface="Comic Sans MS"/>
              </a:rPr>
              <a:t>cures </a:t>
            </a:r>
            <a:r>
              <a:rPr sz="2000" spc="-20" dirty="0">
                <a:solidFill>
                  <a:srgbClr val="FFFFFF"/>
                </a:solidFill>
                <a:cs typeface="Comic Sans MS"/>
              </a:rPr>
              <a:t>and </a:t>
            </a:r>
            <a:r>
              <a:rPr sz="2000" spc="-15" dirty="0">
                <a:solidFill>
                  <a:srgbClr val="FFFFFF"/>
                </a:solidFill>
                <a:cs typeface="Comic Sans MS"/>
              </a:rPr>
              <a:t> </a:t>
            </a:r>
            <a:r>
              <a:rPr sz="2000" spc="-5" dirty="0">
                <a:solidFill>
                  <a:srgbClr val="FFFFFF"/>
                </a:solidFill>
                <a:cs typeface="Comic Sans MS"/>
              </a:rPr>
              <a:t>treatments.</a:t>
            </a:r>
            <a:r>
              <a:rPr sz="2000" spc="-45" dirty="0">
                <a:solidFill>
                  <a:srgbClr val="FFFFFF"/>
                </a:solidFill>
                <a:cs typeface="Comic Sans MS"/>
              </a:rPr>
              <a:t> </a:t>
            </a:r>
            <a:r>
              <a:rPr sz="2000" spc="-5" dirty="0">
                <a:solidFill>
                  <a:srgbClr val="FFFFFF"/>
                </a:solidFill>
                <a:cs typeface="Comic Sans MS"/>
              </a:rPr>
              <a:t>It</a:t>
            </a:r>
            <a:r>
              <a:rPr sz="2000" spc="-60" dirty="0">
                <a:solidFill>
                  <a:srgbClr val="FFFFFF"/>
                </a:solidFill>
                <a:cs typeface="Comic Sans MS"/>
              </a:rPr>
              <a:t> </a:t>
            </a:r>
            <a:r>
              <a:rPr sz="2000" spc="-5" dirty="0" smtClean="0">
                <a:solidFill>
                  <a:srgbClr val="FFFFFF"/>
                </a:solidFill>
                <a:cs typeface="Comic Sans MS"/>
              </a:rPr>
              <a:t>also</a:t>
            </a:r>
            <a:r>
              <a:rPr sz="2000" spc="-25" dirty="0" smtClean="0">
                <a:solidFill>
                  <a:srgbClr val="FFFFFF"/>
                </a:solidFill>
                <a:cs typeface="Comic Sans MS"/>
              </a:rPr>
              <a:t> </a:t>
            </a:r>
            <a:r>
              <a:rPr sz="2000" dirty="0">
                <a:solidFill>
                  <a:srgbClr val="FFFFFF"/>
                </a:solidFill>
                <a:cs typeface="Comic Sans MS"/>
              </a:rPr>
              <a:t>led</a:t>
            </a:r>
            <a:r>
              <a:rPr sz="2000" spc="-35" dirty="0">
                <a:solidFill>
                  <a:srgbClr val="FFFFFF"/>
                </a:solidFill>
                <a:cs typeface="Comic Sans MS"/>
              </a:rPr>
              <a:t> </a:t>
            </a:r>
            <a:r>
              <a:rPr sz="2000" dirty="0">
                <a:solidFill>
                  <a:srgbClr val="FFFFFF"/>
                </a:solidFill>
                <a:cs typeface="Comic Sans MS"/>
              </a:rPr>
              <a:t>to</a:t>
            </a:r>
            <a:r>
              <a:rPr sz="2000" spc="-50" dirty="0">
                <a:solidFill>
                  <a:srgbClr val="FFFFFF"/>
                </a:solidFill>
                <a:cs typeface="Comic Sans MS"/>
              </a:rPr>
              <a:t> </a:t>
            </a:r>
            <a:r>
              <a:rPr sz="2000" spc="-5" dirty="0">
                <a:solidFill>
                  <a:srgbClr val="FFFFFF"/>
                </a:solidFill>
                <a:cs typeface="Comic Sans MS"/>
              </a:rPr>
              <a:t>examination</a:t>
            </a:r>
            <a:r>
              <a:rPr sz="2000" spc="-40" dirty="0">
                <a:solidFill>
                  <a:srgbClr val="FFFFFF"/>
                </a:solidFill>
                <a:cs typeface="Comic Sans MS"/>
              </a:rPr>
              <a:t> </a:t>
            </a:r>
            <a:r>
              <a:rPr sz="2000" spc="-25" dirty="0">
                <a:solidFill>
                  <a:srgbClr val="FFFFFF"/>
                </a:solidFill>
                <a:cs typeface="Comic Sans MS"/>
              </a:rPr>
              <a:t>of </a:t>
            </a:r>
            <a:r>
              <a:rPr sz="2000" spc="-585" dirty="0">
                <a:solidFill>
                  <a:srgbClr val="FFFFFF"/>
                </a:solidFill>
                <a:cs typeface="Comic Sans MS"/>
              </a:rPr>
              <a:t> </a:t>
            </a:r>
            <a:r>
              <a:rPr sz="2000" dirty="0">
                <a:solidFill>
                  <a:srgbClr val="FFFFFF"/>
                </a:solidFill>
                <a:cs typeface="Comic Sans MS"/>
              </a:rPr>
              <a:t>lifestyle</a:t>
            </a:r>
            <a:r>
              <a:rPr sz="2000" spc="-45" dirty="0">
                <a:solidFill>
                  <a:srgbClr val="FFFFFF"/>
                </a:solidFill>
                <a:cs typeface="Comic Sans MS"/>
              </a:rPr>
              <a:t> </a:t>
            </a:r>
            <a:r>
              <a:rPr sz="2000" spc="-5" dirty="0">
                <a:solidFill>
                  <a:srgbClr val="FFFFFF"/>
                </a:solidFill>
                <a:cs typeface="Comic Sans MS"/>
              </a:rPr>
              <a:t>and</a:t>
            </a:r>
            <a:r>
              <a:rPr sz="2000" spc="-20" dirty="0">
                <a:solidFill>
                  <a:srgbClr val="FFFFFF"/>
                </a:solidFill>
                <a:cs typeface="Comic Sans MS"/>
              </a:rPr>
              <a:t> </a:t>
            </a:r>
            <a:r>
              <a:rPr sz="2000" dirty="0">
                <a:solidFill>
                  <a:srgbClr val="FFFFFF"/>
                </a:solidFill>
                <a:cs typeface="Comic Sans MS"/>
              </a:rPr>
              <a:t>a</a:t>
            </a:r>
            <a:r>
              <a:rPr sz="2000" spc="-20" dirty="0">
                <a:solidFill>
                  <a:srgbClr val="FFFFFF"/>
                </a:solidFill>
                <a:cs typeface="Comic Sans MS"/>
              </a:rPr>
              <a:t> </a:t>
            </a:r>
            <a:r>
              <a:rPr sz="2000" spc="-5" dirty="0">
                <a:solidFill>
                  <a:srgbClr val="FFFFFF"/>
                </a:solidFill>
                <a:cs typeface="Comic Sans MS"/>
              </a:rPr>
              <a:t>healthy</a:t>
            </a:r>
            <a:r>
              <a:rPr sz="2000" spc="-30" dirty="0">
                <a:solidFill>
                  <a:srgbClr val="FFFFFF"/>
                </a:solidFill>
                <a:cs typeface="Comic Sans MS"/>
              </a:rPr>
              <a:t> </a:t>
            </a:r>
            <a:r>
              <a:rPr sz="2000" spc="-15" dirty="0">
                <a:solidFill>
                  <a:srgbClr val="FFFFFF"/>
                </a:solidFill>
                <a:cs typeface="Comic Sans MS"/>
              </a:rPr>
              <a:t>environment.</a:t>
            </a:r>
            <a:endParaRPr sz="2000" dirty="0">
              <a:cs typeface="Comic Sans MS"/>
            </a:endParaRPr>
          </a:p>
        </p:txBody>
      </p:sp>
      <p:grpSp>
        <p:nvGrpSpPr>
          <p:cNvPr id="20" name="object 20"/>
          <p:cNvGrpSpPr/>
          <p:nvPr/>
        </p:nvGrpSpPr>
        <p:grpSpPr>
          <a:xfrm>
            <a:off x="4663948" y="3420746"/>
            <a:ext cx="3793490" cy="1140460"/>
            <a:chOff x="4667758" y="3422650"/>
            <a:chExt cx="3793490" cy="1140460"/>
          </a:xfrm>
          <a:solidFill>
            <a:srgbClr val="E571BC"/>
          </a:solidFill>
        </p:grpSpPr>
        <p:sp>
          <p:nvSpPr>
            <p:cNvPr id="21" name="object 21"/>
            <p:cNvSpPr/>
            <p:nvPr/>
          </p:nvSpPr>
          <p:spPr>
            <a:xfrm>
              <a:off x="4674108" y="3429000"/>
              <a:ext cx="3780790" cy="1127760"/>
            </a:xfrm>
            <a:custGeom>
              <a:avLst/>
              <a:gdLst/>
              <a:ahLst/>
              <a:cxnLst/>
              <a:rect l="l" t="t" r="r" b="b"/>
              <a:pathLst>
                <a:path w="3780790" h="1127760">
                  <a:moveTo>
                    <a:pt x="3592702" y="0"/>
                  </a:moveTo>
                  <a:lnTo>
                    <a:pt x="187959" y="0"/>
                  </a:lnTo>
                  <a:lnTo>
                    <a:pt x="138049" y="6730"/>
                  </a:lnTo>
                  <a:lnTo>
                    <a:pt x="93090" y="25653"/>
                  </a:lnTo>
                  <a:lnTo>
                    <a:pt x="55117" y="55117"/>
                  </a:lnTo>
                  <a:lnTo>
                    <a:pt x="25653" y="93090"/>
                  </a:lnTo>
                  <a:lnTo>
                    <a:pt x="6730" y="138049"/>
                  </a:lnTo>
                  <a:lnTo>
                    <a:pt x="0" y="187960"/>
                  </a:lnTo>
                  <a:lnTo>
                    <a:pt x="0" y="939800"/>
                  </a:lnTo>
                  <a:lnTo>
                    <a:pt x="6730" y="989711"/>
                  </a:lnTo>
                  <a:lnTo>
                    <a:pt x="25653" y="1034669"/>
                  </a:lnTo>
                  <a:lnTo>
                    <a:pt x="55117" y="1072642"/>
                  </a:lnTo>
                  <a:lnTo>
                    <a:pt x="93090" y="1102106"/>
                  </a:lnTo>
                  <a:lnTo>
                    <a:pt x="138049" y="1121029"/>
                  </a:lnTo>
                  <a:lnTo>
                    <a:pt x="187959" y="1127760"/>
                  </a:lnTo>
                  <a:lnTo>
                    <a:pt x="3592702" y="1127760"/>
                  </a:lnTo>
                  <a:lnTo>
                    <a:pt x="3642614" y="1121029"/>
                  </a:lnTo>
                  <a:lnTo>
                    <a:pt x="3687571" y="1102106"/>
                  </a:lnTo>
                  <a:lnTo>
                    <a:pt x="3725544" y="1072642"/>
                  </a:lnTo>
                  <a:lnTo>
                    <a:pt x="3755009" y="1034669"/>
                  </a:lnTo>
                  <a:lnTo>
                    <a:pt x="3773932" y="989711"/>
                  </a:lnTo>
                  <a:lnTo>
                    <a:pt x="3780663" y="939800"/>
                  </a:lnTo>
                  <a:lnTo>
                    <a:pt x="3780663" y="187960"/>
                  </a:lnTo>
                  <a:lnTo>
                    <a:pt x="3773932" y="138049"/>
                  </a:lnTo>
                  <a:lnTo>
                    <a:pt x="3755009" y="93090"/>
                  </a:lnTo>
                  <a:lnTo>
                    <a:pt x="3725544" y="55117"/>
                  </a:lnTo>
                  <a:lnTo>
                    <a:pt x="3687571" y="25653"/>
                  </a:lnTo>
                  <a:lnTo>
                    <a:pt x="3642614" y="6730"/>
                  </a:lnTo>
                  <a:lnTo>
                    <a:pt x="3592702" y="0"/>
                  </a:lnTo>
                  <a:close/>
                </a:path>
              </a:pathLst>
            </a:custGeom>
            <a:grpFill/>
          </p:spPr>
          <p:txBody>
            <a:bodyPr wrap="square" lIns="0" tIns="0" rIns="0" bIns="0" rtlCol="0"/>
            <a:lstStyle/>
            <a:p>
              <a:endParaRPr/>
            </a:p>
          </p:txBody>
        </p:sp>
        <p:sp>
          <p:nvSpPr>
            <p:cNvPr id="22" name="object 22"/>
            <p:cNvSpPr/>
            <p:nvPr/>
          </p:nvSpPr>
          <p:spPr>
            <a:xfrm>
              <a:off x="4674108" y="3429000"/>
              <a:ext cx="3780790" cy="1127760"/>
            </a:xfrm>
            <a:custGeom>
              <a:avLst/>
              <a:gdLst/>
              <a:ahLst/>
              <a:cxnLst/>
              <a:rect l="l" t="t" r="r" b="b"/>
              <a:pathLst>
                <a:path w="3780790" h="1127760">
                  <a:moveTo>
                    <a:pt x="0" y="187960"/>
                  </a:moveTo>
                  <a:lnTo>
                    <a:pt x="6730" y="138049"/>
                  </a:lnTo>
                  <a:lnTo>
                    <a:pt x="25653" y="93090"/>
                  </a:lnTo>
                  <a:lnTo>
                    <a:pt x="55117" y="55117"/>
                  </a:lnTo>
                  <a:lnTo>
                    <a:pt x="93090" y="25653"/>
                  </a:lnTo>
                  <a:lnTo>
                    <a:pt x="138049" y="6730"/>
                  </a:lnTo>
                  <a:lnTo>
                    <a:pt x="187959" y="0"/>
                  </a:lnTo>
                  <a:lnTo>
                    <a:pt x="3592702" y="0"/>
                  </a:lnTo>
                  <a:lnTo>
                    <a:pt x="3642614" y="6730"/>
                  </a:lnTo>
                  <a:lnTo>
                    <a:pt x="3687571" y="25653"/>
                  </a:lnTo>
                  <a:lnTo>
                    <a:pt x="3725544" y="55117"/>
                  </a:lnTo>
                  <a:lnTo>
                    <a:pt x="3755009" y="93090"/>
                  </a:lnTo>
                  <a:lnTo>
                    <a:pt x="3773932" y="138049"/>
                  </a:lnTo>
                  <a:lnTo>
                    <a:pt x="3780663" y="187960"/>
                  </a:lnTo>
                  <a:lnTo>
                    <a:pt x="3780663" y="939800"/>
                  </a:lnTo>
                  <a:lnTo>
                    <a:pt x="3773932" y="989711"/>
                  </a:lnTo>
                  <a:lnTo>
                    <a:pt x="3755009" y="1034669"/>
                  </a:lnTo>
                  <a:lnTo>
                    <a:pt x="3725544" y="1072642"/>
                  </a:lnTo>
                  <a:lnTo>
                    <a:pt x="3687571" y="1102106"/>
                  </a:lnTo>
                  <a:lnTo>
                    <a:pt x="3642614" y="1121029"/>
                  </a:lnTo>
                  <a:lnTo>
                    <a:pt x="3592702" y="1127760"/>
                  </a:lnTo>
                  <a:lnTo>
                    <a:pt x="187959" y="1127760"/>
                  </a:lnTo>
                  <a:lnTo>
                    <a:pt x="138049" y="1121029"/>
                  </a:lnTo>
                  <a:lnTo>
                    <a:pt x="93090" y="1102106"/>
                  </a:lnTo>
                  <a:lnTo>
                    <a:pt x="55117" y="1072642"/>
                  </a:lnTo>
                  <a:lnTo>
                    <a:pt x="25653" y="1034669"/>
                  </a:lnTo>
                  <a:lnTo>
                    <a:pt x="6730" y="989711"/>
                  </a:lnTo>
                  <a:lnTo>
                    <a:pt x="0" y="939800"/>
                  </a:lnTo>
                  <a:lnTo>
                    <a:pt x="0" y="187960"/>
                  </a:lnTo>
                  <a:close/>
                </a:path>
              </a:pathLst>
            </a:custGeom>
            <a:grpFill/>
            <a:ln w="12700">
              <a:solidFill>
                <a:srgbClr val="FFFFFF"/>
              </a:solidFill>
            </a:ln>
          </p:spPr>
          <p:txBody>
            <a:bodyPr wrap="square" lIns="0" tIns="0" rIns="0" bIns="0" rtlCol="0"/>
            <a:lstStyle/>
            <a:p>
              <a:endParaRPr/>
            </a:p>
          </p:txBody>
        </p:sp>
      </p:grpSp>
      <p:sp>
        <p:nvSpPr>
          <p:cNvPr id="23" name="object 23"/>
          <p:cNvSpPr txBox="1"/>
          <p:nvPr/>
        </p:nvSpPr>
        <p:spPr>
          <a:xfrm>
            <a:off x="4866513" y="3755516"/>
            <a:ext cx="3388360" cy="350737"/>
          </a:xfrm>
          <a:prstGeom prst="rect">
            <a:avLst/>
          </a:prstGeom>
        </p:spPr>
        <p:txBody>
          <a:bodyPr vert="horz" wrap="square" lIns="0" tIns="12065" rIns="0" bIns="0" rtlCol="0">
            <a:spAutoFit/>
          </a:bodyPr>
          <a:lstStyle/>
          <a:p>
            <a:pPr marL="12700" algn="ctr">
              <a:lnSpc>
                <a:spcPct val="100000"/>
              </a:lnSpc>
              <a:spcBef>
                <a:spcPts val="95"/>
              </a:spcBef>
              <a:tabLst>
                <a:tab pos="2001520" algn="l"/>
              </a:tabLst>
            </a:pPr>
            <a:r>
              <a:rPr sz="2200" spc="-10" dirty="0" smtClean="0">
                <a:cs typeface="Comic Sans MS"/>
              </a:rPr>
              <a:t>H</a:t>
            </a:r>
            <a:r>
              <a:rPr sz="2200" spc="-30" dirty="0" smtClean="0">
                <a:cs typeface="Comic Sans MS"/>
              </a:rPr>
              <a:t>i</a:t>
            </a:r>
            <a:r>
              <a:rPr sz="2200" spc="-20" dirty="0" smtClean="0">
                <a:cs typeface="Comic Sans MS"/>
              </a:rPr>
              <a:t>ppo</a:t>
            </a:r>
            <a:r>
              <a:rPr sz="2200" spc="-15" dirty="0" smtClean="0">
                <a:cs typeface="Comic Sans MS"/>
              </a:rPr>
              <a:t>cr</a:t>
            </a:r>
            <a:r>
              <a:rPr sz="2200" spc="-20" dirty="0" smtClean="0">
                <a:cs typeface="Comic Sans MS"/>
              </a:rPr>
              <a:t>at</a:t>
            </a:r>
            <a:r>
              <a:rPr sz="2200" spc="-15" dirty="0" smtClean="0">
                <a:cs typeface="Comic Sans MS"/>
              </a:rPr>
              <a:t>e</a:t>
            </a:r>
            <a:r>
              <a:rPr sz="2200" spc="-5" dirty="0" smtClean="0">
                <a:cs typeface="Comic Sans MS"/>
              </a:rPr>
              <a:t>s</a:t>
            </a:r>
            <a:r>
              <a:rPr lang="en-US" sz="2200" spc="-5" dirty="0" smtClean="0">
                <a:cs typeface="Comic Sans MS"/>
              </a:rPr>
              <a:t> </a:t>
            </a:r>
            <a:r>
              <a:rPr lang="en-US" sz="2200" dirty="0" smtClean="0">
                <a:cs typeface="Comic Sans MS"/>
              </a:rPr>
              <a:t>(</a:t>
            </a:r>
            <a:r>
              <a:rPr sz="2200" spc="-20" dirty="0" smtClean="0">
                <a:cs typeface="Comic Sans MS"/>
              </a:rPr>
              <a:t>46</a:t>
            </a:r>
            <a:r>
              <a:rPr sz="2200" spc="-15" dirty="0" smtClean="0">
                <a:cs typeface="Comic Sans MS"/>
              </a:rPr>
              <a:t>0–</a:t>
            </a:r>
            <a:r>
              <a:rPr lang="en-US" sz="2200" spc="-15" dirty="0" smtClean="0">
                <a:cs typeface="Comic Sans MS"/>
              </a:rPr>
              <a:t>370 </a:t>
            </a:r>
            <a:r>
              <a:rPr sz="2200" spc="-20" dirty="0" smtClean="0">
                <a:cs typeface="Comic Sans MS"/>
              </a:rPr>
              <a:t>B</a:t>
            </a:r>
            <a:r>
              <a:rPr sz="2200" spc="-15" dirty="0" smtClean="0">
                <a:cs typeface="Comic Sans MS"/>
              </a:rPr>
              <a:t>.</a:t>
            </a:r>
            <a:r>
              <a:rPr sz="2200" spc="-25" dirty="0" smtClean="0">
                <a:cs typeface="Comic Sans MS"/>
              </a:rPr>
              <a:t>C</a:t>
            </a:r>
            <a:r>
              <a:rPr sz="2200" spc="-15" dirty="0">
                <a:cs typeface="Comic Sans MS"/>
              </a:rPr>
              <a:t>.</a:t>
            </a:r>
            <a:r>
              <a:rPr sz="2200" spc="-5" dirty="0">
                <a:cs typeface="Comic Sans MS"/>
              </a:rPr>
              <a:t>)</a:t>
            </a:r>
            <a:endParaRPr sz="2200" dirty="0">
              <a:cs typeface="Comic Sans MS"/>
            </a:endParaRPr>
          </a:p>
        </p:txBody>
      </p:sp>
      <p:sp>
        <p:nvSpPr>
          <p:cNvPr id="26" name="object 26"/>
          <p:cNvSpPr txBox="1"/>
          <p:nvPr/>
        </p:nvSpPr>
        <p:spPr>
          <a:xfrm>
            <a:off x="11070335" y="6453327"/>
            <a:ext cx="1536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4</a:t>
            </a:fld>
            <a:endParaRPr sz="1200">
              <a:latin typeface="Calibri"/>
              <a:cs typeface="Calibri"/>
            </a:endParaRPr>
          </a:p>
        </p:txBody>
      </p:sp>
    </p:spTree>
    <p:extLst>
      <p:ext uri="{BB962C8B-B14F-4D97-AF65-F5344CB8AC3E}">
        <p14:creationId xmlns:p14="http://schemas.microsoft.com/office/powerpoint/2010/main" val="47813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pc="-5" dirty="0">
                <a:cs typeface="Comic Sans MS"/>
              </a:rPr>
              <a:t>History</a:t>
            </a:r>
            <a:r>
              <a:rPr lang="en-US" sz="3200" spc="-155" dirty="0">
                <a:cs typeface="Comic Sans MS"/>
              </a:rPr>
              <a:t> </a:t>
            </a:r>
            <a:r>
              <a:rPr lang="en-US" sz="3200" spc="-15" dirty="0">
                <a:cs typeface="Comic Sans MS"/>
              </a:rPr>
              <a:t>Of </a:t>
            </a:r>
            <a:r>
              <a:rPr lang="en-US" sz="3200" spc="-1240" dirty="0">
                <a:cs typeface="Comic Sans MS"/>
              </a:rPr>
              <a:t> </a:t>
            </a:r>
            <a:r>
              <a:rPr lang="en-US" sz="3200" spc="-15" dirty="0">
                <a:cs typeface="Comic Sans MS"/>
              </a:rPr>
              <a:t>Psychology</a:t>
            </a:r>
            <a:endParaRPr lang="en-US" sz="3200" dirty="0"/>
          </a:p>
        </p:txBody>
      </p:sp>
      <p:sp>
        <p:nvSpPr>
          <p:cNvPr id="3" name="Content Placeholder 2"/>
          <p:cNvSpPr>
            <a:spLocks noGrp="1"/>
          </p:cNvSpPr>
          <p:nvPr>
            <p:ph idx="1"/>
          </p:nvPr>
        </p:nvSpPr>
        <p:spPr>
          <a:xfrm>
            <a:off x="581192" y="2102119"/>
            <a:ext cx="6747071" cy="3678303"/>
          </a:xfrm>
        </p:spPr>
        <p:txBody>
          <a:bodyPr>
            <a:normAutofit/>
          </a:bodyPr>
          <a:lstStyle/>
          <a:p>
            <a:pPr marL="0" marR="5080" indent="0">
              <a:lnSpc>
                <a:spcPct val="90300"/>
              </a:lnSpc>
              <a:spcBef>
                <a:spcPts val="380"/>
              </a:spcBef>
              <a:buNone/>
            </a:pPr>
            <a:r>
              <a:rPr lang="en-US" sz="3200" dirty="0" smtClean="0">
                <a:solidFill>
                  <a:schemeClr val="tx1"/>
                </a:solidFill>
                <a:cs typeface="Comic Sans MS"/>
              </a:rPr>
              <a:t>Hippocrates </a:t>
            </a:r>
            <a:r>
              <a:rPr lang="en-US" sz="3200" spc="-15" dirty="0">
                <a:solidFill>
                  <a:schemeClr val="tx1"/>
                </a:solidFill>
                <a:cs typeface="Comic Sans MS"/>
              </a:rPr>
              <a:t>strongly </a:t>
            </a:r>
            <a:r>
              <a:rPr lang="en-US" sz="3200" spc="-705" dirty="0">
                <a:solidFill>
                  <a:schemeClr val="tx1"/>
                </a:solidFill>
                <a:cs typeface="Comic Sans MS"/>
              </a:rPr>
              <a:t> </a:t>
            </a:r>
            <a:r>
              <a:rPr lang="en-US" sz="3200" spc="-5" dirty="0">
                <a:solidFill>
                  <a:schemeClr val="tx1"/>
                </a:solidFill>
                <a:cs typeface="Comic Sans MS"/>
              </a:rPr>
              <a:t>believed</a:t>
            </a:r>
            <a:r>
              <a:rPr lang="en-US" sz="3200" spc="670" dirty="0">
                <a:solidFill>
                  <a:schemeClr val="tx1"/>
                </a:solidFill>
                <a:cs typeface="Comic Sans MS"/>
              </a:rPr>
              <a:t> </a:t>
            </a:r>
            <a:r>
              <a:rPr lang="en-US" sz="3200" spc="-5" dirty="0">
                <a:solidFill>
                  <a:schemeClr val="tx1"/>
                </a:solidFill>
                <a:cs typeface="Comic Sans MS"/>
              </a:rPr>
              <a:t>that</a:t>
            </a:r>
            <a:r>
              <a:rPr lang="en-US" sz="3200" spc="660" dirty="0">
                <a:solidFill>
                  <a:schemeClr val="tx1"/>
                </a:solidFill>
                <a:cs typeface="Comic Sans MS"/>
              </a:rPr>
              <a:t> </a:t>
            </a:r>
            <a:r>
              <a:rPr lang="en-US" sz="3200" spc="-10" dirty="0">
                <a:solidFill>
                  <a:schemeClr val="tx1"/>
                </a:solidFill>
                <a:cs typeface="Comic Sans MS"/>
              </a:rPr>
              <a:t>the</a:t>
            </a:r>
            <a:r>
              <a:rPr lang="en-US" sz="3200" spc="680" dirty="0">
                <a:solidFill>
                  <a:schemeClr val="tx1"/>
                </a:solidFill>
                <a:cs typeface="Comic Sans MS"/>
              </a:rPr>
              <a:t> </a:t>
            </a:r>
            <a:r>
              <a:rPr lang="en-US" sz="3200" spc="-20" dirty="0">
                <a:solidFill>
                  <a:schemeClr val="tx1"/>
                </a:solidFill>
                <a:cs typeface="Comic Sans MS"/>
              </a:rPr>
              <a:t>body </a:t>
            </a:r>
            <a:r>
              <a:rPr lang="en-US" sz="3200" spc="-710" dirty="0">
                <a:solidFill>
                  <a:schemeClr val="tx1"/>
                </a:solidFill>
                <a:cs typeface="Comic Sans MS"/>
              </a:rPr>
              <a:t> </a:t>
            </a:r>
            <a:r>
              <a:rPr lang="en-US" sz="3200" dirty="0">
                <a:solidFill>
                  <a:schemeClr val="tx1"/>
                </a:solidFill>
                <a:cs typeface="Comic Sans MS"/>
              </a:rPr>
              <a:t>has</a:t>
            </a:r>
            <a:r>
              <a:rPr lang="en-US" sz="3200" spc="5" dirty="0">
                <a:solidFill>
                  <a:schemeClr val="tx1"/>
                </a:solidFill>
                <a:cs typeface="Comic Sans MS"/>
              </a:rPr>
              <a:t> </a:t>
            </a:r>
            <a:r>
              <a:rPr lang="en-US" sz="3200" spc="-10" dirty="0">
                <a:solidFill>
                  <a:schemeClr val="tx1"/>
                </a:solidFill>
                <a:cs typeface="Comic Sans MS"/>
              </a:rPr>
              <a:t>the</a:t>
            </a:r>
            <a:r>
              <a:rPr lang="en-US" sz="3200" spc="-5" dirty="0">
                <a:solidFill>
                  <a:schemeClr val="tx1"/>
                </a:solidFill>
                <a:cs typeface="Comic Sans MS"/>
              </a:rPr>
              <a:t> </a:t>
            </a:r>
            <a:r>
              <a:rPr lang="en-US" sz="3200" dirty="0">
                <a:solidFill>
                  <a:schemeClr val="tx1"/>
                </a:solidFill>
                <a:cs typeface="Comic Sans MS"/>
              </a:rPr>
              <a:t>ability</a:t>
            </a:r>
            <a:r>
              <a:rPr lang="en-US" sz="3200" spc="5" dirty="0">
                <a:solidFill>
                  <a:schemeClr val="tx1"/>
                </a:solidFill>
                <a:cs typeface="Comic Sans MS"/>
              </a:rPr>
              <a:t> </a:t>
            </a:r>
            <a:r>
              <a:rPr lang="en-US" sz="3200" spc="-5" dirty="0">
                <a:solidFill>
                  <a:schemeClr val="tx1"/>
                </a:solidFill>
                <a:cs typeface="Comic Sans MS"/>
              </a:rPr>
              <a:t>to</a:t>
            </a:r>
            <a:r>
              <a:rPr lang="en-US" sz="3200" dirty="0">
                <a:solidFill>
                  <a:schemeClr val="tx1"/>
                </a:solidFill>
                <a:cs typeface="Comic Sans MS"/>
              </a:rPr>
              <a:t> </a:t>
            </a:r>
            <a:r>
              <a:rPr lang="en-US" sz="3200" spc="-25" dirty="0">
                <a:solidFill>
                  <a:schemeClr val="tx1"/>
                </a:solidFill>
                <a:cs typeface="Comic Sans MS"/>
              </a:rPr>
              <a:t>heal </a:t>
            </a:r>
            <a:r>
              <a:rPr lang="en-US" sz="3200" spc="-20" dirty="0">
                <a:solidFill>
                  <a:schemeClr val="tx1"/>
                </a:solidFill>
                <a:cs typeface="Comic Sans MS"/>
              </a:rPr>
              <a:t> </a:t>
            </a:r>
            <a:r>
              <a:rPr lang="en-US" sz="3200" spc="-5" dirty="0">
                <a:solidFill>
                  <a:schemeClr val="tx1"/>
                </a:solidFill>
                <a:cs typeface="Comic Sans MS"/>
              </a:rPr>
              <a:t>itself</a:t>
            </a:r>
            <a:r>
              <a:rPr lang="en-US" sz="3200" spc="680" dirty="0">
                <a:solidFill>
                  <a:schemeClr val="tx1"/>
                </a:solidFill>
                <a:cs typeface="Comic Sans MS"/>
              </a:rPr>
              <a:t> </a:t>
            </a:r>
            <a:r>
              <a:rPr lang="en-US" sz="3200" dirty="0">
                <a:solidFill>
                  <a:schemeClr val="tx1"/>
                </a:solidFill>
                <a:cs typeface="Comic Sans MS"/>
              </a:rPr>
              <a:t>and</a:t>
            </a:r>
            <a:r>
              <a:rPr lang="en-US" sz="3200" spc="675" dirty="0">
                <a:solidFill>
                  <a:schemeClr val="tx1"/>
                </a:solidFill>
                <a:cs typeface="Comic Sans MS"/>
              </a:rPr>
              <a:t> </a:t>
            </a:r>
            <a:r>
              <a:rPr lang="en-US" sz="3200" spc="-5" dirty="0">
                <a:solidFill>
                  <a:schemeClr val="tx1"/>
                </a:solidFill>
                <a:cs typeface="Comic Sans MS"/>
              </a:rPr>
              <a:t>that</a:t>
            </a:r>
            <a:r>
              <a:rPr lang="en-US" sz="3200" spc="655" dirty="0">
                <a:solidFill>
                  <a:schemeClr val="tx1"/>
                </a:solidFill>
                <a:cs typeface="Comic Sans MS"/>
              </a:rPr>
              <a:t> </a:t>
            </a:r>
            <a:r>
              <a:rPr lang="en-US" sz="3200" spc="-5" dirty="0">
                <a:solidFill>
                  <a:schemeClr val="tx1"/>
                </a:solidFill>
                <a:cs typeface="Comic Sans MS"/>
              </a:rPr>
              <a:t>it</a:t>
            </a:r>
            <a:r>
              <a:rPr lang="en-US" sz="3200" spc="645" dirty="0">
                <a:solidFill>
                  <a:schemeClr val="tx1"/>
                </a:solidFill>
                <a:cs typeface="Comic Sans MS"/>
              </a:rPr>
              <a:t> </a:t>
            </a:r>
            <a:r>
              <a:rPr lang="en-US" sz="3200" spc="-5" dirty="0">
                <a:solidFill>
                  <a:schemeClr val="tx1"/>
                </a:solidFill>
                <a:cs typeface="Comic Sans MS"/>
              </a:rPr>
              <a:t>is</a:t>
            </a:r>
            <a:r>
              <a:rPr lang="en-US" sz="3200" spc="670" dirty="0">
                <a:solidFill>
                  <a:schemeClr val="tx1"/>
                </a:solidFill>
                <a:cs typeface="Comic Sans MS"/>
              </a:rPr>
              <a:t> </a:t>
            </a:r>
            <a:r>
              <a:rPr lang="en-US" sz="3200" spc="-20" dirty="0" smtClean="0">
                <a:solidFill>
                  <a:schemeClr val="tx1"/>
                </a:solidFill>
                <a:cs typeface="Comic Sans MS"/>
              </a:rPr>
              <a:t>the physician’s job to facilitate this natural healing.</a:t>
            </a:r>
            <a:endParaRPr lang="en-US" sz="3200" dirty="0">
              <a:solidFill>
                <a:schemeClr val="tx1"/>
              </a:solidFill>
              <a:cs typeface="Comic Sans MS"/>
            </a:endParaRPr>
          </a:p>
        </p:txBody>
      </p:sp>
      <p:pic>
        <p:nvPicPr>
          <p:cNvPr id="4" name="object 3"/>
          <p:cNvPicPr/>
          <p:nvPr/>
        </p:nvPicPr>
        <p:blipFill>
          <a:blip r:embed="rId2" cstate="print"/>
          <a:stretch>
            <a:fillRect/>
          </a:stretch>
        </p:blipFill>
        <p:spPr>
          <a:xfrm>
            <a:off x="7615646" y="1997616"/>
            <a:ext cx="4095204" cy="4298552"/>
          </a:xfrm>
          <a:prstGeom prst="rect">
            <a:avLst/>
          </a:prstGeom>
        </p:spPr>
      </p:pic>
    </p:spTree>
    <p:extLst>
      <p:ext uri="{BB962C8B-B14F-4D97-AF65-F5344CB8AC3E}">
        <p14:creationId xmlns:p14="http://schemas.microsoft.com/office/powerpoint/2010/main" val="3401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cs typeface="Comic Sans MS"/>
              </a:rPr>
              <a:t>History</a:t>
            </a:r>
            <a:r>
              <a:rPr lang="en-US" spc="-155" dirty="0">
                <a:cs typeface="Comic Sans MS"/>
              </a:rPr>
              <a:t> </a:t>
            </a:r>
            <a:r>
              <a:rPr lang="en-US" spc="-15" dirty="0">
                <a:cs typeface="Comic Sans MS"/>
              </a:rPr>
              <a:t>Of </a:t>
            </a:r>
            <a:r>
              <a:rPr lang="en-US" spc="-1240" dirty="0">
                <a:cs typeface="Comic Sans MS"/>
              </a:rPr>
              <a:t> </a:t>
            </a:r>
            <a:r>
              <a:rPr lang="en-US" spc="-15" dirty="0">
                <a:cs typeface="Comic Sans MS"/>
              </a:rPr>
              <a:t>Psychology</a:t>
            </a:r>
            <a:endParaRPr lang="en-US" dirty="0"/>
          </a:p>
        </p:txBody>
      </p:sp>
      <p:sp>
        <p:nvSpPr>
          <p:cNvPr id="3" name="Content Placeholder 2"/>
          <p:cNvSpPr>
            <a:spLocks noGrp="1"/>
          </p:cNvSpPr>
          <p:nvPr>
            <p:ph idx="1"/>
          </p:nvPr>
        </p:nvSpPr>
        <p:spPr>
          <a:xfrm>
            <a:off x="581192" y="2311124"/>
            <a:ext cx="5270968" cy="3678303"/>
          </a:xfrm>
        </p:spPr>
        <p:txBody>
          <a:bodyPr>
            <a:normAutofit fontScale="85000" lnSpcReduction="10000"/>
          </a:bodyPr>
          <a:lstStyle/>
          <a:p>
            <a:pPr marL="0" indent="0">
              <a:spcBef>
                <a:spcPts val="484"/>
              </a:spcBef>
              <a:buNone/>
            </a:pPr>
            <a:r>
              <a:rPr lang="en-US" sz="2400" spc="-10" dirty="0" smtClean="0">
                <a:solidFill>
                  <a:schemeClr val="tx1"/>
                </a:solidFill>
                <a:cs typeface="Comic Sans MS"/>
              </a:rPr>
              <a:t>Socrates (470-399 B.C)</a:t>
            </a:r>
          </a:p>
          <a:p>
            <a:pPr marL="0" indent="0">
              <a:spcBef>
                <a:spcPts val="484"/>
              </a:spcBef>
              <a:buNone/>
            </a:pPr>
            <a:endParaRPr lang="en-US" sz="2400" dirty="0">
              <a:solidFill>
                <a:schemeClr val="tx1"/>
              </a:solidFill>
              <a:cs typeface="Comic Sans MS"/>
            </a:endParaRPr>
          </a:p>
          <a:p>
            <a:pPr marL="0" indent="0">
              <a:lnSpc>
                <a:spcPts val="2375"/>
              </a:lnSpc>
              <a:spcBef>
                <a:spcPts val="95"/>
              </a:spcBef>
              <a:buNone/>
            </a:pPr>
            <a:r>
              <a:rPr lang="en-US" sz="2400" spc="-10" dirty="0">
                <a:solidFill>
                  <a:schemeClr val="tx1"/>
                </a:solidFill>
                <a:cs typeface="Comic Sans MS"/>
              </a:rPr>
              <a:t>Individual</a:t>
            </a:r>
            <a:r>
              <a:rPr lang="en-US" sz="2400" spc="-130" dirty="0">
                <a:solidFill>
                  <a:schemeClr val="tx1"/>
                </a:solidFill>
                <a:cs typeface="Comic Sans MS"/>
              </a:rPr>
              <a:t> </a:t>
            </a:r>
            <a:r>
              <a:rPr lang="en-US" sz="2400" spc="-5" dirty="0">
                <a:solidFill>
                  <a:schemeClr val="tx1"/>
                </a:solidFill>
                <a:cs typeface="Comic Sans MS"/>
              </a:rPr>
              <a:t>experience</a:t>
            </a:r>
            <a:r>
              <a:rPr lang="en-US" sz="2400" spc="-150" dirty="0">
                <a:solidFill>
                  <a:schemeClr val="tx1"/>
                </a:solidFill>
                <a:cs typeface="Comic Sans MS"/>
              </a:rPr>
              <a:t> </a:t>
            </a:r>
            <a:r>
              <a:rPr lang="en-US" sz="2400" spc="-35" dirty="0" smtClean="0">
                <a:solidFill>
                  <a:schemeClr val="tx1"/>
                </a:solidFill>
                <a:cs typeface="Comic Sans MS"/>
              </a:rPr>
              <a:t>is </a:t>
            </a:r>
            <a:r>
              <a:rPr lang="en-US" sz="2400" spc="-10" dirty="0">
                <a:solidFill>
                  <a:schemeClr val="tx1"/>
                </a:solidFill>
                <a:cs typeface="Comic Sans MS"/>
              </a:rPr>
              <a:t>important. </a:t>
            </a:r>
            <a:r>
              <a:rPr lang="en-US" sz="2400" spc="-5" dirty="0">
                <a:solidFill>
                  <a:schemeClr val="tx1"/>
                </a:solidFill>
                <a:cs typeface="Comic Sans MS"/>
              </a:rPr>
              <a:t>He</a:t>
            </a:r>
            <a:r>
              <a:rPr lang="en-US" sz="2400" spc="-90" dirty="0">
                <a:solidFill>
                  <a:schemeClr val="tx1"/>
                </a:solidFill>
                <a:cs typeface="Comic Sans MS"/>
              </a:rPr>
              <a:t> </a:t>
            </a:r>
            <a:r>
              <a:rPr lang="en-US" sz="2400" spc="-10" dirty="0">
                <a:solidFill>
                  <a:schemeClr val="tx1"/>
                </a:solidFill>
                <a:cs typeface="Comic Sans MS"/>
              </a:rPr>
              <a:t>took</a:t>
            </a:r>
            <a:r>
              <a:rPr lang="en-US" sz="2400" spc="-30" dirty="0">
                <a:solidFill>
                  <a:schemeClr val="tx1"/>
                </a:solidFill>
                <a:cs typeface="Comic Sans MS"/>
              </a:rPr>
              <a:t> </a:t>
            </a:r>
            <a:r>
              <a:rPr lang="en-US" sz="2400" spc="-25" dirty="0" smtClean="0">
                <a:solidFill>
                  <a:schemeClr val="tx1"/>
                </a:solidFill>
                <a:cs typeface="Comic Sans MS"/>
              </a:rPr>
              <a:t>the</a:t>
            </a:r>
            <a:r>
              <a:rPr lang="en-US" sz="2400" dirty="0">
                <a:solidFill>
                  <a:schemeClr val="tx1"/>
                </a:solidFill>
                <a:cs typeface="Comic Sans MS"/>
              </a:rPr>
              <a:t> </a:t>
            </a:r>
            <a:r>
              <a:rPr lang="en-US" sz="2400" spc="-10" dirty="0">
                <a:solidFill>
                  <a:schemeClr val="tx1"/>
                </a:solidFill>
                <a:cs typeface="Comic Sans MS"/>
              </a:rPr>
              <a:t>injunction</a:t>
            </a:r>
            <a:r>
              <a:rPr lang="en-US" sz="2400" spc="-75" dirty="0">
                <a:solidFill>
                  <a:schemeClr val="tx1"/>
                </a:solidFill>
                <a:cs typeface="Comic Sans MS"/>
              </a:rPr>
              <a:t> </a:t>
            </a:r>
            <a:r>
              <a:rPr lang="en-US" sz="2400" spc="-5" dirty="0">
                <a:solidFill>
                  <a:schemeClr val="tx1"/>
                </a:solidFill>
                <a:cs typeface="Comic Sans MS"/>
              </a:rPr>
              <a:t>“Know</a:t>
            </a:r>
            <a:r>
              <a:rPr lang="en-US" sz="2400" spc="-100" dirty="0">
                <a:solidFill>
                  <a:schemeClr val="tx1"/>
                </a:solidFill>
                <a:cs typeface="Comic Sans MS"/>
              </a:rPr>
              <a:t> </a:t>
            </a:r>
            <a:r>
              <a:rPr lang="en-US" sz="2400" spc="-15" dirty="0" smtClean="0">
                <a:solidFill>
                  <a:schemeClr val="tx1"/>
                </a:solidFill>
                <a:cs typeface="Comic Sans MS"/>
              </a:rPr>
              <a:t>thyself</a:t>
            </a:r>
            <a:r>
              <a:rPr lang="en-US" sz="2400" spc="-15" dirty="0">
                <a:solidFill>
                  <a:schemeClr val="tx1"/>
                </a:solidFill>
                <a:cs typeface="Comic Sans MS"/>
              </a:rPr>
              <a:t>.</a:t>
            </a:r>
            <a:r>
              <a:rPr lang="en-US" sz="2400" spc="-15" dirty="0" smtClean="0">
                <a:solidFill>
                  <a:schemeClr val="tx1"/>
                </a:solidFill>
                <a:cs typeface="Comic Sans MS"/>
              </a:rPr>
              <a:t>”</a:t>
            </a:r>
            <a:r>
              <a:rPr lang="en-US" sz="2400" dirty="0" smtClean="0">
                <a:solidFill>
                  <a:schemeClr val="tx1"/>
                </a:solidFill>
                <a:cs typeface="Comic Sans MS"/>
              </a:rPr>
              <a:t> E</a:t>
            </a:r>
            <a:r>
              <a:rPr lang="en-US" sz="2400" spc="-5" dirty="0" smtClean="0">
                <a:solidFill>
                  <a:schemeClr val="tx1"/>
                </a:solidFill>
                <a:cs typeface="Comic Sans MS"/>
              </a:rPr>
              <a:t>xamination</a:t>
            </a:r>
            <a:r>
              <a:rPr lang="en-US" sz="2400" spc="-70" dirty="0" smtClean="0">
                <a:solidFill>
                  <a:schemeClr val="tx1"/>
                </a:solidFill>
                <a:cs typeface="Comic Sans MS"/>
              </a:rPr>
              <a:t> </a:t>
            </a:r>
            <a:r>
              <a:rPr lang="en-US" sz="2400" spc="-5" dirty="0">
                <a:solidFill>
                  <a:schemeClr val="tx1"/>
                </a:solidFill>
                <a:cs typeface="Comic Sans MS"/>
              </a:rPr>
              <a:t>of</a:t>
            </a:r>
            <a:r>
              <a:rPr lang="en-US" sz="2400" spc="-95" dirty="0">
                <a:solidFill>
                  <a:schemeClr val="tx1"/>
                </a:solidFill>
                <a:cs typeface="Comic Sans MS"/>
              </a:rPr>
              <a:t> </a:t>
            </a:r>
            <a:r>
              <a:rPr lang="en-US" sz="2400" spc="-10" dirty="0">
                <a:solidFill>
                  <a:schemeClr val="tx1"/>
                </a:solidFill>
                <a:cs typeface="Comic Sans MS"/>
              </a:rPr>
              <a:t>instances</a:t>
            </a:r>
            <a:r>
              <a:rPr lang="en-US" sz="2400" spc="-80" dirty="0">
                <a:solidFill>
                  <a:schemeClr val="tx1"/>
                </a:solidFill>
                <a:cs typeface="Comic Sans MS"/>
              </a:rPr>
              <a:t> </a:t>
            </a:r>
            <a:r>
              <a:rPr lang="en-US" sz="2400" spc="-35" dirty="0" smtClean="0">
                <a:solidFill>
                  <a:schemeClr val="tx1"/>
                </a:solidFill>
                <a:cs typeface="Comic Sans MS"/>
              </a:rPr>
              <a:t>of </a:t>
            </a:r>
            <a:r>
              <a:rPr lang="en-US" sz="2400" spc="-10" dirty="0">
                <a:solidFill>
                  <a:schemeClr val="tx1"/>
                </a:solidFill>
                <a:cs typeface="Comic Sans MS"/>
              </a:rPr>
              <a:t>such</a:t>
            </a:r>
            <a:r>
              <a:rPr lang="en-US" sz="2400" spc="-40" dirty="0">
                <a:solidFill>
                  <a:schemeClr val="tx1"/>
                </a:solidFill>
                <a:cs typeface="Comic Sans MS"/>
              </a:rPr>
              <a:t> </a:t>
            </a:r>
            <a:r>
              <a:rPr lang="en-US" sz="2400" spc="-5" dirty="0">
                <a:solidFill>
                  <a:schemeClr val="tx1"/>
                </a:solidFill>
                <a:cs typeface="Comic Sans MS"/>
              </a:rPr>
              <a:t>concepts</a:t>
            </a:r>
            <a:r>
              <a:rPr lang="en-US" sz="2400" spc="-60" dirty="0">
                <a:solidFill>
                  <a:schemeClr val="tx1"/>
                </a:solidFill>
                <a:cs typeface="Comic Sans MS"/>
              </a:rPr>
              <a:t> </a:t>
            </a:r>
            <a:r>
              <a:rPr lang="en-US" sz="2400" spc="-5" dirty="0">
                <a:solidFill>
                  <a:schemeClr val="tx1"/>
                </a:solidFill>
                <a:cs typeface="Comic Sans MS"/>
              </a:rPr>
              <a:t>as</a:t>
            </a:r>
            <a:r>
              <a:rPr lang="en-US" sz="2400" spc="-65" dirty="0">
                <a:solidFill>
                  <a:schemeClr val="tx1"/>
                </a:solidFill>
                <a:cs typeface="Comic Sans MS"/>
              </a:rPr>
              <a:t> </a:t>
            </a:r>
            <a:r>
              <a:rPr lang="en-US" sz="2400" spc="-15" dirty="0" smtClean="0">
                <a:solidFill>
                  <a:schemeClr val="tx1"/>
                </a:solidFill>
                <a:cs typeface="Comic Sans MS"/>
              </a:rPr>
              <a:t>beauty,</a:t>
            </a:r>
            <a:r>
              <a:rPr lang="en-US" sz="2400" dirty="0" smtClean="0">
                <a:solidFill>
                  <a:schemeClr val="tx1"/>
                </a:solidFill>
                <a:cs typeface="Comic Sans MS"/>
              </a:rPr>
              <a:t> l</a:t>
            </a:r>
            <a:r>
              <a:rPr lang="en-US" sz="2400" spc="-5" dirty="0" smtClean="0">
                <a:solidFill>
                  <a:schemeClr val="tx1"/>
                </a:solidFill>
                <a:cs typeface="Comic Sans MS"/>
              </a:rPr>
              <a:t>ove</a:t>
            </a:r>
            <a:r>
              <a:rPr lang="en-US" sz="2400" spc="-5" dirty="0">
                <a:solidFill>
                  <a:schemeClr val="tx1"/>
                </a:solidFill>
                <a:cs typeface="Comic Sans MS"/>
              </a:rPr>
              <a:t>,</a:t>
            </a:r>
            <a:r>
              <a:rPr lang="en-US" sz="2400" spc="-40" dirty="0">
                <a:solidFill>
                  <a:schemeClr val="tx1"/>
                </a:solidFill>
                <a:cs typeface="Comic Sans MS"/>
              </a:rPr>
              <a:t> </a:t>
            </a:r>
            <a:r>
              <a:rPr lang="en-US" sz="2400" spc="-10" dirty="0">
                <a:solidFill>
                  <a:schemeClr val="tx1"/>
                </a:solidFill>
                <a:cs typeface="Comic Sans MS"/>
              </a:rPr>
              <a:t>justice, </a:t>
            </a:r>
            <a:r>
              <a:rPr lang="en-US" sz="2400" spc="-5" dirty="0">
                <a:solidFill>
                  <a:schemeClr val="tx1"/>
                </a:solidFill>
                <a:cs typeface="Comic Sans MS"/>
              </a:rPr>
              <a:t>or</a:t>
            </a:r>
            <a:r>
              <a:rPr lang="en-US" sz="2400" spc="-60" dirty="0">
                <a:solidFill>
                  <a:schemeClr val="tx1"/>
                </a:solidFill>
                <a:cs typeface="Comic Sans MS"/>
              </a:rPr>
              <a:t> </a:t>
            </a:r>
            <a:r>
              <a:rPr lang="en-US" sz="2400" spc="-20" dirty="0">
                <a:solidFill>
                  <a:schemeClr val="tx1"/>
                </a:solidFill>
                <a:cs typeface="Comic Sans MS"/>
              </a:rPr>
              <a:t>truth.</a:t>
            </a:r>
            <a:endParaRPr lang="en-US" sz="2400" dirty="0">
              <a:solidFill>
                <a:schemeClr val="tx1"/>
              </a:solidFill>
              <a:cs typeface="Comic Sans MS"/>
            </a:endParaRPr>
          </a:p>
          <a:p>
            <a:pPr marL="355600" indent="-342900">
              <a:spcBef>
                <a:spcPts val="505"/>
              </a:spcBef>
              <a:tabLst>
                <a:tab pos="354965" algn="l"/>
                <a:tab pos="355600" algn="l"/>
              </a:tabLst>
            </a:pPr>
            <a:r>
              <a:rPr lang="en-US" sz="2400" spc="-10" dirty="0" smtClean="0">
                <a:solidFill>
                  <a:schemeClr val="tx1"/>
                </a:solidFill>
                <a:cs typeface="Comic Sans MS"/>
              </a:rPr>
              <a:t>Virtue</a:t>
            </a:r>
            <a:r>
              <a:rPr lang="en-US" sz="2400" spc="-30" dirty="0" smtClean="0">
                <a:solidFill>
                  <a:schemeClr val="tx1"/>
                </a:solidFill>
                <a:cs typeface="Comic Sans MS"/>
              </a:rPr>
              <a:t> </a:t>
            </a:r>
            <a:r>
              <a:rPr lang="en-US" sz="2400" spc="-5" dirty="0" smtClean="0">
                <a:solidFill>
                  <a:schemeClr val="tx1"/>
                </a:solidFill>
                <a:cs typeface="Comic Sans MS"/>
              </a:rPr>
              <a:t>is</a:t>
            </a:r>
            <a:r>
              <a:rPr lang="en-US" sz="2400" spc="-70" dirty="0" smtClean="0">
                <a:solidFill>
                  <a:schemeClr val="tx1"/>
                </a:solidFill>
                <a:cs typeface="Comic Sans MS"/>
              </a:rPr>
              <a:t> </a:t>
            </a:r>
            <a:r>
              <a:rPr lang="en-US" sz="2400" spc="-15" dirty="0" smtClean="0">
                <a:solidFill>
                  <a:schemeClr val="tx1"/>
                </a:solidFill>
                <a:cs typeface="Comic Sans MS"/>
              </a:rPr>
              <a:t>unteachable</a:t>
            </a:r>
            <a:endParaRPr lang="en-US" sz="2400" dirty="0" smtClean="0">
              <a:solidFill>
                <a:schemeClr val="tx1"/>
              </a:solidFill>
              <a:cs typeface="Comic Sans MS"/>
            </a:endParaRPr>
          </a:p>
          <a:p>
            <a:pPr marL="355600" indent="-342900">
              <a:spcBef>
                <a:spcPts val="434"/>
              </a:spcBef>
              <a:tabLst>
                <a:tab pos="438784" algn="l"/>
                <a:tab pos="439420" algn="l"/>
              </a:tabLst>
            </a:pPr>
            <a:r>
              <a:rPr lang="en-US" sz="2400" spc="-5" dirty="0" smtClean="0">
                <a:solidFill>
                  <a:schemeClr val="tx1"/>
                </a:solidFill>
                <a:cs typeface="Comic Sans MS"/>
              </a:rPr>
              <a:t>No</a:t>
            </a:r>
            <a:r>
              <a:rPr lang="en-US" sz="2400" spc="-60" dirty="0" smtClean="0">
                <a:solidFill>
                  <a:schemeClr val="tx1"/>
                </a:solidFill>
                <a:cs typeface="Comic Sans MS"/>
              </a:rPr>
              <a:t> </a:t>
            </a:r>
            <a:r>
              <a:rPr lang="en-US" sz="2400" spc="-5" dirty="0">
                <a:solidFill>
                  <a:schemeClr val="tx1"/>
                </a:solidFill>
                <a:cs typeface="Comic Sans MS"/>
              </a:rPr>
              <a:t>one</a:t>
            </a:r>
            <a:r>
              <a:rPr lang="en-US" sz="2400" spc="-60" dirty="0">
                <a:solidFill>
                  <a:schemeClr val="tx1"/>
                </a:solidFill>
                <a:cs typeface="Comic Sans MS"/>
              </a:rPr>
              <a:t> </a:t>
            </a:r>
            <a:r>
              <a:rPr lang="en-US" sz="2400" spc="-5" dirty="0">
                <a:solidFill>
                  <a:schemeClr val="tx1"/>
                </a:solidFill>
                <a:cs typeface="Comic Sans MS"/>
              </a:rPr>
              <a:t>desires</a:t>
            </a:r>
            <a:r>
              <a:rPr lang="en-US" sz="2400" spc="-25" dirty="0">
                <a:solidFill>
                  <a:schemeClr val="tx1"/>
                </a:solidFill>
                <a:cs typeface="Comic Sans MS"/>
              </a:rPr>
              <a:t> </a:t>
            </a:r>
            <a:r>
              <a:rPr lang="en-US" sz="2400" spc="-15" dirty="0" smtClean="0">
                <a:solidFill>
                  <a:schemeClr val="tx1"/>
                </a:solidFill>
                <a:cs typeface="Comic Sans MS"/>
              </a:rPr>
              <a:t>evil</a:t>
            </a:r>
            <a:endParaRPr lang="en-US" sz="2400" dirty="0">
              <a:solidFill>
                <a:schemeClr val="tx1"/>
              </a:solidFill>
              <a:cs typeface="Comic Sans MS"/>
            </a:endParaRPr>
          </a:p>
          <a:p>
            <a:pPr marL="355600" marR="196850" indent="-342900">
              <a:lnSpc>
                <a:spcPts val="2400"/>
              </a:lnSpc>
              <a:spcBef>
                <a:spcPts val="545"/>
              </a:spcBef>
              <a:tabLst>
                <a:tab pos="354965" algn="l"/>
                <a:tab pos="355600" algn="l"/>
              </a:tabLst>
            </a:pPr>
            <a:r>
              <a:rPr lang="en-US" sz="2400" spc="-5" dirty="0">
                <a:solidFill>
                  <a:schemeClr val="tx1"/>
                </a:solidFill>
                <a:cs typeface="Comic Sans MS"/>
              </a:rPr>
              <a:t>No one </a:t>
            </a:r>
            <a:r>
              <a:rPr lang="en-US" sz="2400" spc="-10" dirty="0">
                <a:solidFill>
                  <a:schemeClr val="tx1"/>
                </a:solidFill>
                <a:cs typeface="Comic Sans MS"/>
              </a:rPr>
              <a:t>does </a:t>
            </a:r>
            <a:r>
              <a:rPr lang="en-US" sz="2400" spc="-25" dirty="0">
                <a:solidFill>
                  <a:schemeClr val="tx1"/>
                </a:solidFill>
                <a:cs typeface="Comic Sans MS"/>
              </a:rPr>
              <a:t>wrong </a:t>
            </a:r>
            <a:r>
              <a:rPr lang="en-US" sz="2400" spc="-5" dirty="0" smtClean="0">
                <a:solidFill>
                  <a:schemeClr val="tx1"/>
                </a:solidFill>
                <a:cs typeface="Comic Sans MS"/>
              </a:rPr>
              <a:t>willingly</a:t>
            </a:r>
            <a:r>
              <a:rPr lang="en-US" sz="2400" spc="-110" dirty="0" smtClean="0">
                <a:solidFill>
                  <a:schemeClr val="tx1"/>
                </a:solidFill>
                <a:cs typeface="Comic Sans MS"/>
              </a:rPr>
              <a:t> </a:t>
            </a:r>
            <a:r>
              <a:rPr lang="en-US" sz="2400" spc="-5" dirty="0">
                <a:solidFill>
                  <a:schemeClr val="tx1"/>
                </a:solidFill>
                <a:cs typeface="Comic Sans MS"/>
              </a:rPr>
              <a:t>or</a:t>
            </a:r>
            <a:r>
              <a:rPr lang="en-US" sz="2400" spc="-80" dirty="0">
                <a:solidFill>
                  <a:schemeClr val="tx1"/>
                </a:solidFill>
                <a:cs typeface="Comic Sans MS"/>
              </a:rPr>
              <a:t> </a:t>
            </a:r>
            <a:r>
              <a:rPr lang="en-US" sz="2400" spc="-15" dirty="0">
                <a:solidFill>
                  <a:schemeClr val="tx1"/>
                </a:solidFill>
                <a:cs typeface="Comic Sans MS"/>
              </a:rPr>
              <a:t>knowingly</a:t>
            </a:r>
            <a:endParaRPr lang="en-US" sz="2400" dirty="0">
              <a:solidFill>
                <a:schemeClr val="tx1"/>
              </a:solidFill>
              <a:cs typeface="Comic Sans MS"/>
            </a:endParaRPr>
          </a:p>
          <a:p>
            <a:pPr marL="0" indent="0">
              <a:lnSpc>
                <a:spcPct val="100000"/>
              </a:lnSpc>
              <a:spcBef>
                <a:spcPts val="605"/>
              </a:spcBef>
              <a:buNone/>
            </a:pPr>
            <a:endParaRPr lang="en-US" sz="2400" dirty="0">
              <a:solidFill>
                <a:schemeClr val="tx1"/>
              </a:solidFill>
              <a:cs typeface="Comic Sans MS"/>
            </a:endParaRPr>
          </a:p>
        </p:txBody>
      </p:sp>
      <p:pic>
        <p:nvPicPr>
          <p:cNvPr id="4" name="object 7"/>
          <p:cNvPicPr/>
          <p:nvPr/>
        </p:nvPicPr>
        <p:blipFill>
          <a:blip r:embed="rId2" cstate="print"/>
          <a:stretch>
            <a:fillRect/>
          </a:stretch>
        </p:blipFill>
        <p:spPr>
          <a:xfrm>
            <a:off x="5852160" y="2037805"/>
            <a:ext cx="5758647" cy="4418717"/>
          </a:xfrm>
          <a:prstGeom prst="rect">
            <a:avLst/>
          </a:prstGeom>
        </p:spPr>
      </p:pic>
    </p:spTree>
    <p:extLst>
      <p:ext uri="{BB962C8B-B14F-4D97-AF65-F5344CB8AC3E}">
        <p14:creationId xmlns:p14="http://schemas.microsoft.com/office/powerpoint/2010/main" val="371104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cs typeface="Comic Sans MS"/>
              </a:rPr>
              <a:t>History</a:t>
            </a:r>
            <a:r>
              <a:rPr lang="en-US" spc="-155" dirty="0">
                <a:cs typeface="Comic Sans MS"/>
              </a:rPr>
              <a:t> </a:t>
            </a:r>
            <a:r>
              <a:rPr lang="en-US" spc="-15" dirty="0">
                <a:cs typeface="Comic Sans MS"/>
              </a:rPr>
              <a:t>Of </a:t>
            </a:r>
            <a:r>
              <a:rPr lang="en-US" spc="-1240" dirty="0">
                <a:cs typeface="Comic Sans MS"/>
              </a:rPr>
              <a:t> </a:t>
            </a:r>
            <a:r>
              <a:rPr lang="en-US" spc="-15" dirty="0">
                <a:cs typeface="Comic Sans MS"/>
              </a:rPr>
              <a:t>Psychology</a:t>
            </a:r>
            <a:endParaRPr lang="en-US" dirty="0"/>
          </a:p>
        </p:txBody>
      </p:sp>
      <p:sp>
        <p:nvSpPr>
          <p:cNvPr id="3" name="Content Placeholder 2"/>
          <p:cNvSpPr>
            <a:spLocks noGrp="1"/>
          </p:cNvSpPr>
          <p:nvPr>
            <p:ph idx="1"/>
          </p:nvPr>
        </p:nvSpPr>
        <p:spPr>
          <a:xfrm>
            <a:off x="581192" y="2180496"/>
            <a:ext cx="6747071" cy="3678303"/>
          </a:xfrm>
        </p:spPr>
        <p:txBody>
          <a:bodyPr>
            <a:noAutofit/>
          </a:bodyPr>
          <a:lstStyle/>
          <a:p>
            <a:pPr marL="0" indent="0">
              <a:buNone/>
            </a:pPr>
            <a:r>
              <a:rPr lang="en-US" sz="2400" dirty="0" smtClean="0">
                <a:solidFill>
                  <a:schemeClr val="tx1"/>
                </a:solidFill>
              </a:rPr>
              <a:t>Plato </a:t>
            </a:r>
            <a:r>
              <a:rPr lang="en-US" sz="2400" dirty="0" smtClean="0">
                <a:solidFill>
                  <a:schemeClr val="tx1"/>
                </a:solidFill>
                <a:cs typeface="Comic Sans MS"/>
              </a:rPr>
              <a:t>(350</a:t>
            </a:r>
            <a:r>
              <a:rPr lang="en-US" sz="2400" spc="-30" dirty="0" smtClean="0">
                <a:solidFill>
                  <a:schemeClr val="tx1"/>
                </a:solidFill>
                <a:cs typeface="Comic Sans MS"/>
              </a:rPr>
              <a:t> </a:t>
            </a:r>
            <a:r>
              <a:rPr lang="en-US" sz="2400" spc="-10" dirty="0">
                <a:solidFill>
                  <a:schemeClr val="tx1"/>
                </a:solidFill>
                <a:cs typeface="Comic Sans MS"/>
              </a:rPr>
              <a:t>B.C</a:t>
            </a:r>
            <a:r>
              <a:rPr lang="en-US" sz="2400" spc="-10" dirty="0" smtClean="0">
                <a:solidFill>
                  <a:schemeClr val="tx1"/>
                </a:solidFill>
                <a:cs typeface="Comic Sans MS"/>
              </a:rPr>
              <a:t>.)</a:t>
            </a:r>
          </a:p>
          <a:p>
            <a:pPr marL="0" indent="0">
              <a:buNone/>
            </a:pPr>
            <a:r>
              <a:rPr lang="en-US" sz="2400" dirty="0" smtClean="0">
                <a:solidFill>
                  <a:schemeClr val="tx1"/>
                </a:solidFill>
                <a:cs typeface="Comic Sans MS"/>
              </a:rPr>
              <a:t>Greek</a:t>
            </a:r>
            <a:r>
              <a:rPr lang="en-US" sz="2400" spc="-25" dirty="0" smtClean="0">
                <a:solidFill>
                  <a:schemeClr val="tx1"/>
                </a:solidFill>
                <a:cs typeface="Comic Sans MS"/>
              </a:rPr>
              <a:t> </a:t>
            </a:r>
            <a:r>
              <a:rPr lang="en-US" sz="2400" spc="-15" dirty="0" smtClean="0">
                <a:solidFill>
                  <a:schemeClr val="tx1"/>
                </a:solidFill>
                <a:cs typeface="Comic Sans MS"/>
              </a:rPr>
              <a:t>philosopher </a:t>
            </a:r>
            <a:r>
              <a:rPr lang="en-US" sz="2400" spc="-5" dirty="0">
                <a:solidFill>
                  <a:schemeClr val="tx1"/>
                </a:solidFill>
                <a:cs typeface="Comic Sans MS"/>
              </a:rPr>
              <a:t>that</a:t>
            </a:r>
            <a:r>
              <a:rPr lang="en-US" sz="2400" spc="-30" dirty="0">
                <a:solidFill>
                  <a:schemeClr val="tx1"/>
                </a:solidFill>
                <a:cs typeface="Comic Sans MS"/>
              </a:rPr>
              <a:t> </a:t>
            </a:r>
            <a:r>
              <a:rPr lang="en-US" sz="2400" spc="-5" dirty="0">
                <a:solidFill>
                  <a:schemeClr val="tx1"/>
                </a:solidFill>
                <a:cs typeface="Comic Sans MS"/>
              </a:rPr>
              <a:t>believed</a:t>
            </a:r>
            <a:r>
              <a:rPr lang="en-US" sz="2400" spc="-10" dirty="0">
                <a:solidFill>
                  <a:schemeClr val="tx1"/>
                </a:solidFill>
                <a:cs typeface="Comic Sans MS"/>
              </a:rPr>
              <a:t> </a:t>
            </a:r>
            <a:r>
              <a:rPr lang="en-US" sz="2400" spc="-20" dirty="0" smtClean="0">
                <a:solidFill>
                  <a:schemeClr val="tx1"/>
                </a:solidFill>
                <a:cs typeface="Comic Sans MS"/>
              </a:rPr>
              <a:t>that </a:t>
            </a:r>
            <a:r>
              <a:rPr lang="en-US" sz="2400" spc="-5" dirty="0" smtClean="0">
                <a:solidFill>
                  <a:schemeClr val="tx1"/>
                </a:solidFill>
                <a:cs typeface="Comic Sans MS"/>
              </a:rPr>
              <a:t>who</a:t>
            </a:r>
            <a:r>
              <a:rPr lang="en-US" sz="2400" spc="-120" dirty="0" smtClean="0">
                <a:solidFill>
                  <a:schemeClr val="tx1"/>
                </a:solidFill>
                <a:cs typeface="Comic Sans MS"/>
              </a:rPr>
              <a:t> </a:t>
            </a:r>
            <a:r>
              <a:rPr lang="en-US" sz="2400" spc="-25" dirty="0" smtClean="0">
                <a:solidFill>
                  <a:schemeClr val="tx1"/>
                </a:solidFill>
                <a:cs typeface="Comic Sans MS"/>
              </a:rPr>
              <a:t>we </a:t>
            </a:r>
            <a:r>
              <a:rPr lang="en-US" sz="2400" dirty="0">
                <a:solidFill>
                  <a:schemeClr val="tx1"/>
                </a:solidFill>
                <a:cs typeface="Comic Sans MS"/>
              </a:rPr>
              <a:t>are</a:t>
            </a:r>
            <a:r>
              <a:rPr lang="en-US" sz="2400" spc="-15" dirty="0">
                <a:solidFill>
                  <a:schemeClr val="tx1"/>
                </a:solidFill>
                <a:cs typeface="Comic Sans MS"/>
              </a:rPr>
              <a:t> </a:t>
            </a:r>
            <a:r>
              <a:rPr lang="en-US" sz="2400" dirty="0">
                <a:solidFill>
                  <a:schemeClr val="tx1"/>
                </a:solidFill>
                <a:cs typeface="Comic Sans MS"/>
              </a:rPr>
              <a:t>and</a:t>
            </a:r>
            <a:r>
              <a:rPr lang="en-US" sz="2400" spc="-25" dirty="0">
                <a:solidFill>
                  <a:schemeClr val="tx1"/>
                </a:solidFill>
                <a:cs typeface="Comic Sans MS"/>
              </a:rPr>
              <a:t> </a:t>
            </a:r>
            <a:r>
              <a:rPr lang="en-US" sz="2400" spc="-20" dirty="0" smtClean="0">
                <a:solidFill>
                  <a:schemeClr val="tx1"/>
                </a:solidFill>
                <a:cs typeface="Comic Sans MS"/>
              </a:rPr>
              <a:t>what </a:t>
            </a:r>
            <a:r>
              <a:rPr lang="en-US" sz="2400" dirty="0" smtClean="0">
                <a:solidFill>
                  <a:schemeClr val="tx1"/>
                </a:solidFill>
                <a:cs typeface="Comic Sans MS"/>
              </a:rPr>
              <a:t>we</a:t>
            </a:r>
            <a:r>
              <a:rPr lang="en-US" sz="2400" spc="-55" dirty="0" smtClean="0">
                <a:solidFill>
                  <a:schemeClr val="tx1"/>
                </a:solidFill>
                <a:cs typeface="Comic Sans MS"/>
              </a:rPr>
              <a:t> </a:t>
            </a:r>
            <a:r>
              <a:rPr lang="en-US" sz="2400" dirty="0">
                <a:solidFill>
                  <a:schemeClr val="tx1"/>
                </a:solidFill>
                <a:cs typeface="Comic Sans MS"/>
              </a:rPr>
              <a:t>know</a:t>
            </a:r>
            <a:r>
              <a:rPr lang="en-US" sz="2400" spc="-70" dirty="0">
                <a:solidFill>
                  <a:schemeClr val="tx1"/>
                </a:solidFill>
                <a:cs typeface="Comic Sans MS"/>
              </a:rPr>
              <a:t> </a:t>
            </a:r>
            <a:r>
              <a:rPr lang="en-US" sz="2400" spc="-15" dirty="0" smtClean="0">
                <a:solidFill>
                  <a:schemeClr val="tx1"/>
                </a:solidFill>
                <a:cs typeface="Comic Sans MS"/>
              </a:rPr>
              <a:t>are</a:t>
            </a:r>
            <a:r>
              <a:rPr lang="en-US" sz="2400" dirty="0" smtClean="0">
                <a:solidFill>
                  <a:schemeClr val="tx1"/>
                </a:solidFill>
                <a:cs typeface="Comic Sans MS"/>
              </a:rPr>
              <a:t> innate (inborn).</a:t>
            </a:r>
          </a:p>
          <a:p>
            <a:pPr marL="0" indent="0">
              <a:lnSpc>
                <a:spcPts val="3400"/>
              </a:lnSpc>
              <a:buNone/>
            </a:pPr>
            <a:r>
              <a:rPr lang="en-US" sz="2400" spc="-15" dirty="0" smtClean="0">
                <a:solidFill>
                  <a:schemeClr val="tx1"/>
                </a:solidFill>
                <a:cs typeface="Comic Sans MS"/>
              </a:rPr>
              <a:t>Aristotle</a:t>
            </a:r>
            <a:r>
              <a:rPr lang="en-US" sz="2400" dirty="0" smtClean="0">
                <a:solidFill>
                  <a:schemeClr val="tx1"/>
                </a:solidFill>
                <a:cs typeface="Comic Sans MS"/>
              </a:rPr>
              <a:t> </a:t>
            </a:r>
            <a:r>
              <a:rPr lang="en-US" sz="2400" spc="-5" dirty="0" smtClean="0">
                <a:solidFill>
                  <a:schemeClr val="tx1"/>
                </a:solidFill>
                <a:cs typeface="Comic Sans MS"/>
              </a:rPr>
              <a:t>(384 – 322</a:t>
            </a:r>
            <a:r>
              <a:rPr lang="en-US" sz="2400" spc="-10" dirty="0" smtClean="0">
                <a:solidFill>
                  <a:schemeClr val="tx1"/>
                </a:solidFill>
                <a:cs typeface="Comic Sans MS"/>
              </a:rPr>
              <a:t> </a:t>
            </a:r>
            <a:r>
              <a:rPr lang="en-US" sz="2400" spc="-20" dirty="0">
                <a:solidFill>
                  <a:schemeClr val="tx1"/>
                </a:solidFill>
                <a:cs typeface="Comic Sans MS"/>
              </a:rPr>
              <a:t>B.C</a:t>
            </a:r>
            <a:r>
              <a:rPr lang="en-US" sz="2400" spc="-20" dirty="0" smtClean="0">
                <a:solidFill>
                  <a:schemeClr val="tx1"/>
                </a:solidFill>
                <a:cs typeface="Comic Sans MS"/>
              </a:rPr>
              <a:t>.)</a:t>
            </a:r>
          </a:p>
          <a:p>
            <a:pPr marL="0" indent="0">
              <a:spcBef>
                <a:spcPts val="484"/>
              </a:spcBef>
              <a:buNone/>
            </a:pPr>
            <a:r>
              <a:rPr lang="en-US" sz="2400" spc="-15" dirty="0">
                <a:solidFill>
                  <a:schemeClr val="tx1"/>
                </a:solidFill>
                <a:cs typeface="Comic Sans MS"/>
              </a:rPr>
              <a:t>Plato’s	</a:t>
            </a:r>
            <a:r>
              <a:rPr lang="en-US" sz="2400" spc="-15" dirty="0" smtClean="0">
                <a:solidFill>
                  <a:schemeClr val="tx1"/>
                </a:solidFill>
                <a:cs typeface="Comic Sans MS"/>
              </a:rPr>
              <a:t>student believed</a:t>
            </a:r>
            <a:r>
              <a:rPr lang="en-US" sz="2400" dirty="0" smtClean="0">
                <a:solidFill>
                  <a:schemeClr val="tx1"/>
                </a:solidFill>
                <a:cs typeface="Comic Sans MS"/>
              </a:rPr>
              <a:t> </a:t>
            </a:r>
            <a:r>
              <a:rPr lang="en-US" sz="2400" spc="-5" dirty="0">
                <a:solidFill>
                  <a:schemeClr val="tx1"/>
                </a:solidFill>
                <a:cs typeface="Comic Sans MS"/>
              </a:rPr>
              <a:t>that</a:t>
            </a:r>
            <a:r>
              <a:rPr lang="en-US" sz="2400" spc="160" dirty="0">
                <a:solidFill>
                  <a:schemeClr val="tx1"/>
                </a:solidFill>
                <a:cs typeface="Comic Sans MS"/>
              </a:rPr>
              <a:t> </a:t>
            </a:r>
            <a:r>
              <a:rPr lang="en-US" sz="2400" spc="-5" dirty="0">
                <a:solidFill>
                  <a:schemeClr val="tx1"/>
                </a:solidFill>
                <a:cs typeface="Comic Sans MS"/>
              </a:rPr>
              <a:t>who</a:t>
            </a:r>
            <a:r>
              <a:rPr lang="en-US" sz="2400" spc="180" dirty="0">
                <a:solidFill>
                  <a:schemeClr val="tx1"/>
                </a:solidFill>
                <a:cs typeface="Comic Sans MS"/>
              </a:rPr>
              <a:t> </a:t>
            </a:r>
            <a:r>
              <a:rPr lang="en-US" sz="2400" dirty="0">
                <a:solidFill>
                  <a:schemeClr val="tx1"/>
                </a:solidFill>
                <a:cs typeface="Comic Sans MS"/>
              </a:rPr>
              <a:t>we</a:t>
            </a:r>
            <a:r>
              <a:rPr lang="en-US" sz="2400" spc="170" dirty="0">
                <a:solidFill>
                  <a:schemeClr val="tx1"/>
                </a:solidFill>
                <a:cs typeface="Comic Sans MS"/>
              </a:rPr>
              <a:t> </a:t>
            </a:r>
            <a:r>
              <a:rPr lang="en-US" sz="2400" dirty="0">
                <a:solidFill>
                  <a:schemeClr val="tx1"/>
                </a:solidFill>
                <a:cs typeface="Comic Sans MS"/>
              </a:rPr>
              <a:t>are</a:t>
            </a:r>
            <a:r>
              <a:rPr lang="en-US" sz="2400" spc="175" dirty="0">
                <a:solidFill>
                  <a:schemeClr val="tx1"/>
                </a:solidFill>
                <a:cs typeface="Comic Sans MS"/>
              </a:rPr>
              <a:t> </a:t>
            </a:r>
            <a:r>
              <a:rPr lang="en-US" sz="2400" dirty="0">
                <a:solidFill>
                  <a:schemeClr val="tx1"/>
                </a:solidFill>
                <a:cs typeface="Comic Sans MS"/>
              </a:rPr>
              <a:t>and</a:t>
            </a:r>
            <a:r>
              <a:rPr lang="en-US" sz="2400" spc="180" dirty="0">
                <a:solidFill>
                  <a:schemeClr val="tx1"/>
                </a:solidFill>
                <a:cs typeface="Comic Sans MS"/>
              </a:rPr>
              <a:t> </a:t>
            </a:r>
            <a:r>
              <a:rPr lang="en-US" sz="2400" spc="-5" dirty="0">
                <a:solidFill>
                  <a:schemeClr val="tx1"/>
                </a:solidFill>
                <a:cs typeface="Comic Sans MS"/>
              </a:rPr>
              <a:t>what</a:t>
            </a:r>
            <a:r>
              <a:rPr lang="en-US" sz="2400" spc="175" dirty="0">
                <a:solidFill>
                  <a:schemeClr val="tx1"/>
                </a:solidFill>
                <a:cs typeface="Comic Sans MS"/>
              </a:rPr>
              <a:t> </a:t>
            </a:r>
            <a:r>
              <a:rPr lang="en-US" sz="2400" spc="-25" dirty="0" smtClean="0">
                <a:solidFill>
                  <a:schemeClr val="tx1"/>
                </a:solidFill>
                <a:cs typeface="Comic Sans MS"/>
              </a:rPr>
              <a:t>we</a:t>
            </a:r>
            <a:r>
              <a:rPr lang="en-US" sz="2400" dirty="0" smtClean="0">
                <a:solidFill>
                  <a:schemeClr val="tx1"/>
                </a:solidFill>
                <a:cs typeface="Comic Sans MS"/>
              </a:rPr>
              <a:t> </a:t>
            </a:r>
            <a:r>
              <a:rPr lang="en-US" sz="2400" spc="-20" dirty="0" smtClean="0">
                <a:solidFill>
                  <a:schemeClr val="tx1"/>
                </a:solidFill>
                <a:cs typeface="Comic Sans MS"/>
              </a:rPr>
              <a:t>know </a:t>
            </a:r>
            <a:r>
              <a:rPr lang="en-US" sz="2400" spc="-20" dirty="0" smtClean="0">
                <a:solidFill>
                  <a:schemeClr val="tx1"/>
                </a:solidFill>
                <a:cs typeface="Comic Sans MS"/>
              </a:rPr>
              <a:t>is </a:t>
            </a:r>
            <a:r>
              <a:rPr lang="en-US" sz="2400" spc="-15" dirty="0" smtClean="0">
                <a:solidFill>
                  <a:schemeClr val="tx1"/>
                </a:solidFill>
                <a:cs typeface="Comic Sans MS"/>
              </a:rPr>
              <a:t>acquired</a:t>
            </a:r>
            <a:r>
              <a:rPr lang="en-US" sz="2400" dirty="0" smtClean="0">
                <a:solidFill>
                  <a:schemeClr val="tx1"/>
                </a:solidFill>
                <a:cs typeface="Comic Sans MS"/>
              </a:rPr>
              <a:t> </a:t>
            </a:r>
            <a:r>
              <a:rPr lang="en-US" sz="2400" dirty="0" smtClean="0">
                <a:solidFill>
                  <a:schemeClr val="tx1"/>
                </a:solidFill>
                <a:cs typeface="Comic Sans MS"/>
              </a:rPr>
              <a:t>from experience.</a:t>
            </a:r>
            <a:endParaRPr lang="en-US" sz="2400" dirty="0">
              <a:solidFill>
                <a:schemeClr val="tx1"/>
              </a:solidFill>
              <a:cs typeface="Comic Sans MS"/>
            </a:endParaRPr>
          </a:p>
          <a:p>
            <a:pPr marL="0" indent="0">
              <a:buNone/>
            </a:pPr>
            <a:endParaRPr lang="en-US" sz="2400" dirty="0">
              <a:solidFill>
                <a:schemeClr val="tx1"/>
              </a:solidFill>
            </a:endParaRPr>
          </a:p>
        </p:txBody>
      </p:sp>
      <p:grpSp>
        <p:nvGrpSpPr>
          <p:cNvPr id="4" name="object 3"/>
          <p:cNvGrpSpPr/>
          <p:nvPr/>
        </p:nvGrpSpPr>
        <p:grpSpPr>
          <a:xfrm>
            <a:off x="7576458" y="3031370"/>
            <a:ext cx="4347859" cy="2559533"/>
            <a:chOff x="-1963669" y="1057646"/>
            <a:chExt cx="11694029" cy="5660593"/>
          </a:xfrm>
        </p:grpSpPr>
        <p:pic>
          <p:nvPicPr>
            <p:cNvPr id="5" name="object 4"/>
            <p:cNvPicPr/>
            <p:nvPr/>
          </p:nvPicPr>
          <p:blipFill>
            <a:blip r:embed="rId2" cstate="print"/>
            <a:stretch>
              <a:fillRect/>
            </a:stretch>
          </p:blipFill>
          <p:spPr>
            <a:xfrm>
              <a:off x="-1963669" y="1057646"/>
              <a:ext cx="7210043" cy="3811524"/>
            </a:xfrm>
            <a:prstGeom prst="rect">
              <a:avLst/>
            </a:prstGeom>
          </p:spPr>
        </p:pic>
        <p:pic>
          <p:nvPicPr>
            <p:cNvPr id="6" name="object 5"/>
            <p:cNvPicPr/>
            <p:nvPr/>
          </p:nvPicPr>
          <p:blipFill>
            <a:blip r:embed="rId3" cstate="print"/>
            <a:stretch>
              <a:fillRect/>
            </a:stretch>
          </p:blipFill>
          <p:spPr>
            <a:xfrm>
              <a:off x="6206873" y="4314893"/>
              <a:ext cx="3523487" cy="2403346"/>
            </a:xfrm>
            <a:prstGeom prst="rect">
              <a:avLst/>
            </a:prstGeom>
          </p:spPr>
        </p:pic>
      </p:grpSp>
    </p:spTree>
    <p:extLst>
      <p:ext uri="{BB962C8B-B14F-4D97-AF65-F5344CB8AC3E}">
        <p14:creationId xmlns:p14="http://schemas.microsoft.com/office/powerpoint/2010/main" val="2287307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Psychology (Islamic Perspective)</a:t>
            </a:r>
          </a:p>
        </p:txBody>
      </p:sp>
      <p:sp>
        <p:nvSpPr>
          <p:cNvPr id="3" name="Content Placeholder 2"/>
          <p:cNvSpPr>
            <a:spLocks noGrp="1"/>
          </p:cNvSpPr>
          <p:nvPr>
            <p:ph idx="1"/>
          </p:nvPr>
        </p:nvSpPr>
        <p:spPr/>
        <p:txBody>
          <a:bodyPr/>
          <a:lstStyle/>
          <a:p>
            <a:r>
              <a:rPr lang="en-US" sz="2400" dirty="0" err="1" smtClean="0"/>
              <a:t>Miraj</a:t>
            </a:r>
            <a:r>
              <a:rPr lang="en-US" sz="2400" dirty="0" smtClean="0"/>
              <a:t>: </a:t>
            </a:r>
            <a:r>
              <a:rPr lang="en-US" sz="2400" dirty="0"/>
              <a:t>(Night Journey (and Ascension)</a:t>
            </a:r>
          </a:p>
          <a:p>
            <a:r>
              <a:rPr lang="en-US" sz="2400" dirty="0" err="1"/>
              <a:t>Hazrat</a:t>
            </a:r>
            <a:r>
              <a:rPr lang="en-US" sz="2400" dirty="0"/>
              <a:t> </a:t>
            </a:r>
            <a:r>
              <a:rPr lang="en-US" sz="2400" dirty="0" err="1"/>
              <a:t>Sulaiman</a:t>
            </a:r>
            <a:r>
              <a:rPr lang="en-US" sz="2400" dirty="0"/>
              <a:t> (Solomon):Wisdom </a:t>
            </a:r>
            <a:r>
              <a:rPr lang="en-US" sz="2400" dirty="0" smtClean="0"/>
              <a:t>and </a:t>
            </a:r>
            <a:r>
              <a:rPr lang="en-US" sz="2400" dirty="0"/>
              <a:t>Judgment</a:t>
            </a:r>
          </a:p>
          <a:p>
            <a:r>
              <a:rPr lang="en-US" sz="2400" dirty="0" err="1"/>
              <a:t>Hazrat</a:t>
            </a:r>
            <a:r>
              <a:rPr lang="en-US" sz="2400" dirty="0"/>
              <a:t> Musa (Moses</a:t>
            </a:r>
            <a:r>
              <a:rPr lang="en-US" sz="2400" dirty="0" smtClean="0"/>
              <a:t>): Leadership</a:t>
            </a:r>
            <a:endParaRPr lang="en-US" sz="2400" dirty="0"/>
          </a:p>
          <a:p>
            <a:r>
              <a:rPr lang="en-US" sz="2400" dirty="0"/>
              <a:t>Imam Ali ibn Abi </a:t>
            </a:r>
            <a:r>
              <a:rPr lang="en-US" sz="2400" dirty="0" err="1" smtClean="0"/>
              <a:t>Talib</a:t>
            </a:r>
            <a:r>
              <a:rPr lang="en-US" sz="2400" dirty="0"/>
              <a:t>:</a:t>
            </a:r>
            <a:r>
              <a:rPr lang="en-US" sz="2400" dirty="0" smtClean="0"/>
              <a:t> </a:t>
            </a:r>
            <a:r>
              <a:rPr lang="en-US" sz="2400" dirty="0"/>
              <a:t>(Wisdom and Sayings)</a:t>
            </a:r>
          </a:p>
          <a:p>
            <a:pPr marL="0" indent="0">
              <a:buNone/>
            </a:pPr>
            <a:endParaRPr lang="en-US" dirty="0"/>
          </a:p>
        </p:txBody>
      </p:sp>
    </p:spTree>
    <p:extLst>
      <p:ext uri="{BB962C8B-B14F-4D97-AF65-F5344CB8AC3E}">
        <p14:creationId xmlns:p14="http://schemas.microsoft.com/office/powerpoint/2010/main" val="65139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Transition phase of psychology</a:t>
            </a:r>
            <a:endParaRPr lang="en-US" sz="4800" dirty="0"/>
          </a:p>
        </p:txBody>
      </p:sp>
      <p:sp>
        <p:nvSpPr>
          <p:cNvPr id="3" name="Content Placeholder 2"/>
          <p:cNvSpPr>
            <a:spLocks noGrp="1"/>
          </p:cNvSpPr>
          <p:nvPr>
            <p:ph idx="1"/>
          </p:nvPr>
        </p:nvSpPr>
        <p:spPr/>
        <p:txBody>
          <a:bodyPr>
            <a:normAutofit/>
          </a:bodyPr>
          <a:lstStyle/>
          <a:p>
            <a:pPr marL="0" indent="0" algn="ctr">
              <a:buNone/>
            </a:pPr>
            <a:r>
              <a:rPr lang="en-US" sz="7000" dirty="0" smtClean="0"/>
              <a:t>From philosophy to science</a:t>
            </a:r>
            <a:endParaRPr lang="en-US" sz="7000" dirty="0"/>
          </a:p>
        </p:txBody>
      </p:sp>
    </p:spTree>
    <p:extLst>
      <p:ext uri="{BB962C8B-B14F-4D97-AF65-F5344CB8AC3E}">
        <p14:creationId xmlns:p14="http://schemas.microsoft.com/office/powerpoint/2010/main" val="58670538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1065</TotalTime>
  <Words>1753</Words>
  <Application>Microsoft Office PowerPoint</Application>
  <PresentationFormat>Widescreen</PresentationFormat>
  <Paragraphs>151</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Comic Sans MS</vt:lpstr>
      <vt:lpstr>Gill Sans MT</vt:lpstr>
      <vt:lpstr>Times New Roman</vt:lpstr>
      <vt:lpstr>Wingdings 2</vt:lpstr>
      <vt:lpstr>Dividend</vt:lpstr>
      <vt:lpstr>School of thoughts</vt:lpstr>
      <vt:lpstr>History Of  Psychology</vt:lpstr>
      <vt:lpstr>History Of  Psychology</vt:lpstr>
      <vt:lpstr>History Of  Psychology</vt:lpstr>
      <vt:lpstr>History Of  Psychology</vt:lpstr>
      <vt:lpstr>History Of  Psychology</vt:lpstr>
      <vt:lpstr>History Of  Psychology</vt:lpstr>
      <vt:lpstr>History of Psychology (Islamic Perspective)</vt:lpstr>
      <vt:lpstr>Transition phase of psychology</vt:lpstr>
      <vt:lpstr> </vt:lpstr>
      <vt:lpstr>Structuralism: Wundt &amp; Titchener</vt:lpstr>
      <vt:lpstr>Structuralism: Wundt &amp; Titchener</vt:lpstr>
      <vt:lpstr>Structuralism: Wundt &amp; Titchener</vt:lpstr>
      <vt:lpstr>E.B. Titchener</vt:lpstr>
      <vt:lpstr>Structuralism: Wundt &amp; Titchener</vt:lpstr>
      <vt:lpstr>Functionalism:  William James &amp; John Dewey</vt:lpstr>
      <vt:lpstr>Functionalism:  William James &amp; John Dewey</vt:lpstr>
      <vt:lpstr>Functionalism:  William James &amp; John Dewey</vt:lpstr>
      <vt:lpstr>Functionalism:  William James &amp; John Dewey</vt:lpstr>
      <vt:lpstr>Functionalism:  William James &amp; John Dewey</vt:lpstr>
      <vt:lpstr>Behaviorism: Watson, Pavlov, Skinner</vt:lpstr>
      <vt:lpstr>Behaviorism</vt:lpstr>
      <vt:lpstr>Behaviorism</vt:lpstr>
      <vt:lpstr>Behaviorism</vt:lpstr>
      <vt:lpstr>B.F. Skinner and  Reinforcement</vt:lpstr>
      <vt:lpstr>B.F. Skinner and  Reinforcement</vt:lpstr>
      <vt:lpstr>B.F. Skinner and  Punishment</vt:lpstr>
      <vt:lpstr>Reinforcement and  Punishment</vt:lpstr>
      <vt:lpstr>Positive reinforcement</vt:lpstr>
      <vt:lpstr>Negative reinforcement </vt:lpstr>
      <vt:lpstr>Positive punishment</vt:lpstr>
      <vt:lpstr>Negative punishment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thoughts</dc:title>
  <dc:creator>Anoosha Rehan</dc:creator>
  <cp:lastModifiedBy>Anoosha Rehan</cp:lastModifiedBy>
  <cp:revision>22</cp:revision>
  <dcterms:created xsi:type="dcterms:W3CDTF">2023-09-05T16:18:12Z</dcterms:created>
  <dcterms:modified xsi:type="dcterms:W3CDTF">2024-02-01T08:26:52Z</dcterms:modified>
</cp:coreProperties>
</file>