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B4B12-0864-4EE3-A826-ED766BA6B1B3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93C069-06A7-466A-BB48-AFBEE58F6675}">
      <dgm:prSet/>
      <dgm:spPr/>
      <dgm:t>
        <a:bodyPr/>
        <a:lstStyle/>
        <a:p>
          <a:r>
            <a:rPr lang="en-US" b="1"/>
            <a:t>cfr.org</a:t>
          </a:r>
        </a:p>
      </dgm:t>
    </dgm:pt>
    <dgm:pt modelId="{39ADC8EC-4858-448B-A783-EA551E01C13F}" type="parTrans" cxnId="{B4A7D834-CEE2-41D2-B314-B5E95D5558B6}">
      <dgm:prSet/>
      <dgm:spPr/>
      <dgm:t>
        <a:bodyPr/>
        <a:lstStyle/>
        <a:p>
          <a:endParaRPr lang="en-US"/>
        </a:p>
      </dgm:t>
    </dgm:pt>
    <dgm:pt modelId="{05DF5318-0363-4ACD-A76D-5DDA7AF1383E}" type="sibTrans" cxnId="{B4A7D834-CEE2-41D2-B314-B5E95D5558B6}">
      <dgm:prSet/>
      <dgm:spPr/>
      <dgm:t>
        <a:bodyPr/>
        <a:lstStyle/>
        <a:p>
          <a:endParaRPr lang="en-US"/>
        </a:p>
      </dgm:t>
    </dgm:pt>
    <dgm:pt modelId="{11F8E3CD-18D1-413A-922A-6D6B1FABC5F5}">
      <dgm:prSet/>
      <dgm:spPr/>
      <dgm:t>
        <a:bodyPr/>
        <a:lstStyle/>
        <a:p>
          <a:r>
            <a:rPr lang="en-US" b="1"/>
            <a:t>adb.org</a:t>
          </a:r>
        </a:p>
      </dgm:t>
    </dgm:pt>
    <dgm:pt modelId="{DB442346-E622-4D41-91A8-7A2095E39A9D}" type="parTrans" cxnId="{2A85E390-93B8-4F51-AF8C-739C385DB525}">
      <dgm:prSet/>
      <dgm:spPr/>
      <dgm:t>
        <a:bodyPr/>
        <a:lstStyle/>
        <a:p>
          <a:endParaRPr lang="en-US"/>
        </a:p>
      </dgm:t>
    </dgm:pt>
    <dgm:pt modelId="{299687CD-2B34-4CB1-AA0D-2EA86CB2DA03}" type="sibTrans" cxnId="{2A85E390-93B8-4F51-AF8C-739C385DB525}">
      <dgm:prSet/>
      <dgm:spPr/>
      <dgm:t>
        <a:bodyPr/>
        <a:lstStyle/>
        <a:p>
          <a:endParaRPr lang="en-US"/>
        </a:p>
      </dgm:t>
    </dgm:pt>
    <dgm:pt modelId="{DBF7A6B9-F31B-4772-AB0C-41A7D0446A23}">
      <dgm:prSet/>
      <dgm:spPr/>
      <dgm:t>
        <a:bodyPr/>
        <a:lstStyle/>
        <a:p>
          <a:r>
            <a:rPr lang="en-US" b="1"/>
            <a:t>academia.edu</a:t>
          </a:r>
        </a:p>
      </dgm:t>
    </dgm:pt>
    <dgm:pt modelId="{115F8636-11EC-41C5-96B4-FF70C37F983A}" type="parTrans" cxnId="{DA6BD522-7A39-4099-8300-AAB4F587F805}">
      <dgm:prSet/>
      <dgm:spPr/>
      <dgm:t>
        <a:bodyPr/>
        <a:lstStyle/>
        <a:p>
          <a:endParaRPr lang="en-US"/>
        </a:p>
      </dgm:t>
    </dgm:pt>
    <dgm:pt modelId="{0F68A3D8-DB55-47E6-9B07-04A05104F653}" type="sibTrans" cxnId="{DA6BD522-7A39-4099-8300-AAB4F587F805}">
      <dgm:prSet/>
      <dgm:spPr/>
      <dgm:t>
        <a:bodyPr/>
        <a:lstStyle/>
        <a:p>
          <a:endParaRPr lang="en-US"/>
        </a:p>
      </dgm:t>
    </dgm:pt>
    <dgm:pt modelId="{1133A299-0273-4D83-BCEB-3DC0A49D93A0}">
      <dgm:prSet/>
      <dgm:spPr/>
      <dgm:t>
        <a:bodyPr/>
        <a:lstStyle/>
        <a:p>
          <a:r>
            <a:rPr lang="en-US" b="1"/>
            <a:t>researchgate.net</a:t>
          </a:r>
        </a:p>
      </dgm:t>
    </dgm:pt>
    <dgm:pt modelId="{85829E21-B325-4BCA-A126-46403299594E}" type="parTrans" cxnId="{63C4E430-5886-4EF5-8DDA-5574CC86F17F}">
      <dgm:prSet/>
      <dgm:spPr/>
      <dgm:t>
        <a:bodyPr/>
        <a:lstStyle/>
        <a:p>
          <a:endParaRPr lang="en-US"/>
        </a:p>
      </dgm:t>
    </dgm:pt>
    <dgm:pt modelId="{8C3F937C-70BD-48D1-9E46-D634C9A4EE79}" type="sibTrans" cxnId="{63C4E430-5886-4EF5-8DDA-5574CC86F17F}">
      <dgm:prSet/>
      <dgm:spPr/>
      <dgm:t>
        <a:bodyPr/>
        <a:lstStyle/>
        <a:p>
          <a:endParaRPr lang="en-US"/>
        </a:p>
      </dgm:t>
    </dgm:pt>
    <dgm:pt modelId="{536C5ABA-E058-42CE-8974-B6082C71BD28}">
      <dgm:prSet/>
      <dgm:spPr/>
      <dgm:t>
        <a:bodyPr/>
        <a:lstStyle/>
        <a:p>
          <a:r>
            <a:rPr lang="en-US" b="1"/>
            <a:t>en.wikipedia.org</a:t>
          </a:r>
        </a:p>
      </dgm:t>
    </dgm:pt>
    <dgm:pt modelId="{7E71AA4C-63A6-4210-A57E-5D37D13954C1}" type="parTrans" cxnId="{411DA79E-BB5A-441D-B2AE-F2121443A88A}">
      <dgm:prSet/>
      <dgm:spPr/>
      <dgm:t>
        <a:bodyPr/>
        <a:lstStyle/>
        <a:p>
          <a:endParaRPr lang="en-US"/>
        </a:p>
      </dgm:t>
    </dgm:pt>
    <dgm:pt modelId="{306C8A75-3EC5-4530-8029-629B6655322C}" type="sibTrans" cxnId="{411DA79E-BB5A-441D-B2AE-F2121443A88A}">
      <dgm:prSet/>
      <dgm:spPr/>
      <dgm:t>
        <a:bodyPr/>
        <a:lstStyle/>
        <a:p>
          <a:endParaRPr lang="en-US"/>
        </a:p>
      </dgm:t>
    </dgm:pt>
    <dgm:pt modelId="{D6FB1B29-AD70-4C6F-A3B8-D8A4203DD09B}">
      <dgm:prSet/>
      <dgm:spPr/>
      <dgm:t>
        <a:bodyPr/>
        <a:lstStyle/>
        <a:p>
          <a:r>
            <a:rPr lang="en-US" b="1"/>
            <a:t>thediplomat.com</a:t>
          </a:r>
        </a:p>
      </dgm:t>
    </dgm:pt>
    <dgm:pt modelId="{B4DBB521-F6FF-4CAC-A6BA-2638D268DF84}" type="parTrans" cxnId="{856C9606-4E96-481F-8BF5-E74C82A7AF74}">
      <dgm:prSet/>
      <dgm:spPr/>
      <dgm:t>
        <a:bodyPr/>
        <a:lstStyle/>
        <a:p>
          <a:endParaRPr lang="en-US"/>
        </a:p>
      </dgm:t>
    </dgm:pt>
    <dgm:pt modelId="{8C5CF01C-A8E7-4CFB-91A2-BC22C561C703}" type="sibTrans" cxnId="{856C9606-4E96-481F-8BF5-E74C82A7AF74}">
      <dgm:prSet/>
      <dgm:spPr/>
      <dgm:t>
        <a:bodyPr/>
        <a:lstStyle/>
        <a:p>
          <a:endParaRPr lang="en-US"/>
        </a:p>
      </dgm:t>
    </dgm:pt>
    <dgm:pt modelId="{9FC5B7DE-2DBD-4F56-925D-D312B681358A}">
      <dgm:prSet/>
      <dgm:spPr/>
      <dgm:t>
        <a:bodyPr/>
        <a:lstStyle/>
        <a:p>
          <a:r>
            <a:rPr lang="en-US" b="1"/>
            <a:t>pakistantoday.com.pk</a:t>
          </a:r>
        </a:p>
      </dgm:t>
    </dgm:pt>
    <dgm:pt modelId="{2310D6CB-048E-4211-A4DB-A0D25E8E0FD8}" type="parTrans" cxnId="{12F5F572-D460-4517-8D79-28667E322266}">
      <dgm:prSet/>
      <dgm:spPr/>
      <dgm:t>
        <a:bodyPr/>
        <a:lstStyle/>
        <a:p>
          <a:endParaRPr lang="en-US"/>
        </a:p>
      </dgm:t>
    </dgm:pt>
    <dgm:pt modelId="{790B215A-C930-45EB-BE4F-EC8A54692FC7}" type="sibTrans" cxnId="{12F5F572-D460-4517-8D79-28667E322266}">
      <dgm:prSet/>
      <dgm:spPr/>
      <dgm:t>
        <a:bodyPr/>
        <a:lstStyle/>
        <a:p>
          <a:endParaRPr lang="en-US"/>
        </a:p>
      </dgm:t>
    </dgm:pt>
    <dgm:pt modelId="{D9317B61-A5BE-4128-8284-7D0977C38B62}">
      <dgm:prSet/>
      <dgm:spPr/>
      <dgm:t>
        <a:bodyPr/>
        <a:lstStyle/>
        <a:p>
          <a:r>
            <a:rPr lang="en-US" b="1"/>
            <a:t>brookings.edu</a:t>
          </a:r>
        </a:p>
      </dgm:t>
    </dgm:pt>
    <dgm:pt modelId="{ED15118D-E967-4B40-9100-5930050DC5D0}" type="parTrans" cxnId="{AE23BD64-E276-47B6-9015-E5A8B26A5677}">
      <dgm:prSet/>
      <dgm:spPr/>
      <dgm:t>
        <a:bodyPr/>
        <a:lstStyle/>
        <a:p>
          <a:endParaRPr lang="en-US"/>
        </a:p>
      </dgm:t>
    </dgm:pt>
    <dgm:pt modelId="{BA51B395-6665-4168-AD35-019413FDE6AC}" type="sibTrans" cxnId="{AE23BD64-E276-47B6-9015-E5A8B26A5677}">
      <dgm:prSet/>
      <dgm:spPr/>
      <dgm:t>
        <a:bodyPr/>
        <a:lstStyle/>
        <a:p>
          <a:endParaRPr lang="en-US"/>
        </a:p>
      </dgm:t>
    </dgm:pt>
    <dgm:pt modelId="{2CB7F40F-05F0-4301-A548-1359C57C5852}">
      <dgm:prSet/>
      <dgm:spPr/>
      <dgm:t>
        <a:bodyPr/>
        <a:lstStyle/>
        <a:p>
          <a:r>
            <a:rPr lang="en-US" b="1"/>
            <a:t>freedomhouse.org</a:t>
          </a:r>
        </a:p>
      </dgm:t>
    </dgm:pt>
    <dgm:pt modelId="{84C2C429-F152-4434-BCA7-11C8B631B020}" type="parTrans" cxnId="{CABFC900-3F4B-4BD4-925C-558982E6E887}">
      <dgm:prSet/>
      <dgm:spPr/>
      <dgm:t>
        <a:bodyPr/>
        <a:lstStyle/>
        <a:p>
          <a:endParaRPr lang="en-US"/>
        </a:p>
      </dgm:t>
    </dgm:pt>
    <dgm:pt modelId="{F8A4B3DC-0A6C-4E86-8CC5-D0172ED04619}" type="sibTrans" cxnId="{CABFC900-3F4B-4BD4-925C-558982E6E887}">
      <dgm:prSet/>
      <dgm:spPr/>
      <dgm:t>
        <a:bodyPr/>
        <a:lstStyle/>
        <a:p>
          <a:endParaRPr lang="en-US"/>
        </a:p>
      </dgm:t>
    </dgm:pt>
    <dgm:pt modelId="{D70E7F89-93B2-4618-811D-F4755D94BC54}" type="pres">
      <dgm:prSet presAssocID="{DC3B4B12-0864-4EE3-A826-ED766BA6B1B3}" presName="linear" presStyleCnt="0">
        <dgm:presLayoutVars>
          <dgm:animLvl val="lvl"/>
          <dgm:resizeHandles val="exact"/>
        </dgm:presLayoutVars>
      </dgm:prSet>
      <dgm:spPr/>
    </dgm:pt>
    <dgm:pt modelId="{3A74743E-AC0E-4AC0-AB13-F155A6084723}" type="pres">
      <dgm:prSet presAssocID="{E393C069-06A7-466A-BB48-AFBEE58F6675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EC4CF309-80C2-4602-A89B-366976F5E99A}" type="pres">
      <dgm:prSet presAssocID="{05DF5318-0363-4ACD-A76D-5DDA7AF1383E}" presName="spacer" presStyleCnt="0"/>
      <dgm:spPr/>
    </dgm:pt>
    <dgm:pt modelId="{12CB92ED-142D-4027-89C3-8904E1EED4D9}" type="pres">
      <dgm:prSet presAssocID="{11F8E3CD-18D1-413A-922A-6D6B1FABC5F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69A85D49-63B5-4246-A66A-C0D34138C91A}" type="pres">
      <dgm:prSet presAssocID="{299687CD-2B34-4CB1-AA0D-2EA86CB2DA03}" presName="spacer" presStyleCnt="0"/>
      <dgm:spPr/>
    </dgm:pt>
    <dgm:pt modelId="{D45DC406-D334-4243-AAFE-72BC3726B2D1}" type="pres">
      <dgm:prSet presAssocID="{DBF7A6B9-F31B-4772-AB0C-41A7D0446A23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7107F88A-E6D2-45EA-AB54-F2B75E081731}" type="pres">
      <dgm:prSet presAssocID="{0F68A3D8-DB55-47E6-9B07-04A05104F653}" presName="spacer" presStyleCnt="0"/>
      <dgm:spPr/>
    </dgm:pt>
    <dgm:pt modelId="{2BBD468E-DF84-4AEA-A56F-931D3DB1B07D}" type="pres">
      <dgm:prSet presAssocID="{1133A299-0273-4D83-BCEB-3DC0A49D93A0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7CB5FAD7-E2CB-4A24-8B60-F778917066C9}" type="pres">
      <dgm:prSet presAssocID="{8C3F937C-70BD-48D1-9E46-D634C9A4EE79}" presName="spacer" presStyleCnt="0"/>
      <dgm:spPr/>
    </dgm:pt>
    <dgm:pt modelId="{D05CFA94-6BCC-46B9-921A-EED8B8A8AEB8}" type="pres">
      <dgm:prSet presAssocID="{536C5ABA-E058-42CE-8974-B6082C71BD28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908276F0-ABD3-4737-AFE2-9266811FE904}" type="pres">
      <dgm:prSet presAssocID="{306C8A75-3EC5-4530-8029-629B6655322C}" presName="spacer" presStyleCnt="0"/>
      <dgm:spPr/>
    </dgm:pt>
    <dgm:pt modelId="{030E3081-AA0A-4C62-93E9-BB2BCD7F4FE5}" type="pres">
      <dgm:prSet presAssocID="{D6FB1B29-AD70-4C6F-A3B8-D8A4203DD09B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84544C7-395E-48D7-9584-A6405C476BE5}" type="pres">
      <dgm:prSet presAssocID="{8C5CF01C-A8E7-4CFB-91A2-BC22C561C703}" presName="spacer" presStyleCnt="0"/>
      <dgm:spPr/>
    </dgm:pt>
    <dgm:pt modelId="{3F59C9E3-21EC-4711-A36B-89DF73661002}" type="pres">
      <dgm:prSet presAssocID="{9FC5B7DE-2DBD-4F56-925D-D312B681358A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2711476-834C-45FB-9C7F-DACE3DD53F1C}" type="pres">
      <dgm:prSet presAssocID="{790B215A-C930-45EB-BE4F-EC8A54692FC7}" presName="spacer" presStyleCnt="0"/>
      <dgm:spPr/>
    </dgm:pt>
    <dgm:pt modelId="{6F9CB2BF-9D47-4272-92AF-0B4E029E3A51}" type="pres">
      <dgm:prSet presAssocID="{D9317B61-A5BE-4128-8284-7D0977C38B62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4276CC59-BEB8-40F1-BAEC-12DFFB510BC9}" type="pres">
      <dgm:prSet presAssocID="{BA51B395-6665-4168-AD35-019413FDE6AC}" presName="spacer" presStyleCnt="0"/>
      <dgm:spPr/>
    </dgm:pt>
    <dgm:pt modelId="{8C77DFA2-9CF2-4381-8754-8FBE94918F9A}" type="pres">
      <dgm:prSet presAssocID="{2CB7F40F-05F0-4301-A548-1359C57C5852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CABFC900-3F4B-4BD4-925C-558982E6E887}" srcId="{DC3B4B12-0864-4EE3-A826-ED766BA6B1B3}" destId="{2CB7F40F-05F0-4301-A548-1359C57C5852}" srcOrd="8" destOrd="0" parTransId="{84C2C429-F152-4434-BCA7-11C8B631B020}" sibTransId="{F8A4B3DC-0A6C-4E86-8CC5-D0172ED04619}"/>
    <dgm:cxn modelId="{856C9606-4E96-481F-8BF5-E74C82A7AF74}" srcId="{DC3B4B12-0864-4EE3-A826-ED766BA6B1B3}" destId="{D6FB1B29-AD70-4C6F-A3B8-D8A4203DD09B}" srcOrd="5" destOrd="0" parTransId="{B4DBB521-F6FF-4CAC-A6BA-2638D268DF84}" sibTransId="{8C5CF01C-A8E7-4CFB-91A2-BC22C561C703}"/>
    <dgm:cxn modelId="{DA6BD522-7A39-4099-8300-AAB4F587F805}" srcId="{DC3B4B12-0864-4EE3-A826-ED766BA6B1B3}" destId="{DBF7A6B9-F31B-4772-AB0C-41A7D0446A23}" srcOrd="2" destOrd="0" parTransId="{115F8636-11EC-41C5-96B4-FF70C37F983A}" sibTransId="{0F68A3D8-DB55-47E6-9B07-04A05104F653}"/>
    <dgm:cxn modelId="{63C4E430-5886-4EF5-8DDA-5574CC86F17F}" srcId="{DC3B4B12-0864-4EE3-A826-ED766BA6B1B3}" destId="{1133A299-0273-4D83-BCEB-3DC0A49D93A0}" srcOrd="3" destOrd="0" parTransId="{85829E21-B325-4BCA-A126-46403299594E}" sibTransId="{8C3F937C-70BD-48D1-9E46-D634C9A4EE79}"/>
    <dgm:cxn modelId="{44597D33-9AA4-49CF-94DD-B397907E0671}" type="presOf" srcId="{11F8E3CD-18D1-413A-922A-6D6B1FABC5F5}" destId="{12CB92ED-142D-4027-89C3-8904E1EED4D9}" srcOrd="0" destOrd="0" presId="urn:microsoft.com/office/officeart/2005/8/layout/vList2"/>
    <dgm:cxn modelId="{B4A7D834-CEE2-41D2-B314-B5E95D5558B6}" srcId="{DC3B4B12-0864-4EE3-A826-ED766BA6B1B3}" destId="{E393C069-06A7-466A-BB48-AFBEE58F6675}" srcOrd="0" destOrd="0" parTransId="{39ADC8EC-4858-448B-A783-EA551E01C13F}" sibTransId="{05DF5318-0363-4ACD-A76D-5DDA7AF1383E}"/>
    <dgm:cxn modelId="{AE23BD64-E276-47B6-9015-E5A8B26A5677}" srcId="{DC3B4B12-0864-4EE3-A826-ED766BA6B1B3}" destId="{D9317B61-A5BE-4128-8284-7D0977C38B62}" srcOrd="7" destOrd="0" parTransId="{ED15118D-E967-4B40-9100-5930050DC5D0}" sibTransId="{BA51B395-6665-4168-AD35-019413FDE6AC}"/>
    <dgm:cxn modelId="{44657952-0FD9-4789-B31D-F1A172088FA0}" type="presOf" srcId="{1133A299-0273-4D83-BCEB-3DC0A49D93A0}" destId="{2BBD468E-DF84-4AEA-A56F-931D3DB1B07D}" srcOrd="0" destOrd="0" presId="urn:microsoft.com/office/officeart/2005/8/layout/vList2"/>
    <dgm:cxn modelId="{12F5F572-D460-4517-8D79-28667E322266}" srcId="{DC3B4B12-0864-4EE3-A826-ED766BA6B1B3}" destId="{9FC5B7DE-2DBD-4F56-925D-D312B681358A}" srcOrd="6" destOrd="0" parTransId="{2310D6CB-048E-4211-A4DB-A0D25E8E0FD8}" sibTransId="{790B215A-C930-45EB-BE4F-EC8A54692FC7}"/>
    <dgm:cxn modelId="{DFB69688-751B-4F4D-8A8B-0B3C7F76DC18}" type="presOf" srcId="{E393C069-06A7-466A-BB48-AFBEE58F6675}" destId="{3A74743E-AC0E-4AC0-AB13-F155A6084723}" srcOrd="0" destOrd="0" presId="urn:microsoft.com/office/officeart/2005/8/layout/vList2"/>
    <dgm:cxn modelId="{2A85E390-93B8-4F51-AF8C-739C385DB525}" srcId="{DC3B4B12-0864-4EE3-A826-ED766BA6B1B3}" destId="{11F8E3CD-18D1-413A-922A-6D6B1FABC5F5}" srcOrd="1" destOrd="0" parTransId="{DB442346-E622-4D41-91A8-7A2095E39A9D}" sibTransId="{299687CD-2B34-4CB1-AA0D-2EA86CB2DA03}"/>
    <dgm:cxn modelId="{DF761F99-F61B-424A-AF9C-FF502DE5F73E}" type="presOf" srcId="{D6FB1B29-AD70-4C6F-A3B8-D8A4203DD09B}" destId="{030E3081-AA0A-4C62-93E9-BB2BCD7F4FE5}" srcOrd="0" destOrd="0" presId="urn:microsoft.com/office/officeart/2005/8/layout/vList2"/>
    <dgm:cxn modelId="{411DA79E-BB5A-441D-B2AE-F2121443A88A}" srcId="{DC3B4B12-0864-4EE3-A826-ED766BA6B1B3}" destId="{536C5ABA-E058-42CE-8974-B6082C71BD28}" srcOrd="4" destOrd="0" parTransId="{7E71AA4C-63A6-4210-A57E-5D37D13954C1}" sibTransId="{306C8A75-3EC5-4530-8029-629B6655322C}"/>
    <dgm:cxn modelId="{D2D10A9F-650B-4115-98B9-C3258D234473}" type="presOf" srcId="{9FC5B7DE-2DBD-4F56-925D-D312B681358A}" destId="{3F59C9E3-21EC-4711-A36B-89DF73661002}" srcOrd="0" destOrd="0" presId="urn:microsoft.com/office/officeart/2005/8/layout/vList2"/>
    <dgm:cxn modelId="{03C14EB4-E09C-4AB5-A411-4F0F22049ED3}" type="presOf" srcId="{DBF7A6B9-F31B-4772-AB0C-41A7D0446A23}" destId="{D45DC406-D334-4243-AAFE-72BC3726B2D1}" srcOrd="0" destOrd="0" presId="urn:microsoft.com/office/officeart/2005/8/layout/vList2"/>
    <dgm:cxn modelId="{9506F5B4-303C-4251-9474-4B6CF52956AE}" type="presOf" srcId="{DC3B4B12-0864-4EE3-A826-ED766BA6B1B3}" destId="{D70E7F89-93B2-4618-811D-F4755D94BC54}" srcOrd="0" destOrd="0" presId="urn:microsoft.com/office/officeart/2005/8/layout/vList2"/>
    <dgm:cxn modelId="{73BE1FBE-4A42-4C90-BB3E-4ED6478BA248}" type="presOf" srcId="{2CB7F40F-05F0-4301-A548-1359C57C5852}" destId="{8C77DFA2-9CF2-4381-8754-8FBE94918F9A}" srcOrd="0" destOrd="0" presId="urn:microsoft.com/office/officeart/2005/8/layout/vList2"/>
    <dgm:cxn modelId="{58C822C3-CAE5-4FB5-A768-11C675ADDE8B}" type="presOf" srcId="{536C5ABA-E058-42CE-8974-B6082C71BD28}" destId="{D05CFA94-6BCC-46B9-921A-EED8B8A8AEB8}" srcOrd="0" destOrd="0" presId="urn:microsoft.com/office/officeart/2005/8/layout/vList2"/>
    <dgm:cxn modelId="{444F67CF-0FD3-40B9-A2F8-6076827249DB}" type="presOf" srcId="{D9317B61-A5BE-4128-8284-7D0977C38B62}" destId="{6F9CB2BF-9D47-4272-92AF-0B4E029E3A51}" srcOrd="0" destOrd="0" presId="urn:microsoft.com/office/officeart/2005/8/layout/vList2"/>
    <dgm:cxn modelId="{047CEA59-6AB3-4375-9EFC-C58685528DD4}" type="presParOf" srcId="{D70E7F89-93B2-4618-811D-F4755D94BC54}" destId="{3A74743E-AC0E-4AC0-AB13-F155A6084723}" srcOrd="0" destOrd="0" presId="urn:microsoft.com/office/officeart/2005/8/layout/vList2"/>
    <dgm:cxn modelId="{5188B9CF-5732-4E2D-969C-B9F40FDE5646}" type="presParOf" srcId="{D70E7F89-93B2-4618-811D-F4755D94BC54}" destId="{EC4CF309-80C2-4602-A89B-366976F5E99A}" srcOrd="1" destOrd="0" presId="urn:microsoft.com/office/officeart/2005/8/layout/vList2"/>
    <dgm:cxn modelId="{3D6EC97E-5F46-40AF-9961-23DB6751CF01}" type="presParOf" srcId="{D70E7F89-93B2-4618-811D-F4755D94BC54}" destId="{12CB92ED-142D-4027-89C3-8904E1EED4D9}" srcOrd="2" destOrd="0" presId="urn:microsoft.com/office/officeart/2005/8/layout/vList2"/>
    <dgm:cxn modelId="{8B450056-934D-47BA-99F8-9DF8E0EC0543}" type="presParOf" srcId="{D70E7F89-93B2-4618-811D-F4755D94BC54}" destId="{69A85D49-63B5-4246-A66A-C0D34138C91A}" srcOrd="3" destOrd="0" presId="urn:microsoft.com/office/officeart/2005/8/layout/vList2"/>
    <dgm:cxn modelId="{2FDEDADC-444D-47ED-89F5-ADF026F6994E}" type="presParOf" srcId="{D70E7F89-93B2-4618-811D-F4755D94BC54}" destId="{D45DC406-D334-4243-AAFE-72BC3726B2D1}" srcOrd="4" destOrd="0" presId="urn:microsoft.com/office/officeart/2005/8/layout/vList2"/>
    <dgm:cxn modelId="{7C1721C1-639D-48F1-96C3-A21EB2B6B974}" type="presParOf" srcId="{D70E7F89-93B2-4618-811D-F4755D94BC54}" destId="{7107F88A-E6D2-45EA-AB54-F2B75E081731}" srcOrd="5" destOrd="0" presId="urn:microsoft.com/office/officeart/2005/8/layout/vList2"/>
    <dgm:cxn modelId="{BEC92E1B-DFD5-46DC-A21E-A5C25084B5E2}" type="presParOf" srcId="{D70E7F89-93B2-4618-811D-F4755D94BC54}" destId="{2BBD468E-DF84-4AEA-A56F-931D3DB1B07D}" srcOrd="6" destOrd="0" presId="urn:microsoft.com/office/officeart/2005/8/layout/vList2"/>
    <dgm:cxn modelId="{8E1632A6-9789-41B7-88FF-CB7B1D010D31}" type="presParOf" srcId="{D70E7F89-93B2-4618-811D-F4755D94BC54}" destId="{7CB5FAD7-E2CB-4A24-8B60-F778917066C9}" srcOrd="7" destOrd="0" presId="urn:microsoft.com/office/officeart/2005/8/layout/vList2"/>
    <dgm:cxn modelId="{1191A076-DF3B-4137-86E0-1219E7A49DB2}" type="presParOf" srcId="{D70E7F89-93B2-4618-811D-F4755D94BC54}" destId="{D05CFA94-6BCC-46B9-921A-EED8B8A8AEB8}" srcOrd="8" destOrd="0" presId="urn:microsoft.com/office/officeart/2005/8/layout/vList2"/>
    <dgm:cxn modelId="{1FFF8ED3-5BA8-40D0-85B8-800AA7BAFE6D}" type="presParOf" srcId="{D70E7F89-93B2-4618-811D-F4755D94BC54}" destId="{908276F0-ABD3-4737-AFE2-9266811FE904}" srcOrd="9" destOrd="0" presId="urn:microsoft.com/office/officeart/2005/8/layout/vList2"/>
    <dgm:cxn modelId="{3569B49F-0BC0-4F2A-ACAD-11291946F84C}" type="presParOf" srcId="{D70E7F89-93B2-4618-811D-F4755D94BC54}" destId="{030E3081-AA0A-4C62-93E9-BB2BCD7F4FE5}" srcOrd="10" destOrd="0" presId="urn:microsoft.com/office/officeart/2005/8/layout/vList2"/>
    <dgm:cxn modelId="{44224B2B-A301-4EFD-9234-BCCDE57E75BE}" type="presParOf" srcId="{D70E7F89-93B2-4618-811D-F4755D94BC54}" destId="{084544C7-395E-48D7-9584-A6405C476BE5}" srcOrd="11" destOrd="0" presId="urn:microsoft.com/office/officeart/2005/8/layout/vList2"/>
    <dgm:cxn modelId="{9166D54E-46B0-4D60-B490-99E758993C31}" type="presParOf" srcId="{D70E7F89-93B2-4618-811D-F4755D94BC54}" destId="{3F59C9E3-21EC-4711-A36B-89DF73661002}" srcOrd="12" destOrd="0" presId="urn:microsoft.com/office/officeart/2005/8/layout/vList2"/>
    <dgm:cxn modelId="{720B592C-27E7-4B56-B08B-4DB3CB45A8C1}" type="presParOf" srcId="{D70E7F89-93B2-4618-811D-F4755D94BC54}" destId="{22711476-834C-45FB-9C7F-DACE3DD53F1C}" srcOrd="13" destOrd="0" presId="urn:microsoft.com/office/officeart/2005/8/layout/vList2"/>
    <dgm:cxn modelId="{F99AB9A1-C83C-4725-969D-F523379A8B5F}" type="presParOf" srcId="{D70E7F89-93B2-4618-811D-F4755D94BC54}" destId="{6F9CB2BF-9D47-4272-92AF-0B4E029E3A51}" srcOrd="14" destOrd="0" presId="urn:microsoft.com/office/officeart/2005/8/layout/vList2"/>
    <dgm:cxn modelId="{858DB293-6A1D-4212-A389-6BADEE75E097}" type="presParOf" srcId="{D70E7F89-93B2-4618-811D-F4755D94BC54}" destId="{4276CC59-BEB8-40F1-BAEC-12DFFB510BC9}" srcOrd="15" destOrd="0" presId="urn:microsoft.com/office/officeart/2005/8/layout/vList2"/>
    <dgm:cxn modelId="{505D3E31-98F2-42EC-92EF-492EEBCE6745}" type="presParOf" srcId="{D70E7F89-93B2-4618-811D-F4755D94BC54}" destId="{8C77DFA2-9CF2-4381-8754-8FBE94918F9A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4743E-AC0E-4AC0-AB13-F155A6084723}">
      <dsp:nvSpPr>
        <dsp:cNvPr id="0" name=""/>
        <dsp:cNvSpPr/>
      </dsp:nvSpPr>
      <dsp:spPr>
        <a:xfrm>
          <a:off x="0" y="57755"/>
          <a:ext cx="10515600" cy="40774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cfr.org</a:t>
          </a:r>
        </a:p>
      </dsp:txBody>
      <dsp:txXfrm>
        <a:off x="19904" y="77659"/>
        <a:ext cx="10475792" cy="367937"/>
      </dsp:txXfrm>
    </dsp:sp>
    <dsp:sp modelId="{12CB92ED-142D-4027-89C3-8904E1EED4D9}">
      <dsp:nvSpPr>
        <dsp:cNvPr id="0" name=""/>
        <dsp:cNvSpPr/>
      </dsp:nvSpPr>
      <dsp:spPr>
        <a:xfrm>
          <a:off x="0" y="514460"/>
          <a:ext cx="10515600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adb.org</a:t>
          </a:r>
        </a:p>
      </dsp:txBody>
      <dsp:txXfrm>
        <a:off x="19904" y="534364"/>
        <a:ext cx="10475792" cy="367937"/>
      </dsp:txXfrm>
    </dsp:sp>
    <dsp:sp modelId="{D45DC406-D334-4243-AAFE-72BC3726B2D1}">
      <dsp:nvSpPr>
        <dsp:cNvPr id="0" name=""/>
        <dsp:cNvSpPr/>
      </dsp:nvSpPr>
      <dsp:spPr>
        <a:xfrm>
          <a:off x="0" y="971166"/>
          <a:ext cx="10515600" cy="40774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academia.edu</a:t>
          </a:r>
        </a:p>
      </dsp:txBody>
      <dsp:txXfrm>
        <a:off x="19904" y="991070"/>
        <a:ext cx="10475792" cy="367937"/>
      </dsp:txXfrm>
    </dsp:sp>
    <dsp:sp modelId="{2BBD468E-DF84-4AEA-A56F-931D3DB1B07D}">
      <dsp:nvSpPr>
        <dsp:cNvPr id="0" name=""/>
        <dsp:cNvSpPr/>
      </dsp:nvSpPr>
      <dsp:spPr>
        <a:xfrm>
          <a:off x="0" y="1427871"/>
          <a:ext cx="10515600" cy="40774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researchgate.net</a:t>
          </a:r>
        </a:p>
      </dsp:txBody>
      <dsp:txXfrm>
        <a:off x="19904" y="1447775"/>
        <a:ext cx="10475792" cy="367937"/>
      </dsp:txXfrm>
    </dsp:sp>
    <dsp:sp modelId="{D05CFA94-6BCC-46B9-921A-EED8B8A8AEB8}">
      <dsp:nvSpPr>
        <dsp:cNvPr id="0" name=""/>
        <dsp:cNvSpPr/>
      </dsp:nvSpPr>
      <dsp:spPr>
        <a:xfrm>
          <a:off x="0" y="1884576"/>
          <a:ext cx="10515600" cy="40774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en.wikipedia.org</a:t>
          </a:r>
        </a:p>
      </dsp:txBody>
      <dsp:txXfrm>
        <a:off x="19904" y="1904480"/>
        <a:ext cx="10475792" cy="367937"/>
      </dsp:txXfrm>
    </dsp:sp>
    <dsp:sp modelId="{030E3081-AA0A-4C62-93E9-BB2BCD7F4FE5}">
      <dsp:nvSpPr>
        <dsp:cNvPr id="0" name=""/>
        <dsp:cNvSpPr/>
      </dsp:nvSpPr>
      <dsp:spPr>
        <a:xfrm>
          <a:off x="0" y="2341281"/>
          <a:ext cx="10515600" cy="40774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thediplomat.com</a:t>
          </a:r>
        </a:p>
      </dsp:txBody>
      <dsp:txXfrm>
        <a:off x="19904" y="2361185"/>
        <a:ext cx="10475792" cy="367937"/>
      </dsp:txXfrm>
    </dsp:sp>
    <dsp:sp modelId="{3F59C9E3-21EC-4711-A36B-89DF73661002}">
      <dsp:nvSpPr>
        <dsp:cNvPr id="0" name=""/>
        <dsp:cNvSpPr/>
      </dsp:nvSpPr>
      <dsp:spPr>
        <a:xfrm>
          <a:off x="0" y="2797986"/>
          <a:ext cx="10515600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pakistantoday.com.pk</a:t>
          </a:r>
        </a:p>
      </dsp:txBody>
      <dsp:txXfrm>
        <a:off x="19904" y="2817890"/>
        <a:ext cx="10475792" cy="367937"/>
      </dsp:txXfrm>
    </dsp:sp>
    <dsp:sp modelId="{6F9CB2BF-9D47-4272-92AF-0B4E029E3A51}">
      <dsp:nvSpPr>
        <dsp:cNvPr id="0" name=""/>
        <dsp:cNvSpPr/>
      </dsp:nvSpPr>
      <dsp:spPr>
        <a:xfrm>
          <a:off x="0" y="3254691"/>
          <a:ext cx="10515600" cy="40774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brookings.edu</a:t>
          </a:r>
        </a:p>
      </dsp:txBody>
      <dsp:txXfrm>
        <a:off x="19904" y="3274595"/>
        <a:ext cx="10475792" cy="367937"/>
      </dsp:txXfrm>
    </dsp:sp>
    <dsp:sp modelId="{8C77DFA2-9CF2-4381-8754-8FBE94918F9A}">
      <dsp:nvSpPr>
        <dsp:cNvPr id="0" name=""/>
        <dsp:cNvSpPr/>
      </dsp:nvSpPr>
      <dsp:spPr>
        <a:xfrm>
          <a:off x="0" y="3711396"/>
          <a:ext cx="10515600" cy="40774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freedomhouse.org</a:t>
          </a:r>
        </a:p>
      </dsp:txBody>
      <dsp:txXfrm>
        <a:off x="19904" y="3731300"/>
        <a:ext cx="10475792" cy="367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9B6E-F9EE-6DB6-9EDC-49F700FE7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91A12-4C10-6C45-FDB7-7CA8CBBAA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8E664-EE1D-A910-5EA5-58CAA6AA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3DF2-507C-45F3-B926-AEDA8100A90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68EC0-EB28-26BD-A5DC-6AE5230B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8B75A-42E1-9129-4B0F-0CE59072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DF7E-69C7-41EC-9550-E20DC72DC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AC08-BABC-5CFF-FBE7-0286016B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F04DD-C3BA-A734-B16E-80922D7DB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6B107-D55F-1B83-22D4-83F0F12B0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3DF2-507C-45F3-B926-AEDA8100A90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7C10A-7BFC-53A5-0E4B-5F678E84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71633-8A2C-29FD-B3D1-F224D870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DF7E-69C7-41EC-9550-E20DC72DC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5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2274D-A98A-42F1-FA6C-AAC323909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A2084-C364-CA55-EFCD-DBEF6FEEE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3F16B-147F-D321-F575-355D6B1E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3DF2-507C-45F3-B926-AEDA8100A90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3EFF1-36D2-2C19-D440-F5E4CD53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F882C-4D1B-317F-C25F-9FF057BB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DF7E-69C7-41EC-9550-E20DC72DC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73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3380-DE6A-0EE9-45D9-67821520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DFCFD-9D33-06E2-64F9-98029BDC30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C53FE-BA1D-104B-5193-AAD4ABD6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3DF2-507C-45F3-B926-AEDA8100A90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984B2-8D69-B183-5CB1-EB119E10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772EF-5BF7-9256-823E-B4AF05DB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DF7E-69C7-41EC-9550-E20DC72DC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5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B9A8-C480-D1E8-1E63-B927C2EB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A83FC-0589-60C6-B413-BB1832F55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2C9EF-E7C5-44C2-1110-F57D4376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3DF2-507C-45F3-B926-AEDA8100A90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36B4E-CC31-C3A4-0522-D3766704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17570-EBFA-4F21-1897-41A046B3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DF7E-69C7-41EC-9550-E20DC72DC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8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DE58-638B-E974-8DAE-C7ECCABF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57A3B-257C-6E13-15E1-B6B47763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1CB0E-85A6-641D-2CE9-F96474AE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3DF2-507C-45F3-B926-AEDA8100A90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D45D2-9F00-375A-9534-C336E303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CB3C7-CB4E-A603-BFA3-A02EFE03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DF7E-69C7-41EC-9550-E20DC72DC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BB0F-49B6-E6E4-260F-D8ABE00F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1CE30-029E-EE67-73FB-3F7B82E81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BA399-87A9-4DC8-6BA9-33FAB849F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83C80-C517-4268-0A22-AA4730DB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3DF2-507C-45F3-B926-AEDA8100A90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82D7E-60A6-7023-C833-9202153C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F5A1F-EAA0-5A97-7EBA-0121BFD0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DF7E-69C7-41EC-9550-E20DC72DC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5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AA0A-56EA-2C51-B8A7-EB7A6E56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6C33A-3608-B0CE-36F2-3BBCF6E6E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4078D-D94D-0CEA-D188-B277C5C5F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162B12-51B1-0FD4-8F00-C7914BBFB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BD361-49AB-27C1-FFC5-5E4051718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C112B-A51D-36E4-7253-BC1E8863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3DF2-507C-45F3-B926-AEDA8100A90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8A61F-D894-4748-B709-FB186122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8EC251-1DF0-E4F9-7358-6FAB0AFD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DF7E-69C7-41EC-9550-E20DC72DC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1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D2E2-175F-22C9-60E2-4D086A25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A43D9-803A-9F03-EEDF-21103B39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3DF2-507C-45F3-B926-AEDA8100A90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0FC50-8B69-2D87-5345-D8E36DD76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05846-EBCF-B94C-D617-2DD3AD7F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DF7E-69C7-41EC-9550-E20DC72DC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2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73069-422E-534F-8241-CF7BEDBA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3DF2-507C-45F3-B926-AEDA8100A90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212D5-1696-7701-C7DC-3B796971E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99915-3443-A0A6-B916-A16DA54A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DF7E-69C7-41EC-9550-E20DC72DC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0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87CF-B5C7-4D46-016F-A37E1DBB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16C16-2C97-0749-55A2-A66B0D6D5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E04BB-5F23-E9C3-5AA1-F98AD0C48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828AB-1C30-D8CD-AB9B-4690813F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3DF2-507C-45F3-B926-AEDA8100A90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82DB0-7A6D-8A64-72ED-757B1107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8A2C7-23B8-8282-040D-06B3FF35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DF7E-69C7-41EC-9550-E20DC72DC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2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8A6F-E061-51E4-63FD-840EAA80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46E66-CA0B-C7AC-2C10-131EB1BB5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D79A-531F-1944-48DA-8C6A80FCB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BE061-695E-6001-ECD5-C15A6784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3DF2-507C-45F3-B926-AEDA8100A90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1B9E4-9A04-F5D4-737E-D8876F53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8377D-4201-FFBC-B0C5-6508FE88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DF7E-69C7-41EC-9550-E20DC72DC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0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69927B-2281-DF8A-2088-66FA4708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EF5C7-B4B1-7511-221D-EB8864E6A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C8959-EB85-F7D3-E5BA-AEA2BC26B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43DF2-507C-45F3-B926-AEDA8100A90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8CFFD-8E66-EB78-8148-46F46291A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C2F5C-5B8B-FC49-C0C7-ADAE2B49F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EDF7E-69C7-41EC-9550-E20DC72DC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3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3blmedia.com/news/creating-culture-service-and-civic-engagemen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dayspring.com.pk/pildat-releases-report-on-state-of-democracy-in-pakistan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aama.com/pakistan-witnesses-unprecedented-economic-crisis-amid-security-challenge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englishpluspodcast.com/the-history-of-the-internet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ewlinesmag.com/spotlight/in-pakistan-an-economic-crisis-keeps-life-on-the-edge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vingcompass.org/article/civil-society-as-public-conscience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eladonbooks.com/what-is-historical-fiction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17124954-business-challenges-opportunity-for-success-concept-obstacles-and-barriers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hecurrent.pk/richest-politicians-in-pakistan-ecp-releases-data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pulismstudies.org/a-quest-for-identity-the-case-of-religious-populism-in-pakistan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andsynario.com/heres-why-there-is-a-need-for-youth-based-initiatives-in-pakistan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roompost.com/india/pakistan-burns-after-imran-khans-arrest-videos-of-arson-rioting-violence-surface/5252471.html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6AB319-C06D-546C-9A15-C8EB4DABA9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778" r="377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66700AA-92A1-97AA-09B3-1A5F7C4093DB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41D63-D9C0-7142-CFB9-5A1515BE3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6091"/>
            <a:ext cx="9144000" cy="2900518"/>
          </a:xfrm>
        </p:spPr>
        <p:txBody>
          <a:bodyPr>
            <a:normAutofit/>
          </a:bodyPr>
          <a:lstStyle/>
          <a:p>
            <a:r>
              <a:rPr lang="en-US" sz="51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Waleed Afzal</a:t>
            </a:r>
            <a:br>
              <a:rPr lang="en-US" sz="51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51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23P-0566</a:t>
            </a:r>
            <a:br>
              <a:rPr lang="en-US" sz="51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51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Assignment # 3 - PPT</a:t>
            </a:r>
            <a:br>
              <a:rPr lang="en-US" sz="51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51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Section # 3D</a:t>
            </a:r>
          </a:p>
        </p:txBody>
      </p:sp>
    </p:spTree>
    <p:extLst>
      <p:ext uri="{BB962C8B-B14F-4D97-AF65-F5344CB8AC3E}">
        <p14:creationId xmlns:p14="http://schemas.microsoft.com/office/powerpoint/2010/main" val="1395320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7D2CE-823E-8674-6448-40954D569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852" r="1685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A9C58-2510-1428-8A97-872D4D931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6272774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Democracy in Pakistan: Journey and Challenges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1716C-6584-19B5-1C2A-BC2E40C8D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094" y="2718054"/>
            <a:ext cx="4802790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Pakistan’s democracy has faced challenges, including military interventions in 1958, 1969, 1977, and 1999. However, the peaceful transition of power in 2013 was a milestone.</a:t>
            </a:r>
          </a:p>
        </p:txBody>
      </p:sp>
    </p:spTree>
    <p:extLst>
      <p:ext uri="{BB962C8B-B14F-4D97-AF65-F5344CB8AC3E}">
        <p14:creationId xmlns:p14="http://schemas.microsoft.com/office/powerpoint/2010/main" val="4234380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BD35-89F4-B782-5E72-4C18D774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016108"/>
            <a:ext cx="5659828" cy="229096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Conclusion: </a:t>
            </a:r>
            <a:b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Civil Society, Political Participation, and Democracy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A3F8E-1675-2C6B-2DD9-7D93E77C0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8235" r="28235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AE14F-0C5B-414E-7EB7-35EC06852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5489" y="3577792"/>
            <a:ext cx="6145964" cy="21421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Civil society, political participation, and democracy are deeply intertwined in Pakistan. Despite challenges, these sectors are evolving, shaping the country's future.</a:t>
            </a:r>
          </a:p>
        </p:txBody>
      </p:sp>
    </p:spTree>
    <p:extLst>
      <p:ext uri="{BB962C8B-B14F-4D97-AF65-F5344CB8AC3E}">
        <p14:creationId xmlns:p14="http://schemas.microsoft.com/office/powerpoint/2010/main" val="420670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28E33B-6571-03F7-C53C-E6EFCADB8B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3F9578-4399-67EF-6992-2DD9E3EC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References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D35B774-D0A8-9CB9-F689-64B1C15DCA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0002549"/>
              </p:ext>
            </p:extLst>
          </p:nvPr>
        </p:nvGraphicFramePr>
        <p:xfrm>
          <a:off x="838200" y="2004446"/>
          <a:ext cx="105156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16484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6AB319-C06D-546C-9A15-C8EB4DABA9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6657" b="90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F41D63-D9C0-7142-CFB9-5A1515BE3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Civil Society, Political Participation, and Democracy in Pakistan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45405-9592-B900-FA19-72F8A0E36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 Overview of Pakistan's Socio-Political Landscape</a:t>
            </a:r>
          </a:p>
        </p:txBody>
      </p:sp>
    </p:spTree>
    <p:extLst>
      <p:ext uri="{BB962C8B-B14F-4D97-AF65-F5344CB8AC3E}">
        <p14:creationId xmlns:p14="http://schemas.microsoft.com/office/powerpoint/2010/main" val="308257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2" name="Rectangle 16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8FDF2-6757-A4E6-3774-A447AD3BB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891" t="6593" r="26689" b="-1"/>
          <a:stretch/>
        </p:blipFill>
        <p:spPr>
          <a:xfrm>
            <a:off x="4433104" y="10"/>
            <a:ext cx="7739586" cy="6857990"/>
          </a:xfrm>
          <a:prstGeom prst="rect">
            <a:avLst/>
          </a:prstGeom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BDE0E-E430-E7E9-C0B0-98293B5CD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4" y="880110"/>
            <a:ext cx="6381099" cy="155676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Civil Society in Pakistan: Role and Sectors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42752-BB22-08FF-EFF8-9D0F1A52D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093" y="2718054"/>
            <a:ext cx="4420825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Civil society plays a crucial role in shaping Pakistan's socio-political environment, covering education, health, human rights, and environmental protection.</a:t>
            </a:r>
          </a:p>
        </p:txBody>
      </p:sp>
    </p:spTree>
    <p:extLst>
      <p:ext uri="{BB962C8B-B14F-4D97-AF65-F5344CB8AC3E}">
        <p14:creationId xmlns:p14="http://schemas.microsoft.com/office/powerpoint/2010/main" val="72496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B96E4-D1A5-8203-A88B-FC2ECBE0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Historical Contributions of Civil Society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FD0DFB-97B4-A728-E40D-9A6BDC903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609" r="38840" b="-2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96AC2-BA49-549E-5562-B938A4720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1826" y="3146400"/>
            <a:ext cx="4037273" cy="26820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400" b="1" dirty="0">
                <a:solidFill>
                  <a:schemeClr val="bg1">
                    <a:alpha val="80000"/>
                  </a:schemeClr>
                </a:solidFill>
              </a:rPr>
              <a:t>Civil society, including movements like the Lawyers Movement (2007-2009), has been instrumental in advocating for democratic governance and human rights during military regimes.</a:t>
            </a:r>
          </a:p>
        </p:txBody>
      </p:sp>
    </p:spTree>
    <p:extLst>
      <p:ext uri="{BB962C8B-B14F-4D97-AF65-F5344CB8AC3E}">
        <p14:creationId xmlns:p14="http://schemas.microsoft.com/office/powerpoint/2010/main" val="359049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5B5E9E-A922-1AEE-6CE1-E2423577C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46" r="1146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4464C4-A142-F94D-3FCC-9E24998D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096734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Challenges Faced by Civil Society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27EC5-F040-6689-6F19-97FC5CF53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094" y="2718054"/>
            <a:ext cx="3691620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Civil society faces challenges such as restrictive government regulations, limited funding, and security threats, particularly in conflict-prone areas.</a:t>
            </a:r>
          </a:p>
        </p:txBody>
      </p:sp>
    </p:spTree>
    <p:extLst>
      <p:ext uri="{BB962C8B-B14F-4D97-AF65-F5344CB8AC3E}">
        <p14:creationId xmlns:p14="http://schemas.microsoft.com/office/powerpoint/2010/main" val="231987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FE4C3-C453-1BE5-CE66-A9DB7F4F9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862" r="786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4AE38-E62D-AADF-7BE4-BB2DA39E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7916379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Political Participation in Pakistan: Voter Engagement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5FB9-9682-6F2C-F16A-D054C3D27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094" y="2718054"/>
            <a:ext cx="4073584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 b="1" dirty="0">
                <a:solidFill>
                  <a:schemeClr val="bg1"/>
                </a:solidFill>
              </a:rPr>
              <a:t>Political participation is influenced by socio-economic and cultural factors, with voter turnout at 51.7% in the 2018 general elections.</a:t>
            </a:r>
          </a:p>
        </p:txBody>
      </p:sp>
    </p:spTree>
    <p:extLst>
      <p:ext uri="{BB962C8B-B14F-4D97-AF65-F5344CB8AC3E}">
        <p14:creationId xmlns:p14="http://schemas.microsoft.com/office/powerpoint/2010/main" val="226607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3AD41DB-DF9F-49BC-85AE-6AB1840A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5EA21-4C7B-6B52-A0BE-B3319281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69" y="4683981"/>
            <a:ext cx="5076463" cy="11737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Barriers to Women's Political Participation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96875-E327-0F2C-421E-898083E90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7315" b="17315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13AA7-AD4D-5886-4211-50416C1DE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4201" y="4669978"/>
            <a:ext cx="5692774" cy="117370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700" b="1" dirty="0">
                <a:solidFill>
                  <a:schemeClr val="bg1">
                    <a:alpha val="80000"/>
                  </a:schemeClr>
                </a:solidFill>
              </a:rPr>
              <a:t>Only 40% of registered female voters participated in 2018 due to societal and cultural constraints, highlighting significant gender disparity.</a:t>
            </a:r>
          </a:p>
        </p:txBody>
      </p:sp>
    </p:spTree>
    <p:extLst>
      <p:ext uri="{BB962C8B-B14F-4D97-AF65-F5344CB8AC3E}">
        <p14:creationId xmlns:p14="http://schemas.microsoft.com/office/powerpoint/2010/main" val="148933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group of people giving thumbs up&#10;&#10;Description automatically generated">
            <a:extLst>
              <a:ext uri="{FF2B5EF4-FFF2-40B4-BE49-F238E27FC236}">
                <a16:creationId xmlns:a16="http://schemas.microsoft.com/office/drawing/2014/main" id="{895681A9-10FE-A622-11A3-26C6B89F57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377CA2-5003-FAE7-0287-578AA3A1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223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Youth Political Participation in Pakistan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61B24-FB11-C7B5-37A7-D7DE3204A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Youth participation has been inconsistent, with only 36% of eligible young voters participating in the 2013 elections. Social media plays a role in mobilization, but its effect on turnout is mixed.</a:t>
            </a:r>
          </a:p>
        </p:txBody>
      </p:sp>
    </p:spTree>
    <p:extLst>
      <p:ext uri="{BB962C8B-B14F-4D97-AF65-F5344CB8AC3E}">
        <p14:creationId xmlns:p14="http://schemas.microsoft.com/office/powerpoint/2010/main" val="1031075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7685B-FAD7-E26F-FEF7-D4B08F44F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075" r="12075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1A410-8B86-2C56-DB7E-09363E50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5636167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Barriers to Political Participation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E0948-5E78-B2C6-CD72-7DB99FEA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093" y="2718054"/>
            <a:ext cx="4108309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Barriers include poverty, lack of education, political violence, and bureaucratic hurdles, which restrict engagement in the political process.</a:t>
            </a:r>
          </a:p>
        </p:txBody>
      </p:sp>
    </p:spTree>
    <p:extLst>
      <p:ext uri="{BB962C8B-B14F-4D97-AF65-F5344CB8AC3E}">
        <p14:creationId xmlns:p14="http://schemas.microsoft.com/office/powerpoint/2010/main" val="100290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354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ADLaM Display</vt:lpstr>
      <vt:lpstr>Arial</vt:lpstr>
      <vt:lpstr>Calibri</vt:lpstr>
      <vt:lpstr>Calibri Light</vt:lpstr>
      <vt:lpstr>Office Theme</vt:lpstr>
      <vt:lpstr>Waleed Afzal 23P-0566 Assignment # 3 - PPT Section # 3D</vt:lpstr>
      <vt:lpstr>Civil Society, Political Participation, and Democracy in Pakistan</vt:lpstr>
      <vt:lpstr>Civil Society in Pakistan: Role and Sectors</vt:lpstr>
      <vt:lpstr>Historical Contributions of Civil Society</vt:lpstr>
      <vt:lpstr>Challenges Faced by Civil Society</vt:lpstr>
      <vt:lpstr>Political Participation in Pakistan: Voter Engagement</vt:lpstr>
      <vt:lpstr>Barriers to Women's Political Participation</vt:lpstr>
      <vt:lpstr>Youth Political Participation in Pakistan</vt:lpstr>
      <vt:lpstr>Barriers to Political Participation</vt:lpstr>
      <vt:lpstr>Democracy in Pakistan: Journey and Challenges</vt:lpstr>
      <vt:lpstr>Conclusion:  Civil Society, Political Participation, and Democracy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Waleed Afzal</dc:creator>
  <cp:lastModifiedBy>Waleed Afzal</cp:lastModifiedBy>
  <cp:revision>5</cp:revision>
  <dcterms:created xsi:type="dcterms:W3CDTF">2024-10-04T10:32:00Z</dcterms:created>
  <dcterms:modified xsi:type="dcterms:W3CDTF">2024-10-06T05:52:28Z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2024-10-06T05:52:28Z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1ca5d873-0eef-4cc8-ae34-ee0de7b7d3ea</vt:lpwstr>
  </property>
  <property fmtid="{D5CDD505-2E9C-101B-9397-08002B2CF9AE}" pid="7" name="MSIP_Label_defa4170-0d19-0005-0004-bc88714345d2_ActionId">
    <vt:lpwstr>587e1600-5d37-4239-84c9-b4729a22725f</vt:lpwstr>
  </property>
  <property fmtid="{D5CDD505-2E9C-101B-9397-08002B2CF9AE}" pid="8" name="MSIP_Label_defa4170-0d19-0005-0004-bc88714345d2_ContentBits">
    <vt:lpwstr>0</vt:lpwstr>
  </property>
</Properties>
</file>