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8" r:id="rId3"/>
    <p:sldId id="258" r:id="rId4"/>
    <p:sldId id="291" r:id="rId5"/>
    <p:sldId id="292" r:id="rId6"/>
    <p:sldId id="294" r:id="rId7"/>
    <p:sldId id="295" r:id="rId8"/>
    <p:sldId id="296" r:id="rId9"/>
    <p:sldId id="297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3792" autoAdjust="0"/>
  </p:normalViewPr>
  <p:slideViewPr>
    <p:cSldViewPr snapToGrid="0">
      <p:cViewPr varScale="1">
        <p:scale>
          <a:sx n="56" d="100"/>
          <a:sy n="56" d="100"/>
        </p:scale>
        <p:origin x="1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62CE6-B199-41B9-8B2F-88E9C06A41B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1FF7-7B15-478E-9337-70463603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7290-3F8A-4E91-8B01-D8570500CDF5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DD18A-FD91-41D8-AC06-C0D22A54E09D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6AB1-CBCC-41ED-BDB1-132CA413D53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C0284-CD55-4480-83DF-8A6761341977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CFB0-3B5D-4246-AA9A-4C29D7C72DCE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2E71-D1F1-4A84-B8FC-E9E40A482185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3158-08D0-41A9-B234-CFEDBA763262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72095-8F1F-472D-A540-968F0BE91971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5A7F-E762-405C-A4E1-DFF8354ADE8C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32745-C15B-484A-B1F5-BFA45C4AA34C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7385-E607-47D2-B1BA-78450A90DF19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4673-1E40-4636-9666-8A69223FC68E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SABA GHANI                                                                                                                             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Design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Code: CS3004</a:t>
            </a:r>
          </a:p>
          <a:p>
            <a:r>
              <a:rPr lang="en-US" dirty="0"/>
              <a:t>Credit hours: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76053-1A98-495E-B888-3BD460EF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1" y="200515"/>
            <a:ext cx="1181371" cy="11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10" y="1574477"/>
            <a:ext cx="8504905" cy="4110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58B7CF-86E9-4E3E-8762-759DEE36D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6" y="5834130"/>
            <a:ext cx="857929" cy="8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Lecturer: Nasreen Akhtar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Department of </a:t>
            </a:r>
            <a:r>
              <a:rPr lang="en-US"/>
              <a:t>Computer Science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Email: Nasreen.akhtar@nu.edu.pk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29DC97-96C6-4FAB-98EA-B8F8592F0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6" y="5834130"/>
            <a:ext cx="857929" cy="8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2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Course Objective</a:t>
            </a:r>
          </a:p>
          <a:p>
            <a:r>
              <a:rPr lang="en-US" sz="2800" dirty="0"/>
              <a:t>Course Format</a:t>
            </a:r>
          </a:p>
          <a:p>
            <a:r>
              <a:rPr lang="en-US" sz="2800" dirty="0"/>
              <a:t>Attendance Policy</a:t>
            </a:r>
          </a:p>
          <a:p>
            <a:r>
              <a:rPr lang="en-US" sz="2800" dirty="0"/>
              <a:t>Honor Code</a:t>
            </a:r>
          </a:p>
          <a:p>
            <a:r>
              <a:rPr lang="en-US" sz="2800" dirty="0"/>
              <a:t>General Guidelines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E2965-6856-4CC0-836B-9BDC2C8E4A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6" y="5834130"/>
            <a:ext cx="857929" cy="8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B137-9DB6-4599-B40D-1A05DBD4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3554-4B65-4361-B711-CF69736D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solidFill>
                  <a:srgbClr val="FF0000"/>
                </a:solidFill>
              </a:rPr>
              <a:t>euyp5tv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04679-991E-4E32-9651-66CB09358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6" y="5834130"/>
            <a:ext cx="857929" cy="8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17E7-9BB7-4550-9D4E-EC79EF97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654C-7C88-40F1-9435-CB2473A0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Course Introduction</a:t>
            </a:r>
            <a:endParaRPr lang="en-US" dirty="0"/>
          </a:p>
          <a:p>
            <a:r>
              <a:rPr lang="en-US" dirty="0"/>
              <a:t>Course Objective</a:t>
            </a:r>
          </a:p>
          <a:p>
            <a:r>
              <a:rPr lang="en-US" dirty="0"/>
              <a:t>Course Organization</a:t>
            </a:r>
          </a:p>
          <a:p>
            <a:r>
              <a:rPr lang="en-US" dirty="0"/>
              <a:t>Course Outline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79BA4-16FA-4C40-A46E-808079A279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6" y="5834130"/>
            <a:ext cx="857929" cy="8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819F-B217-C3C9-D3B6-DD4A78F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software Architecture Activity?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B9CD0E-D52B-E30A-B6AF-F9E36D185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143" y="1859756"/>
            <a:ext cx="8584462" cy="3943355"/>
          </a:xfrm>
        </p:spPr>
      </p:pic>
    </p:spTree>
    <p:extLst>
      <p:ext uri="{BB962C8B-B14F-4D97-AF65-F5344CB8AC3E}">
        <p14:creationId xmlns:p14="http://schemas.microsoft.com/office/powerpoint/2010/main" val="42417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819F-B217-C3C9-D3B6-DD4A78F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software Architecture Activity?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329421-002A-A285-48C2-D897B3B2D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2782" y="1825625"/>
            <a:ext cx="7186436" cy="4351338"/>
          </a:xfrm>
        </p:spPr>
      </p:pic>
    </p:spTree>
    <p:extLst>
      <p:ext uri="{BB962C8B-B14F-4D97-AF65-F5344CB8AC3E}">
        <p14:creationId xmlns:p14="http://schemas.microsoft.com/office/powerpoint/2010/main" val="162284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819F-B217-C3C9-D3B6-DD4A78F0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software Architecture Activity?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993E73-73C7-1EC4-D31F-E3C94E63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is wrong in these real-life scenarios?</a:t>
            </a:r>
          </a:p>
          <a:p>
            <a:endParaRPr lang="en-US" dirty="0"/>
          </a:p>
          <a:p>
            <a:r>
              <a:rPr lang="en-US" dirty="0"/>
              <a:t>The requirements are correct!</a:t>
            </a:r>
          </a:p>
          <a:p>
            <a:pPr lvl="1"/>
            <a:r>
              <a:rPr lang="en-US" dirty="0"/>
              <a:t>» A staircase next to the outer wall</a:t>
            </a:r>
          </a:p>
          <a:p>
            <a:pPr lvl="1"/>
            <a:r>
              <a:rPr lang="en-US" dirty="0"/>
              <a:t>» A door on the first floor</a:t>
            </a:r>
          </a:p>
          <a:p>
            <a:pPr lvl="1"/>
            <a:r>
              <a:rPr lang="en-US" dirty="0"/>
              <a:t>» An ATM outside the bank branch</a:t>
            </a:r>
          </a:p>
          <a:p>
            <a:pPr lvl="1"/>
            <a:endParaRPr lang="en-US" dirty="0"/>
          </a:p>
          <a:p>
            <a:r>
              <a:rPr lang="en-US" dirty="0"/>
              <a:t>The design is flawed!</a:t>
            </a:r>
          </a:p>
          <a:p>
            <a:pPr lvl="1"/>
            <a:r>
              <a:rPr lang="en-US" dirty="0"/>
              <a:t>» The execution based on the design results in disaster</a:t>
            </a:r>
          </a:p>
        </p:txBody>
      </p:sp>
    </p:spTree>
    <p:extLst>
      <p:ext uri="{BB962C8B-B14F-4D97-AF65-F5344CB8AC3E}">
        <p14:creationId xmlns:p14="http://schemas.microsoft.com/office/powerpoint/2010/main" val="191172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105-646F-7E5F-E344-63FD7AD8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 vs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98D04-FECF-A345-5C33-4B4FFB6B5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828" y="1690688"/>
            <a:ext cx="7791450" cy="4181475"/>
          </a:xfrm>
        </p:spPr>
      </p:pic>
    </p:spTree>
    <p:extLst>
      <p:ext uri="{BB962C8B-B14F-4D97-AF65-F5344CB8AC3E}">
        <p14:creationId xmlns:p14="http://schemas.microsoft.com/office/powerpoint/2010/main" val="397847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138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Software Design &amp; Analysis</vt:lpstr>
      <vt:lpstr>Introduction</vt:lpstr>
      <vt:lpstr>Introduction – Cont’d</vt:lpstr>
      <vt:lpstr>Google classroom code</vt:lpstr>
      <vt:lpstr>Today’s Agenda</vt:lpstr>
      <vt:lpstr>Why we need software Architecture Activity?</vt:lpstr>
      <vt:lpstr>Why we need software Architecture Activity?</vt:lpstr>
      <vt:lpstr>Why we need software Architecture Activity?</vt:lpstr>
      <vt:lpstr>Software Design vs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TahirFarooq</dc:creator>
  <cp:lastModifiedBy>Ms.Nasreen Akhtar</cp:lastModifiedBy>
  <cp:revision>61</cp:revision>
  <dcterms:created xsi:type="dcterms:W3CDTF">2017-01-15T23:17:44Z</dcterms:created>
  <dcterms:modified xsi:type="dcterms:W3CDTF">2025-02-03T03:41:49Z</dcterms:modified>
</cp:coreProperties>
</file>