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56" r:id="rId11"/>
    <p:sldId id="257" r:id="rId12"/>
    <p:sldId id="258" r:id="rId13"/>
    <p:sldId id="259" r:id="rId14"/>
    <p:sldId id="260" r:id="rId15"/>
    <p:sldId id="261" r:id="rId16"/>
    <p:sldId id="26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E1E21-3F5D-4139-BA0B-9CDE56D00469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489B60-47B8-4311-981B-65B86B91DF1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89B60-47B8-4311-981B-65B86B91DF1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8C87E9BF-EC5A-4401-B5DE-CF5FF95A2018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FF9E9B8C-A6CF-4274-A32E-F0319DF30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7E9BF-EC5A-4401-B5DE-CF5FF95A2018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9B8C-A6CF-4274-A32E-F0319DF30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7E9BF-EC5A-4401-B5DE-CF5FF95A2018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9B8C-A6CF-4274-A32E-F0319DF30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8C87E9BF-EC5A-4401-B5DE-CF5FF95A2018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9B8C-A6CF-4274-A32E-F0319DF30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8C87E9BF-EC5A-4401-B5DE-CF5FF95A2018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FF9E9B8C-A6CF-4274-A32E-F0319DF307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8C87E9BF-EC5A-4401-B5DE-CF5FF95A2018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F9E9B8C-A6CF-4274-A32E-F0319DF30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8C87E9BF-EC5A-4401-B5DE-CF5FF95A2018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FF9E9B8C-A6CF-4274-A32E-F0319DF30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7E9BF-EC5A-4401-B5DE-CF5FF95A2018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9B8C-A6CF-4274-A32E-F0319DF30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8C87E9BF-EC5A-4401-B5DE-CF5FF95A2018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F9E9B8C-A6CF-4274-A32E-F0319DF30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8C87E9BF-EC5A-4401-B5DE-CF5FF95A2018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FF9E9B8C-A6CF-4274-A32E-F0319DF30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8C87E9BF-EC5A-4401-B5DE-CF5FF95A2018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FF9E9B8C-A6CF-4274-A32E-F0319DF30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8C87E9BF-EC5A-4401-B5DE-CF5FF95A2018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F9E9B8C-A6CF-4274-A32E-F0319DF30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7200" b="1" dirty="0" smtClean="0"/>
              <a:t>HTML</a:t>
            </a:r>
            <a:endParaRPr lang="en-US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Footer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10252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&lt;p&gt;copyright &amp; copy;2016&lt;/p&gt;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Content.html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1165192"/>
          </a:xfrm>
        </p:spPr>
        <p:txBody>
          <a:bodyPr/>
          <a:lstStyle/>
          <a:p>
            <a:r>
              <a:rPr lang="en-US" dirty="0" smtClean="0"/>
              <a:t>&lt;img src=“logo.jpg</a:t>
            </a:r>
            <a:r>
              <a:rPr lang="en-US" dirty="0" smtClean="0"/>
              <a:t>” alt=“text”&gt; </a:t>
            </a:r>
            <a:r>
              <a:rPr lang="en-US" dirty="0" smtClean="0"/>
              <a:t>&lt;br/&gt;</a:t>
            </a:r>
          </a:p>
          <a:p>
            <a:r>
              <a:rPr lang="en-US" dirty="0" smtClean="0"/>
              <a:t>&lt;p&gt;Academia Travels and tours&lt;/p&gt;</a:t>
            </a:r>
            <a:endParaRPr lang="en-US" dirty="0"/>
          </a:p>
        </p:txBody>
      </p:sp>
      <p:pic>
        <p:nvPicPr>
          <p:cNvPr id="1026" name="Picture 2" descr="C:\Program Files (x86)\Microsoft Office\MEDIA\CAGCAT10\j0215086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922800"/>
            <a:ext cx="2514600" cy="3935200"/>
          </a:xfrm>
          <a:prstGeom prst="rect">
            <a:avLst/>
          </a:prstGeom>
          <a:noFill/>
        </p:spPr>
      </p:pic>
      <p:pic>
        <p:nvPicPr>
          <p:cNvPr id="1028" name="Picture 4" descr="C:\Program Files (x86)\Microsoft Office\MEDIA\CAGCAT10\j0293234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8609" y="3810000"/>
            <a:ext cx="2995391" cy="2209800"/>
          </a:xfrm>
          <a:prstGeom prst="rect">
            <a:avLst/>
          </a:prstGeom>
          <a:noFill/>
        </p:spPr>
      </p:pic>
      <p:pic>
        <p:nvPicPr>
          <p:cNvPr id="1029" name="Picture 5" descr="C:\Program Files (x86)\Microsoft Office\MEDIA\CAGCAT10\j0183328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9000" y="3352800"/>
            <a:ext cx="3048000" cy="3061890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Mid content.html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2460592"/>
          </a:xfrm>
        </p:spPr>
        <p:txBody>
          <a:bodyPr/>
          <a:lstStyle/>
          <a:p>
            <a:r>
              <a:rPr lang="en-US" dirty="0" smtClean="0"/>
              <a:t>&lt;frameset rows=“70%, 30%”&gt;</a:t>
            </a:r>
          </a:p>
          <a:p>
            <a:pPr>
              <a:buNone/>
            </a:pPr>
            <a:r>
              <a:rPr lang="en-US" dirty="0" smtClean="0"/>
              <a:t> &lt;frame source=“content.html”&gt;&lt;/frame&gt;</a:t>
            </a:r>
          </a:p>
          <a:p>
            <a:pPr>
              <a:buNone/>
            </a:pPr>
            <a:r>
              <a:rPr lang="en-US" dirty="0" smtClean="0"/>
              <a:t>&lt;frame source&gt;=“footer.html”&gt;&lt;/frame&gt;</a:t>
            </a:r>
          </a:p>
          <a:p>
            <a:pPr>
              <a:buNone/>
            </a:pPr>
            <a:r>
              <a:rPr lang="en-US" dirty="0" smtClean="0"/>
              <a:t>&lt;/frameset&gt;</a:t>
            </a:r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Leftblock.html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&lt;ul&gt;</a:t>
            </a:r>
          </a:p>
          <a:p>
            <a:r>
              <a:rPr lang="en-US" dirty="0" smtClean="0"/>
              <a:t>      &lt;</a:t>
            </a:r>
            <a:r>
              <a:rPr lang="en-US" dirty="0" err="1" smtClean="0"/>
              <a:t>li</a:t>
            </a:r>
            <a:r>
              <a:rPr lang="en-US" dirty="0" smtClean="0"/>
              <a:t>&gt;&lt;a href=“</a:t>
            </a:r>
            <a:r>
              <a:rPr lang="en-US" dirty="0" err="1" smtClean="0"/>
              <a:t>google</a:t>
            </a:r>
            <a:r>
              <a:rPr lang="en-US" dirty="0" smtClean="0"/>
              <a:t>”&gt;menu&lt;/a&gt;&lt;/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&lt;</a:t>
            </a:r>
            <a:r>
              <a:rPr lang="en-US" dirty="0" err="1" smtClean="0"/>
              <a:t>li</a:t>
            </a:r>
            <a:r>
              <a:rPr lang="en-US" dirty="0" smtClean="0"/>
              <a:t>&gt;&lt;a href=“</a:t>
            </a:r>
            <a:r>
              <a:rPr lang="en-US" dirty="0" err="1" smtClean="0"/>
              <a:t>google</a:t>
            </a:r>
            <a:r>
              <a:rPr lang="en-US" dirty="0" smtClean="0"/>
              <a:t>”&gt;about&lt;/a&gt;&lt;/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&lt;</a:t>
            </a:r>
            <a:r>
              <a:rPr lang="en-US" dirty="0" err="1" smtClean="0"/>
              <a:t>li</a:t>
            </a:r>
            <a:r>
              <a:rPr lang="en-US" dirty="0" smtClean="0"/>
              <a:t>&gt;&lt;a href=“</a:t>
            </a:r>
            <a:r>
              <a:rPr lang="en-US" dirty="0" err="1" smtClean="0"/>
              <a:t>google</a:t>
            </a:r>
            <a:r>
              <a:rPr lang="en-US" dirty="0" smtClean="0"/>
              <a:t>”&gt;help&lt;/a&gt;&lt;/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&lt;</a:t>
            </a:r>
            <a:r>
              <a:rPr lang="en-US" dirty="0" err="1" smtClean="0"/>
              <a:t>li</a:t>
            </a:r>
            <a:r>
              <a:rPr lang="en-US" dirty="0" smtClean="0"/>
              <a:t>&gt;&lt;a href=“</a:t>
            </a:r>
            <a:r>
              <a:rPr lang="en-US" dirty="0" err="1" smtClean="0"/>
              <a:t>google</a:t>
            </a:r>
            <a:r>
              <a:rPr lang="en-US" dirty="0" smtClean="0"/>
              <a:t>”&gt;sign in&lt;/a&gt;&lt;/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&lt;/ul&gt;</a:t>
            </a:r>
            <a:endParaRPr lang="en-US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Rightblock.html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&lt;table width=“100%” border</a:t>
            </a:r>
            <a:r>
              <a:rPr lang="en-US" dirty="0" smtClean="0"/>
              <a:t>=“1”&gt;</a:t>
            </a:r>
            <a:endParaRPr lang="en-US" dirty="0" smtClean="0"/>
          </a:p>
          <a:p>
            <a:r>
              <a:rPr lang="en-US" dirty="0" smtClean="0"/>
              <a:t>  &lt;tr&gt;</a:t>
            </a:r>
          </a:p>
          <a:p>
            <a:r>
              <a:rPr lang="en-US" dirty="0" smtClean="0"/>
              <a:t>    &lt;td&gt;Kathmandu&lt;/td&gt;</a:t>
            </a:r>
          </a:p>
          <a:p>
            <a:r>
              <a:rPr lang="en-US" dirty="0" smtClean="0"/>
              <a:t>    &lt;td&gt;</a:t>
            </a:r>
            <a:r>
              <a:rPr lang="en-US" dirty="0" err="1" smtClean="0"/>
              <a:t>Bhaktapur</a:t>
            </a:r>
            <a:r>
              <a:rPr lang="en-US" dirty="0" smtClean="0"/>
              <a:t>&lt;/td&gt;</a:t>
            </a:r>
          </a:p>
          <a:p>
            <a:r>
              <a:rPr lang="en-US" dirty="0" smtClean="0"/>
              <a:t>    &lt;td&gt;</a:t>
            </a:r>
            <a:r>
              <a:rPr lang="en-US" dirty="0" err="1" smtClean="0"/>
              <a:t>Lalitpur</a:t>
            </a:r>
            <a:r>
              <a:rPr lang="en-US" dirty="0" smtClean="0"/>
              <a:t>&lt;/td&gt;</a:t>
            </a:r>
          </a:p>
          <a:p>
            <a:r>
              <a:rPr lang="en-US" dirty="0" smtClean="0"/>
              <a:t>  &lt;/tr&gt;</a:t>
            </a:r>
          </a:p>
          <a:p>
            <a:r>
              <a:rPr lang="en-US" dirty="0" smtClean="0"/>
              <a:t> &lt;table&gt;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951706"/>
          </a:xfrm>
        </p:spPr>
        <p:txBody>
          <a:bodyPr/>
          <a:lstStyle/>
          <a:p>
            <a:pPr algn="ctr"/>
            <a:r>
              <a:rPr lang="en-US" dirty="0" smtClean="0"/>
              <a:t>Body part.html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930808"/>
          </a:xfrm>
        </p:spPr>
        <p:txBody>
          <a:bodyPr/>
          <a:lstStyle/>
          <a:p>
            <a:r>
              <a:rPr lang="en-US" dirty="0" smtClean="0"/>
              <a:t>&lt;frameset cols=“25%, 50%, 25%”&gt;</a:t>
            </a:r>
          </a:p>
          <a:p>
            <a:r>
              <a:rPr lang="en-US" dirty="0" smtClean="0"/>
              <a:t>  &lt;frame src=“leftblock.html”&gt;&lt;/frame&gt;</a:t>
            </a:r>
          </a:p>
          <a:p>
            <a:r>
              <a:rPr lang="en-US" dirty="0" smtClean="0"/>
              <a:t>  &lt;frame src=“mid content.html”&gt;&lt;/frame&gt;</a:t>
            </a:r>
          </a:p>
          <a:p>
            <a:r>
              <a:rPr lang="en-US" dirty="0" smtClean="0"/>
              <a:t>   &lt;frame src=“rightblock.html”&gt;&lt;/frame&gt;</a:t>
            </a:r>
          </a:p>
          <a:p>
            <a:r>
              <a:rPr lang="en-US" dirty="0" smtClean="0"/>
              <a:t>&lt;/frameset&gt; </a:t>
            </a:r>
          </a:p>
          <a:p>
            <a:pPr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Index.html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&lt;frameset rows=“25%,75%”&gt;</a:t>
            </a:r>
          </a:p>
          <a:p>
            <a:r>
              <a:rPr lang="en-US" dirty="0" smtClean="0"/>
              <a:t>  &lt;frame src=“header.html”&gt;&lt;/frame&gt;</a:t>
            </a:r>
          </a:p>
          <a:p>
            <a:r>
              <a:rPr lang="en-US" dirty="0" smtClean="0"/>
              <a:t>  &lt;frame src=“bodypart.html”&gt;&lt;/frame&gt;</a:t>
            </a:r>
          </a:p>
          <a:p>
            <a:r>
              <a:rPr lang="en-US" dirty="0" smtClean="0"/>
              <a:t> &lt;/frameset&gt;</a:t>
            </a:r>
            <a:endParaRPr lang="en-US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HTML: Hyper Text Markup Language.</a:t>
            </a:r>
            <a:endParaRPr lang="en-US" sz="3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BASIC HTML STRUCTURE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&lt;title&gt; HTML &lt;title&gt;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 smtClean="0"/>
              <a:t>HEADING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&lt;h1&gt;  </a:t>
            </a:r>
            <a:r>
              <a:rPr lang="en-US" sz="4000" b="1" dirty="0" smtClean="0"/>
              <a:t>HTML</a:t>
            </a:r>
            <a:r>
              <a:rPr lang="en-US" dirty="0" smtClean="0"/>
              <a:t>    &lt;/h1&gt;</a:t>
            </a:r>
          </a:p>
          <a:p>
            <a:r>
              <a:rPr lang="en-US" dirty="0" smtClean="0"/>
              <a:t>&lt;h2&gt;   </a:t>
            </a:r>
            <a:r>
              <a:rPr lang="en-US" sz="3600" b="1" dirty="0" smtClean="0"/>
              <a:t>HTML</a:t>
            </a:r>
            <a:r>
              <a:rPr lang="en-US" dirty="0" smtClean="0"/>
              <a:t>  &lt;/h2&gt;</a:t>
            </a:r>
          </a:p>
          <a:p>
            <a:r>
              <a:rPr lang="en-US" dirty="0" smtClean="0"/>
              <a:t>&lt;h3&gt;  </a:t>
            </a:r>
            <a:r>
              <a:rPr lang="en-US" sz="3200" b="1" dirty="0" smtClean="0"/>
              <a:t>HTML</a:t>
            </a:r>
            <a:r>
              <a:rPr lang="en-US" dirty="0" smtClean="0"/>
              <a:t>   &lt;/h3&gt;</a:t>
            </a:r>
          </a:p>
          <a:p>
            <a:r>
              <a:rPr lang="en-US" dirty="0" smtClean="0"/>
              <a:t>&lt;h4&gt;  </a:t>
            </a:r>
            <a:r>
              <a:rPr lang="en-US" sz="2800" b="1" dirty="0" smtClean="0"/>
              <a:t>HTML</a:t>
            </a:r>
            <a:r>
              <a:rPr lang="en-US" dirty="0" smtClean="0"/>
              <a:t> &lt;/h4&gt;</a:t>
            </a:r>
          </a:p>
          <a:p>
            <a:r>
              <a:rPr lang="en-US" dirty="0" smtClean="0"/>
              <a:t>&lt;h5&gt;  </a:t>
            </a:r>
            <a:r>
              <a:rPr lang="en-US" sz="2400" b="1" dirty="0" smtClean="0"/>
              <a:t>HTML</a:t>
            </a:r>
            <a:r>
              <a:rPr lang="en-US" dirty="0" smtClean="0"/>
              <a:t>  &lt;/h5&gt;</a:t>
            </a:r>
          </a:p>
          <a:p>
            <a:r>
              <a:rPr lang="en-US" dirty="0" smtClean="0"/>
              <a:t>&lt;h6&gt;  </a:t>
            </a:r>
            <a:r>
              <a:rPr lang="en-US" sz="2400" b="1" dirty="0" smtClean="0"/>
              <a:t>HTML</a:t>
            </a:r>
            <a:r>
              <a:rPr lang="en-US" dirty="0" smtClean="0"/>
              <a:t>   &lt;/h6&gt;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</a:t>
            </a:r>
            <a:r>
              <a:rPr lang="en-US" sz="6600" b="1" dirty="0" smtClean="0"/>
              <a:t>LIST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ORDERED LIST: &lt;ol&gt;     &lt;/ol&gt;</a:t>
            </a:r>
          </a:p>
          <a:p>
            <a:r>
              <a:rPr lang="en-US" sz="4000" b="1" dirty="0" smtClean="0"/>
              <a:t>1.</a:t>
            </a:r>
          </a:p>
          <a:p>
            <a:r>
              <a:rPr lang="en-US" sz="4000" b="1" dirty="0" smtClean="0"/>
              <a:t>2.</a:t>
            </a:r>
          </a:p>
          <a:p>
            <a:r>
              <a:rPr lang="en-US" sz="4000" b="1" dirty="0" smtClean="0"/>
              <a:t>UNORDERED LIST: &lt;ul&gt;    &lt;/ul&gt;</a:t>
            </a:r>
          </a:p>
          <a:p>
            <a:r>
              <a:rPr lang="en-US" sz="4000" b="1" dirty="0" smtClean="0"/>
              <a:t>.</a:t>
            </a:r>
          </a:p>
          <a:p>
            <a:r>
              <a:rPr lang="en-US" sz="4000" b="1" dirty="0" smtClean="0"/>
              <a:t>.</a:t>
            </a:r>
            <a:endParaRPr lang="en-US" sz="40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/>
              <a:t>FOR LINKING</a:t>
            </a:r>
            <a:endParaRPr lang="en-US" sz="7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&lt;a href</a:t>
            </a:r>
            <a:r>
              <a:rPr lang="en-US" dirty="0" smtClean="0"/>
              <a:t>=“#”&gt; link </a:t>
            </a:r>
            <a:r>
              <a:rPr lang="en-US" dirty="0" smtClean="0"/>
              <a:t>&lt;/a&gt;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 smtClean="0"/>
              <a:t>SYMBOLS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A: &amp;Alpha</a:t>
            </a:r>
          </a:p>
          <a:p>
            <a:r>
              <a:rPr lang="en-US" dirty="0" smtClean="0"/>
              <a:t>E: &amp;Epilson</a:t>
            </a:r>
          </a:p>
          <a:p>
            <a:r>
              <a:rPr lang="en-US" dirty="0" smtClean="0"/>
              <a:t>Z: &amp;Zetta</a:t>
            </a:r>
          </a:p>
          <a:p>
            <a:r>
              <a:rPr lang="en-US" dirty="0" smtClean="0"/>
              <a:t>TM: &amp;trade</a:t>
            </a:r>
          </a:p>
          <a:p>
            <a:r>
              <a:rPr lang="en-US" dirty="0" smtClean="0">
                <a:sym typeface="Wingdings" pitchFamily="2" charset="2"/>
              </a:rPr>
              <a:t> : &amp;</a:t>
            </a:r>
            <a:r>
              <a:rPr lang="en-US" dirty="0" err="1" smtClean="0">
                <a:sym typeface="Wingdings" pitchFamily="2" charset="2"/>
              </a:rPr>
              <a:t>rarr</a:t>
            </a:r>
            <a:r>
              <a:rPr lang="en-US" dirty="0" smtClean="0">
                <a:sym typeface="Wingdings" pitchFamily="2" charset="2"/>
              </a:rPr>
              <a:t> (right arrow)</a:t>
            </a:r>
          </a:p>
          <a:p>
            <a:r>
              <a:rPr lang="en-US" dirty="0" smtClean="0">
                <a:sym typeface="Wingdings" pitchFamily="2" charset="2"/>
              </a:rPr>
              <a:t> : &amp;</a:t>
            </a:r>
            <a:r>
              <a:rPr lang="en-US" dirty="0" err="1" smtClean="0">
                <a:sym typeface="Wingdings" pitchFamily="2" charset="2"/>
              </a:rPr>
              <a:t>larr</a:t>
            </a:r>
            <a:r>
              <a:rPr lang="en-US" dirty="0" smtClean="0">
                <a:sym typeface="Wingdings" pitchFamily="2" charset="2"/>
              </a:rPr>
              <a:t> (left Arrow)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table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&lt;body&gt;</a:t>
            </a:r>
          </a:p>
          <a:p>
            <a:r>
              <a:rPr lang="en-US" sz="2400" dirty="0" smtClean="0"/>
              <a:t>&lt;table&gt;</a:t>
            </a:r>
          </a:p>
          <a:p>
            <a:r>
              <a:rPr lang="en-US" sz="2400" dirty="0" smtClean="0"/>
              <a:t>&lt;tr&gt;</a:t>
            </a:r>
          </a:p>
          <a:p>
            <a:r>
              <a:rPr lang="en-US" sz="2400" dirty="0" smtClean="0"/>
              <a:t>&lt;td&gt; 1 &lt;/td&gt;</a:t>
            </a:r>
          </a:p>
          <a:p>
            <a:r>
              <a:rPr lang="en-US" sz="2400" dirty="0" smtClean="0"/>
              <a:t>&lt;td&gt; A &lt;/td&gt;</a:t>
            </a:r>
          </a:p>
          <a:p>
            <a:r>
              <a:rPr lang="en-US" sz="2400" dirty="0" smtClean="0"/>
              <a:t>&lt;/tr&gt;</a:t>
            </a:r>
          </a:p>
          <a:p>
            <a:r>
              <a:rPr lang="en-US" sz="2400" dirty="0" smtClean="0"/>
              <a:t>&lt;tr&gt;</a:t>
            </a:r>
          </a:p>
          <a:p>
            <a:r>
              <a:rPr lang="en-US" sz="2400" dirty="0" smtClean="0"/>
              <a:t>&lt;td&gt; 2 &lt;/td&gt;</a:t>
            </a:r>
          </a:p>
          <a:p>
            <a:r>
              <a:rPr lang="en-US" sz="2400" dirty="0" smtClean="0"/>
              <a:t>&lt;td&gt; B &lt;/td&gt;</a:t>
            </a:r>
          </a:p>
          <a:p>
            <a:r>
              <a:rPr lang="en-US" sz="2400" dirty="0" smtClean="0"/>
              <a:t>&lt;/tr&gt;</a:t>
            </a:r>
          </a:p>
          <a:p>
            <a:r>
              <a:rPr lang="en-US" sz="2400" dirty="0" smtClean="0"/>
              <a:t>&lt;/table&gt;</a:t>
            </a:r>
          </a:p>
          <a:p>
            <a:r>
              <a:rPr lang="en-US" sz="2400" dirty="0" smtClean="0"/>
              <a:t>&lt;/body&gt;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</a:t>
            </a:r>
            <a:r>
              <a:rPr lang="en-US" dirty="0" smtClean="0"/>
              <a:t>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&lt;table&gt;</a:t>
            </a:r>
          </a:p>
          <a:p>
            <a:pPr>
              <a:buNone/>
            </a:pPr>
            <a:r>
              <a:rPr lang="en-US" dirty="0" smtClean="0"/>
              <a:t>&lt;tr&gt;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smtClean="0"/>
              <a:t>td&gt;&lt;label for=“email”&gt;E-mail Address&lt;/label&gt;&lt;/</a:t>
            </a:r>
            <a:r>
              <a:rPr lang="en-US" dirty="0" smtClean="0"/>
              <a:t>td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&lt;td&gt;&lt;input type="text" name="" placeholder="</a:t>
            </a:r>
            <a:r>
              <a:rPr lang="en-US" dirty="0" smtClean="0"/>
              <a:t>E-mail“ id=“email”&gt;&lt;/</a:t>
            </a:r>
            <a:r>
              <a:rPr lang="en-US" dirty="0" smtClean="0"/>
              <a:t>td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&lt;td&gt;&lt;</a:t>
            </a:r>
            <a:r>
              <a:rPr lang="en-US" dirty="0" smtClean="0"/>
              <a:t>a href</a:t>
            </a:r>
            <a:r>
              <a:rPr lang="en-US" dirty="0" smtClean="0"/>
              <a:t>="#"&gt;&lt;input type="button</a:t>
            </a:r>
            <a:r>
              <a:rPr lang="en-US" dirty="0" smtClean="0"/>
              <a:t>" </a:t>
            </a:r>
            <a:r>
              <a:rPr lang="en-US" dirty="0" smtClean="0"/>
              <a:t>name</a:t>
            </a:r>
            <a:r>
              <a:rPr lang="en-US" dirty="0" smtClean="0"/>
              <a:t>="" </a:t>
            </a:r>
            <a:r>
              <a:rPr lang="en-US" dirty="0" smtClean="0"/>
              <a:t>value="Login"&gt;&lt;/a&gt;&lt;/td&gt;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&lt;/tr&gt;</a:t>
            </a:r>
          </a:p>
          <a:p>
            <a:pPr>
              <a:buNone/>
            </a:pPr>
            <a:r>
              <a:rPr lang="en-US" dirty="0" smtClean="0"/>
              <a:t>&lt;/table&gt;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156</TotalTime>
  <Words>515</Words>
  <Application>Microsoft Office PowerPoint</Application>
  <PresentationFormat>On-screen Show (4:3)</PresentationFormat>
  <Paragraphs>97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Verve</vt:lpstr>
      <vt:lpstr>HTML</vt:lpstr>
      <vt:lpstr>Slide 2</vt:lpstr>
      <vt:lpstr>BASIC HTML STRUCTURE</vt:lpstr>
      <vt:lpstr>HEADING</vt:lpstr>
      <vt:lpstr>      LIST</vt:lpstr>
      <vt:lpstr>FOR LINKING</vt:lpstr>
      <vt:lpstr>SYMBOLS</vt:lpstr>
      <vt:lpstr>table</vt:lpstr>
      <vt:lpstr>Form</vt:lpstr>
      <vt:lpstr>Footer</vt:lpstr>
      <vt:lpstr>Content.html</vt:lpstr>
      <vt:lpstr>Mid content.html</vt:lpstr>
      <vt:lpstr>Leftblock.html</vt:lpstr>
      <vt:lpstr>Rightblock.html</vt:lpstr>
      <vt:lpstr>Body part.html</vt:lpstr>
      <vt:lpstr>Index.html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Footer.html</dc:title>
  <dc:creator>lenovo</dc:creator>
  <cp:lastModifiedBy>DELL</cp:lastModifiedBy>
  <cp:revision>27</cp:revision>
  <dcterms:created xsi:type="dcterms:W3CDTF">2016-06-01T03:15:03Z</dcterms:created>
  <dcterms:modified xsi:type="dcterms:W3CDTF">2016-06-01T06:51:13Z</dcterms:modified>
</cp:coreProperties>
</file>