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7FE"/>
    <a:srgbClr val="C0C0C2"/>
    <a:srgbClr val="BCB9BA"/>
    <a:srgbClr val="C9C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7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1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-27517" y="1052513"/>
            <a:ext cx="3119968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094567" y="1052513"/>
            <a:ext cx="311996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6096001" y="1054100"/>
            <a:ext cx="3119967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1052513"/>
            <a:ext cx="3119967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767" y="396875"/>
            <a:ext cx="1320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978DD0C1-D35B-43C7-A69E-16A1691910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0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3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0A0D-68AE-4915-ADC6-7A6B3073AF25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D5AB-4789-43F3-A0C2-3452B3172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1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54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chemeClr val="tx1"/>
                </a:solidFill>
              </a:rPr>
              <a:t>ANU MOTORS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5604" y="1639329"/>
            <a:ext cx="3072714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배터리 원료</a:t>
            </a:r>
            <a:endParaRPr lang="en-US" altLang="ko-KR" sz="2500" dirty="0" smtClean="0"/>
          </a:p>
          <a:p>
            <a:pPr algn="ctr"/>
            <a:endParaRPr lang="en-US" altLang="ko-KR" sz="2500" dirty="0" smtClean="0"/>
          </a:p>
          <a:p>
            <a:pPr algn="ctr"/>
            <a:r>
              <a:rPr lang="ko-KR" altLang="en-US" sz="2500" dirty="0" err="1" smtClean="0"/>
              <a:t>리튬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니켈</a:t>
            </a:r>
            <a:endParaRPr lang="en-US" altLang="ko-KR" sz="2500" dirty="0" smtClean="0"/>
          </a:p>
          <a:p>
            <a:pPr algn="ctr"/>
            <a:r>
              <a:rPr lang="en-US" altLang="ko-KR" sz="2500" dirty="0" smtClean="0"/>
              <a:t> </a:t>
            </a:r>
            <a:r>
              <a:rPr lang="ko-KR" altLang="en-US" sz="2500" dirty="0" err="1" smtClean="0"/>
              <a:t>코발</a:t>
            </a:r>
            <a:r>
              <a:rPr lang="en-US" altLang="ko-KR" sz="2500" dirty="0" smtClean="0"/>
              <a:t> </a:t>
            </a:r>
          </a:p>
          <a:p>
            <a:pPr algn="ctr"/>
            <a:r>
              <a:rPr lang="ko-KR" altLang="en-US" sz="2500" dirty="0" smtClean="0"/>
              <a:t>흑연</a:t>
            </a:r>
            <a:r>
              <a:rPr lang="en-US" altLang="ko-KR" sz="2500" dirty="0" smtClean="0"/>
              <a:t> </a:t>
            </a:r>
          </a:p>
          <a:p>
            <a:pPr algn="ctr"/>
            <a:r>
              <a:rPr lang="ko-KR" altLang="en-US" sz="2500" dirty="0" smtClean="0"/>
              <a:t>망간</a:t>
            </a:r>
            <a:endParaRPr lang="en-US" altLang="ko-KR" sz="2500" dirty="0" smtClean="0"/>
          </a:p>
          <a:p>
            <a:pPr algn="ctr"/>
            <a:r>
              <a:rPr lang="en-US" altLang="ko-KR" sz="2500" dirty="0" smtClean="0"/>
              <a:t> </a:t>
            </a:r>
            <a:r>
              <a:rPr lang="ko-KR" altLang="en-US" sz="2500" dirty="0"/>
              <a:t>구리 </a:t>
            </a:r>
            <a:endParaRPr lang="en-US" altLang="ko-KR" sz="25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686462" y="1639329"/>
            <a:ext cx="3072714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모터 원료</a:t>
            </a:r>
            <a:endParaRPr lang="en-US" altLang="ko-KR" sz="2500" dirty="0" smtClean="0"/>
          </a:p>
          <a:p>
            <a:pPr algn="ctr"/>
            <a:endParaRPr lang="en-US" altLang="ko-KR" sz="2500" dirty="0" smtClean="0"/>
          </a:p>
          <a:p>
            <a:pPr algn="ctr"/>
            <a:r>
              <a:rPr lang="ko-KR" altLang="en-US" sz="2500" dirty="0" smtClean="0"/>
              <a:t>구리</a:t>
            </a:r>
            <a:endParaRPr lang="en-US" altLang="ko-KR" sz="2500" dirty="0" smtClean="0"/>
          </a:p>
          <a:p>
            <a:pPr algn="ctr"/>
            <a:r>
              <a:rPr lang="ko-KR" altLang="en-US" sz="2500" dirty="0" err="1"/>
              <a:t>네오디뮴</a:t>
            </a:r>
            <a:r>
              <a:rPr lang="en-US" altLang="ko-KR" sz="2500" dirty="0"/>
              <a:t>(neodymium) </a:t>
            </a:r>
            <a:endParaRPr lang="en-US" altLang="ko-KR" sz="2500" dirty="0" smtClean="0"/>
          </a:p>
          <a:p>
            <a:pPr algn="ctr"/>
            <a:r>
              <a:rPr lang="en-US" altLang="ko-KR" sz="2500" dirty="0" smtClean="0"/>
              <a:t> </a:t>
            </a:r>
            <a:r>
              <a:rPr lang="ko-KR" altLang="en-US" sz="2500" dirty="0"/>
              <a:t>철 </a:t>
            </a:r>
            <a:endParaRPr lang="en-US" altLang="ko-KR" sz="2500" dirty="0" smtClean="0"/>
          </a:p>
          <a:p>
            <a:pPr algn="ctr"/>
            <a:r>
              <a:rPr lang="en-US" altLang="ko-KR" sz="2500" dirty="0" smtClean="0"/>
              <a:t> </a:t>
            </a:r>
            <a:r>
              <a:rPr lang="ko-KR" altLang="en-US" sz="2500" dirty="0"/>
              <a:t>보론 </a:t>
            </a:r>
            <a:endParaRPr lang="en-US" altLang="ko-KR" sz="2500" dirty="0" smtClean="0"/>
          </a:p>
          <a:p>
            <a:pPr algn="ctr"/>
            <a:r>
              <a:rPr lang="ko-KR" altLang="en-US" sz="2500" dirty="0" err="1" smtClean="0"/>
              <a:t>희토류</a:t>
            </a:r>
            <a:endParaRPr lang="en-US" altLang="ko-KR" sz="25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392188" y="1639329"/>
            <a:ext cx="3072714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/>
              <a:t>샤시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프레임 원료</a:t>
            </a:r>
            <a:endParaRPr lang="en-US" altLang="ko-KR" sz="2500" dirty="0" smtClean="0"/>
          </a:p>
          <a:p>
            <a:pPr algn="ctr"/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주철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알루미늄</a:t>
            </a:r>
            <a:endParaRPr lang="en-US" altLang="ko-KR" sz="2500" dirty="0"/>
          </a:p>
          <a:p>
            <a:pPr algn="ctr"/>
            <a:r>
              <a:rPr lang="ko-KR" altLang="en-US" sz="2500" dirty="0" smtClean="0"/>
              <a:t>마그네슘</a:t>
            </a:r>
            <a:endParaRPr lang="en-US" altLang="ko-KR" sz="2500" dirty="0" smtClean="0"/>
          </a:p>
          <a:p>
            <a:pPr algn="ctr"/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8332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6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58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56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45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96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CSS </a:t>
            </a:r>
            <a:r>
              <a:rPr lang="ko-KR" altLang="en-US" smtClean="0"/>
              <a:t>배경 색상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>
                <a:ea typeface="굴림" panose="020B0600000101010101" pitchFamily="50" charset="-127"/>
              </a:rPr>
              <a:t>1.1 CSS </a:t>
            </a:r>
            <a:r>
              <a:rPr lang="ko-KR" altLang="en-US" sz="1800" b="1">
                <a:ea typeface="굴림" panose="020B0600000101010101" pitchFamily="50" charset="-127"/>
              </a:rPr>
              <a:t>배경 색상</a:t>
            </a:r>
          </a:p>
        </p:txBody>
      </p:sp>
      <p:pic>
        <p:nvPicPr>
          <p:cNvPr id="1331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589089"/>
            <a:ext cx="3960812" cy="450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6" y="4295775"/>
            <a:ext cx="39608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36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78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99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961" t="16869" r="14511" b="11420"/>
          <a:stretch/>
        </p:blipFill>
        <p:spPr>
          <a:xfrm>
            <a:off x="9110019" y="-88900"/>
            <a:ext cx="9131320" cy="5932450"/>
          </a:xfrm>
          <a:prstGeom prst="rect">
            <a:avLst/>
          </a:prstGeom>
        </p:spPr>
      </p:pic>
      <p:pic>
        <p:nvPicPr>
          <p:cNvPr id="1026" name="Picture 2" descr="포르쉐 타이칸 터보 S – 제이슨류쩜넷 | jasonryu.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28" y="3252750"/>
            <a:ext cx="866986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8579" t="9180" r="7455" b="4118"/>
          <a:stretch/>
        </p:blipFill>
        <p:spPr>
          <a:xfrm>
            <a:off x="-279400" y="-782938"/>
            <a:ext cx="6045199" cy="35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imgauto-phinf.pstatic.net/20220715_198/auto_1657847862720fxxce_JPEG/20220715101737_oGhCmn2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82650"/>
            <a:ext cx="12204804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imgauto-phinf.pstatic.net/20220715_198/auto_1657847862720fxxce_JPEG/20220715101737_oGhCmn2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895350"/>
            <a:ext cx="12204804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mgauto-phinf.pstatic.net/20220715_198/auto_1657847862720fxxce_JPEG/20220715101737_oGhCmn2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75" y="895350"/>
            <a:ext cx="12204804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mgauto-phinf.pstatic.net/20220715_198/auto_1657847862720fxxce_JPEG/20220715101737_oGhCmn2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075" y="895350"/>
            <a:ext cx="12204804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imgauto-phinf.pstatic.net/20220715_198/auto_1657847862720fxxce_JPEG/20220715101737_oGhCmn2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5475" y="895350"/>
            <a:ext cx="12204804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imgauto-phinf.pstatic.net/20220715_198/auto_1657847862720fxxce_JPEG/20220715101737_oGhCmn2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875" y="895350"/>
            <a:ext cx="12204804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12204804" cy="6845300"/>
          </a:xfrm>
          <a:prstGeom prst="rect">
            <a:avLst/>
          </a:prstGeom>
          <a:solidFill>
            <a:srgbClr val="EDF7F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60" y="4824594"/>
            <a:ext cx="3239769" cy="191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059" y="2020406"/>
            <a:ext cx="3900401" cy="203583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327" y="4266191"/>
            <a:ext cx="1342604" cy="7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5255752"/>
            <a:ext cx="2581168" cy="1528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322" y="2643025"/>
            <a:ext cx="3900401" cy="20358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9" y="4097916"/>
            <a:ext cx="1342604" cy="7949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1"/>
            <a:ext cx="12204804" cy="677868"/>
          </a:xfrm>
          <a:prstGeom prst="rect">
            <a:avLst/>
          </a:prstGeom>
          <a:solidFill>
            <a:srgbClr val="EDF7F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실습 환경 구축하기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08150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2.2 HTML </a:t>
            </a:r>
            <a:r>
              <a:rPr lang="ko-KR" altLang="en-US" b="1"/>
              <a:t>문서 편집 및 실행 연습하기</a:t>
            </a:r>
          </a:p>
        </p:txBody>
      </p:sp>
      <p:pic>
        <p:nvPicPr>
          <p:cNvPr id="1741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376363"/>
            <a:ext cx="82804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6" y="2114551"/>
            <a:ext cx="39592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1708150" y="1376364"/>
            <a:ext cx="8642350" cy="52355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1">
              <a:defRPr/>
            </a:pPr>
            <a:r>
              <a:rPr lang="ko-KR" altLang="en-US" dirty="0"/>
              <a:t>해당 태그를 사용할 때 필요한 세부 사항을 설정</a:t>
            </a:r>
            <a:endParaRPr lang="en-US" altLang="ko-KR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5. HTML </a:t>
            </a:r>
            <a:r>
              <a:rPr lang="ko-KR" altLang="en-US" smtClean="0"/>
              <a:t>태그의 속성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5.1 HTML </a:t>
            </a:r>
            <a:r>
              <a:rPr lang="ko-KR" altLang="en-US" b="1"/>
              <a:t>태그의 속성</a:t>
            </a:r>
          </a:p>
        </p:txBody>
      </p:sp>
      <p:pic>
        <p:nvPicPr>
          <p:cNvPr id="2048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420939"/>
            <a:ext cx="8278812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213100"/>
            <a:ext cx="3959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80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35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13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36725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2291" name="제목 2"/>
          <p:cNvSpPr>
            <a:spLocks noGrp="1"/>
          </p:cNvSpPr>
          <p:nvPr>
            <p:ph type="title"/>
          </p:nvPr>
        </p:nvSpPr>
        <p:spPr>
          <a:xfrm>
            <a:off x="1774826" y="104775"/>
            <a:ext cx="7561263" cy="407988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텍스트 태그</a:t>
            </a: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2208214" y="620713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1.1 </a:t>
            </a:r>
            <a:r>
              <a:rPr lang="ko-KR" altLang="en-US" b="1"/>
              <a:t>제목 나타내기 </a:t>
            </a:r>
            <a:r>
              <a:rPr lang="en-US" altLang="ko-KR" b="1"/>
              <a:t>- &lt;h1&gt;~&lt;h6&gt;</a:t>
            </a:r>
            <a:endParaRPr lang="ko-KR" altLang="en-US" b="1"/>
          </a:p>
        </p:txBody>
      </p:sp>
      <p:pic>
        <p:nvPicPr>
          <p:cNvPr id="12293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6" y="1420814"/>
            <a:ext cx="7559675" cy="517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2133600"/>
            <a:ext cx="3960812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47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203</Words>
  <Application>Microsoft Office PowerPoint</Application>
  <PresentationFormat>와이드스크린</PresentationFormat>
  <Paragraphs>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2. 실습 환경 구축하기</vt:lpstr>
      <vt:lpstr>5. HTML 태그의 속성</vt:lpstr>
      <vt:lpstr>1. 텍스트 태그</vt:lpstr>
      <vt:lpstr>1. 텍스트 태그</vt:lpstr>
      <vt:lpstr>1. 텍스트 태그</vt:lpstr>
      <vt:lpstr>1. 텍스트 태그</vt:lpstr>
      <vt:lpstr>1. 텍스트 태그</vt:lpstr>
      <vt:lpstr>1. 텍스트 태그</vt:lpstr>
      <vt:lpstr>1. 텍스트 태그</vt:lpstr>
      <vt:lpstr>1. 텍스트 태그</vt:lpstr>
      <vt:lpstr>1. CSS 배경 색상</vt:lpstr>
      <vt:lpstr>1. 텍스트 태그</vt:lpstr>
      <vt:lpstr>1. 텍스트 태그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11</cp:revision>
  <dcterms:created xsi:type="dcterms:W3CDTF">2022-09-20T01:15:48Z</dcterms:created>
  <dcterms:modified xsi:type="dcterms:W3CDTF">2022-09-20T07:51:00Z</dcterms:modified>
</cp:coreProperties>
</file>