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3800855"/>
            <a:ext cx="3841039" cy="27005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362525" y="0"/>
            <a:ext cx="1935102" cy="8260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210800" y="0"/>
            <a:ext cx="1981200" cy="2856524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84F8E58-9433-D4D5-EF62-905024428CD5}"/>
              </a:ext>
            </a:extLst>
          </p:cNvPr>
          <p:cNvSpPr/>
          <p:nvPr/>
        </p:nvSpPr>
        <p:spPr>
          <a:xfrm>
            <a:off x="2221570" y="2274643"/>
            <a:ext cx="7444944" cy="807635"/>
          </a:xfrm>
          <a:custGeom>
            <a:avLst/>
            <a:gdLst/>
            <a:ahLst/>
            <a:cxnLst/>
            <a:rect l="l" t="t" r="r" b="b"/>
            <a:pathLst>
              <a:path w="7444944" h="807635">
                <a:moveTo>
                  <a:pt x="3447799" y="485552"/>
                </a:moveTo>
                <a:lnTo>
                  <a:pt x="3447799" y="623935"/>
                </a:lnTo>
                <a:lnTo>
                  <a:pt x="3562713" y="623935"/>
                </a:lnTo>
                <a:lnTo>
                  <a:pt x="3562713" y="485552"/>
                </a:lnTo>
                <a:close/>
                <a:moveTo>
                  <a:pt x="7114403" y="438616"/>
                </a:moveTo>
                <a:lnTo>
                  <a:pt x="7114403" y="542200"/>
                </a:lnTo>
                <a:lnTo>
                  <a:pt x="7183190" y="542200"/>
                </a:lnTo>
                <a:lnTo>
                  <a:pt x="7183190" y="438616"/>
                </a:lnTo>
                <a:close/>
                <a:moveTo>
                  <a:pt x="6954980" y="438616"/>
                </a:moveTo>
                <a:lnTo>
                  <a:pt x="6954980" y="542200"/>
                </a:lnTo>
                <a:lnTo>
                  <a:pt x="7023766" y="542200"/>
                </a:lnTo>
                <a:lnTo>
                  <a:pt x="7023766" y="438616"/>
                </a:lnTo>
                <a:close/>
                <a:moveTo>
                  <a:pt x="1080734" y="386014"/>
                </a:moveTo>
                <a:lnTo>
                  <a:pt x="1605130" y="386014"/>
                </a:lnTo>
                <a:lnTo>
                  <a:pt x="1605130" y="468558"/>
                </a:lnTo>
                <a:lnTo>
                  <a:pt x="1517731" y="468558"/>
                </a:lnTo>
                <a:lnTo>
                  <a:pt x="1517731" y="514685"/>
                </a:lnTo>
                <a:lnTo>
                  <a:pt x="1623743" y="514685"/>
                </a:lnTo>
                <a:lnTo>
                  <a:pt x="1623743" y="597229"/>
                </a:lnTo>
                <a:lnTo>
                  <a:pt x="1517731" y="597229"/>
                </a:lnTo>
                <a:lnTo>
                  <a:pt x="1517731" y="675727"/>
                </a:lnTo>
                <a:cubicBezTo>
                  <a:pt x="1517731" y="712413"/>
                  <a:pt x="1508964" y="740467"/>
                  <a:pt x="1491430" y="759889"/>
                </a:cubicBezTo>
                <a:cubicBezTo>
                  <a:pt x="1473897" y="779311"/>
                  <a:pt x="1446449" y="790236"/>
                  <a:pt x="1409089" y="792664"/>
                </a:cubicBezTo>
                <a:cubicBezTo>
                  <a:pt x="1371728" y="795092"/>
                  <a:pt x="1331063" y="796036"/>
                  <a:pt x="1287094" y="795496"/>
                </a:cubicBezTo>
                <a:cubicBezTo>
                  <a:pt x="1280620" y="761508"/>
                  <a:pt x="1272257" y="726979"/>
                  <a:pt x="1262007" y="691912"/>
                </a:cubicBezTo>
                <a:cubicBezTo>
                  <a:pt x="1300042" y="694609"/>
                  <a:pt x="1334300" y="695958"/>
                  <a:pt x="1364782" y="695958"/>
                </a:cubicBezTo>
                <a:cubicBezTo>
                  <a:pt x="1394455" y="695958"/>
                  <a:pt x="1409291" y="679773"/>
                  <a:pt x="1409291" y="647403"/>
                </a:cubicBezTo>
                <a:lnTo>
                  <a:pt x="1409291" y="597229"/>
                </a:lnTo>
                <a:lnTo>
                  <a:pt x="1219116" y="597229"/>
                </a:lnTo>
                <a:cubicBezTo>
                  <a:pt x="1240697" y="621507"/>
                  <a:pt x="1262546" y="647133"/>
                  <a:pt x="1284666" y="674108"/>
                </a:cubicBezTo>
                <a:lnTo>
                  <a:pt x="1195648" y="734802"/>
                </a:lnTo>
                <a:cubicBezTo>
                  <a:pt x="1167594" y="692721"/>
                  <a:pt x="1140619" y="656305"/>
                  <a:pt x="1114723" y="625553"/>
                </a:cubicBezTo>
                <a:lnTo>
                  <a:pt x="1159232" y="597229"/>
                </a:lnTo>
                <a:lnTo>
                  <a:pt x="1056457" y="597229"/>
                </a:lnTo>
                <a:lnTo>
                  <a:pt x="1056457" y="514685"/>
                </a:lnTo>
                <a:lnTo>
                  <a:pt x="1409291" y="514685"/>
                </a:lnTo>
                <a:lnTo>
                  <a:pt x="1409291" y="468558"/>
                </a:lnTo>
                <a:lnTo>
                  <a:pt x="1080734" y="468558"/>
                </a:lnTo>
                <a:close/>
                <a:moveTo>
                  <a:pt x="3802252" y="343124"/>
                </a:moveTo>
                <a:cubicBezTo>
                  <a:pt x="3841096" y="389521"/>
                  <a:pt x="3882907" y="445899"/>
                  <a:pt x="3927686" y="512258"/>
                </a:cubicBezTo>
                <a:lnTo>
                  <a:pt x="3825720" y="580235"/>
                </a:lnTo>
                <a:cubicBezTo>
                  <a:pt x="3784718" y="512797"/>
                  <a:pt x="3745604" y="455340"/>
                  <a:pt x="3708378" y="407864"/>
                </a:cubicBezTo>
                <a:close/>
                <a:moveTo>
                  <a:pt x="5580767" y="335031"/>
                </a:moveTo>
                <a:cubicBezTo>
                  <a:pt x="5551633" y="335031"/>
                  <a:pt x="5527558" y="345956"/>
                  <a:pt x="5508541" y="367806"/>
                </a:cubicBezTo>
                <a:cubicBezTo>
                  <a:pt x="5489523" y="389656"/>
                  <a:pt x="5480015" y="417710"/>
                  <a:pt x="5480015" y="451968"/>
                </a:cubicBezTo>
                <a:lnTo>
                  <a:pt x="5480015" y="499714"/>
                </a:lnTo>
                <a:cubicBezTo>
                  <a:pt x="5480015" y="529117"/>
                  <a:pt x="5488781" y="553799"/>
                  <a:pt x="5506315" y="573761"/>
                </a:cubicBezTo>
                <a:cubicBezTo>
                  <a:pt x="5523849" y="593722"/>
                  <a:pt x="5546104" y="603703"/>
                  <a:pt x="5573079" y="603703"/>
                </a:cubicBezTo>
                <a:cubicBezTo>
                  <a:pt x="5605719" y="603703"/>
                  <a:pt x="5631143" y="591025"/>
                  <a:pt x="5649351" y="565668"/>
                </a:cubicBezTo>
                <a:cubicBezTo>
                  <a:pt x="5667559" y="540312"/>
                  <a:pt x="5676663" y="504435"/>
                  <a:pt x="5676663" y="458038"/>
                </a:cubicBezTo>
                <a:cubicBezTo>
                  <a:pt x="5676663" y="419463"/>
                  <a:pt x="5668368" y="389319"/>
                  <a:pt x="5651778" y="367604"/>
                </a:cubicBezTo>
                <a:cubicBezTo>
                  <a:pt x="5635189" y="345889"/>
                  <a:pt x="5611518" y="335031"/>
                  <a:pt x="5580767" y="335031"/>
                </a:cubicBezTo>
                <a:close/>
                <a:moveTo>
                  <a:pt x="5069314" y="324106"/>
                </a:moveTo>
                <a:cubicBezTo>
                  <a:pt x="5046925" y="324106"/>
                  <a:pt x="5027098" y="333278"/>
                  <a:pt x="5009834" y="351621"/>
                </a:cubicBezTo>
                <a:cubicBezTo>
                  <a:pt x="4992570" y="369964"/>
                  <a:pt x="4981780" y="394242"/>
                  <a:pt x="4977464" y="424454"/>
                </a:cubicBezTo>
                <a:lnTo>
                  <a:pt x="5150644" y="424454"/>
                </a:lnTo>
                <a:cubicBezTo>
                  <a:pt x="5150644" y="357555"/>
                  <a:pt x="5123534" y="324106"/>
                  <a:pt x="5069314" y="324106"/>
                </a:cubicBezTo>
                <a:close/>
                <a:moveTo>
                  <a:pt x="2844906" y="275146"/>
                </a:moveTo>
                <a:lnTo>
                  <a:pt x="2844906" y="386823"/>
                </a:lnTo>
                <a:lnTo>
                  <a:pt x="3106294" y="386823"/>
                </a:lnTo>
                <a:lnTo>
                  <a:pt x="3106294" y="275146"/>
                </a:lnTo>
                <a:close/>
                <a:moveTo>
                  <a:pt x="7114403" y="265435"/>
                </a:moveTo>
                <a:lnTo>
                  <a:pt x="7114403" y="369020"/>
                </a:lnTo>
                <a:lnTo>
                  <a:pt x="7183190" y="369020"/>
                </a:lnTo>
                <a:lnTo>
                  <a:pt x="7183190" y="265435"/>
                </a:lnTo>
                <a:close/>
                <a:moveTo>
                  <a:pt x="6954980" y="265435"/>
                </a:moveTo>
                <a:lnTo>
                  <a:pt x="6954980" y="369020"/>
                </a:lnTo>
                <a:lnTo>
                  <a:pt x="7023766" y="369020"/>
                </a:lnTo>
                <a:lnTo>
                  <a:pt x="7023766" y="265435"/>
                </a:lnTo>
                <a:close/>
                <a:moveTo>
                  <a:pt x="2475077" y="258961"/>
                </a:moveTo>
                <a:lnTo>
                  <a:pt x="2655540" y="258961"/>
                </a:lnTo>
                <a:lnTo>
                  <a:pt x="2655540" y="576189"/>
                </a:lnTo>
                <a:cubicBezTo>
                  <a:pt x="2676041" y="558925"/>
                  <a:pt x="2700049" y="540312"/>
                  <a:pt x="2727564" y="520350"/>
                </a:cubicBezTo>
                <a:cubicBezTo>
                  <a:pt x="2731880" y="552181"/>
                  <a:pt x="2738624" y="589137"/>
                  <a:pt x="2747795" y="631218"/>
                </a:cubicBezTo>
                <a:cubicBezTo>
                  <a:pt x="2678199" y="686247"/>
                  <a:pt x="2623979" y="735342"/>
                  <a:pt x="2585135" y="778502"/>
                </a:cubicBezTo>
                <a:lnTo>
                  <a:pt x="2528488" y="698386"/>
                </a:lnTo>
                <a:cubicBezTo>
                  <a:pt x="2540357" y="683280"/>
                  <a:pt x="2546291" y="661160"/>
                  <a:pt x="2546291" y="632027"/>
                </a:cubicBezTo>
                <a:lnTo>
                  <a:pt x="2546291" y="369020"/>
                </a:lnTo>
                <a:lnTo>
                  <a:pt x="2475077" y="369020"/>
                </a:lnTo>
                <a:close/>
                <a:moveTo>
                  <a:pt x="4117642" y="245609"/>
                </a:moveTo>
                <a:lnTo>
                  <a:pt x="4251169" y="245609"/>
                </a:lnTo>
                <a:lnTo>
                  <a:pt x="4316313" y="542605"/>
                </a:lnTo>
                <a:cubicBezTo>
                  <a:pt x="4319011" y="554474"/>
                  <a:pt x="4321169" y="570794"/>
                  <a:pt x="4322788" y="591564"/>
                </a:cubicBezTo>
                <a:lnTo>
                  <a:pt x="4325620" y="591564"/>
                </a:lnTo>
                <a:cubicBezTo>
                  <a:pt x="4326969" y="571603"/>
                  <a:pt x="4329531" y="554743"/>
                  <a:pt x="4333308" y="540986"/>
                </a:cubicBezTo>
                <a:lnTo>
                  <a:pt x="4413424" y="245609"/>
                </a:lnTo>
                <a:lnTo>
                  <a:pt x="4537240" y="245609"/>
                </a:lnTo>
                <a:lnTo>
                  <a:pt x="4608858" y="543009"/>
                </a:lnTo>
                <a:cubicBezTo>
                  <a:pt x="4610747" y="551102"/>
                  <a:pt x="4612770" y="567557"/>
                  <a:pt x="4614928" y="592374"/>
                </a:cubicBezTo>
                <a:lnTo>
                  <a:pt x="4618165" y="592374"/>
                </a:lnTo>
                <a:cubicBezTo>
                  <a:pt x="4618974" y="578077"/>
                  <a:pt x="4621267" y="561622"/>
                  <a:pt x="4625043" y="543009"/>
                </a:cubicBezTo>
                <a:lnTo>
                  <a:pt x="4687356" y="245609"/>
                </a:lnTo>
                <a:lnTo>
                  <a:pt x="4808744" y="245609"/>
                </a:lnTo>
                <a:lnTo>
                  <a:pt x="4679263" y="693126"/>
                </a:lnTo>
                <a:lnTo>
                  <a:pt x="4542095" y="693126"/>
                </a:lnTo>
                <a:lnTo>
                  <a:pt x="4473309" y="424454"/>
                </a:lnTo>
                <a:cubicBezTo>
                  <a:pt x="4468723" y="406380"/>
                  <a:pt x="4466295" y="387902"/>
                  <a:pt x="4466025" y="369020"/>
                </a:cubicBezTo>
                <a:lnTo>
                  <a:pt x="4463193" y="369020"/>
                </a:lnTo>
                <a:cubicBezTo>
                  <a:pt x="4461305" y="390330"/>
                  <a:pt x="4458472" y="408269"/>
                  <a:pt x="4454696" y="422835"/>
                </a:cubicBezTo>
                <a:lnTo>
                  <a:pt x="4380649" y="693126"/>
                </a:lnTo>
                <a:lnTo>
                  <a:pt x="4245099" y="693126"/>
                </a:lnTo>
                <a:close/>
                <a:moveTo>
                  <a:pt x="3447799" y="241158"/>
                </a:moveTo>
                <a:lnTo>
                  <a:pt x="3447799" y="379540"/>
                </a:lnTo>
                <a:lnTo>
                  <a:pt x="3562713" y="379540"/>
                </a:lnTo>
                <a:lnTo>
                  <a:pt x="3562713" y="241158"/>
                </a:lnTo>
                <a:close/>
                <a:moveTo>
                  <a:pt x="5070123" y="234684"/>
                </a:moveTo>
                <a:cubicBezTo>
                  <a:pt x="5133515" y="234684"/>
                  <a:pt x="5183082" y="253904"/>
                  <a:pt x="5218824" y="292343"/>
                </a:cubicBezTo>
                <a:cubicBezTo>
                  <a:pt x="5254566" y="330783"/>
                  <a:pt x="5272437" y="383586"/>
                  <a:pt x="5272437" y="450754"/>
                </a:cubicBezTo>
                <a:lnTo>
                  <a:pt x="5272437" y="506188"/>
                </a:lnTo>
                <a:lnTo>
                  <a:pt x="4977868" y="506188"/>
                </a:lnTo>
                <a:cubicBezTo>
                  <a:pt x="4982454" y="575514"/>
                  <a:pt x="5024266" y="610177"/>
                  <a:pt x="5103303" y="610177"/>
                </a:cubicBezTo>
                <a:cubicBezTo>
                  <a:pt x="5152667" y="610177"/>
                  <a:pt x="5196232" y="598038"/>
                  <a:pt x="5233997" y="573761"/>
                </a:cubicBezTo>
                <a:lnTo>
                  <a:pt x="5233997" y="669657"/>
                </a:lnTo>
                <a:cubicBezTo>
                  <a:pt x="5193265" y="692586"/>
                  <a:pt x="5139854" y="704051"/>
                  <a:pt x="5073765" y="704051"/>
                </a:cubicBezTo>
                <a:cubicBezTo>
                  <a:pt x="5002551" y="704051"/>
                  <a:pt x="4947184" y="683954"/>
                  <a:pt x="4907666" y="643761"/>
                </a:cubicBezTo>
                <a:cubicBezTo>
                  <a:pt x="4868147" y="603568"/>
                  <a:pt x="4848388" y="547595"/>
                  <a:pt x="4848388" y="475841"/>
                </a:cubicBezTo>
                <a:cubicBezTo>
                  <a:pt x="4848388" y="404357"/>
                  <a:pt x="4869429" y="346293"/>
                  <a:pt x="4911510" y="301650"/>
                </a:cubicBezTo>
                <a:cubicBezTo>
                  <a:pt x="4953591" y="257006"/>
                  <a:pt x="5006462" y="234684"/>
                  <a:pt x="5070123" y="234684"/>
                </a:cubicBezTo>
                <a:close/>
                <a:moveTo>
                  <a:pt x="1013566" y="225782"/>
                </a:moveTo>
                <a:lnTo>
                  <a:pt x="1097728" y="297806"/>
                </a:lnTo>
                <a:cubicBezTo>
                  <a:pt x="1070754" y="340156"/>
                  <a:pt x="1042430" y="379810"/>
                  <a:pt x="1012757" y="416766"/>
                </a:cubicBezTo>
                <a:lnTo>
                  <a:pt x="1012757" y="802779"/>
                </a:lnTo>
                <a:lnTo>
                  <a:pt x="908363" y="802779"/>
                </a:lnTo>
                <a:lnTo>
                  <a:pt x="908363" y="530870"/>
                </a:lnTo>
                <a:cubicBezTo>
                  <a:pt x="889481" y="548674"/>
                  <a:pt x="870059" y="565668"/>
                  <a:pt x="850097" y="581853"/>
                </a:cubicBezTo>
                <a:cubicBezTo>
                  <a:pt x="842005" y="548404"/>
                  <a:pt x="830676" y="506323"/>
                  <a:pt x="816109" y="455610"/>
                </a:cubicBezTo>
                <a:cubicBezTo>
                  <a:pt x="887323" y="397883"/>
                  <a:pt x="953142" y="321274"/>
                  <a:pt x="1013566" y="225782"/>
                </a:cubicBezTo>
                <a:close/>
                <a:moveTo>
                  <a:pt x="1215070" y="224973"/>
                </a:moveTo>
                <a:lnTo>
                  <a:pt x="1215070" y="267054"/>
                </a:lnTo>
                <a:lnTo>
                  <a:pt x="1467557" y="267054"/>
                </a:lnTo>
                <a:lnTo>
                  <a:pt x="1467557" y="224973"/>
                </a:lnTo>
                <a:close/>
                <a:moveTo>
                  <a:pt x="6700874" y="208788"/>
                </a:moveTo>
                <a:lnTo>
                  <a:pt x="6802840" y="208788"/>
                </a:lnTo>
                <a:lnTo>
                  <a:pt x="6802840" y="670062"/>
                </a:lnTo>
                <a:lnTo>
                  <a:pt x="7335329" y="670062"/>
                </a:lnTo>
                <a:lnTo>
                  <a:pt x="7335329" y="208788"/>
                </a:lnTo>
                <a:lnTo>
                  <a:pt x="7437295" y="208788"/>
                </a:lnTo>
                <a:lnTo>
                  <a:pt x="7437295" y="801970"/>
                </a:lnTo>
                <a:lnTo>
                  <a:pt x="7335329" y="801970"/>
                </a:lnTo>
                <a:lnTo>
                  <a:pt x="7335329" y="758271"/>
                </a:lnTo>
                <a:lnTo>
                  <a:pt x="6700874" y="758271"/>
                </a:lnTo>
                <a:close/>
                <a:moveTo>
                  <a:pt x="6856251" y="187747"/>
                </a:moveTo>
                <a:lnTo>
                  <a:pt x="7281918" y="187747"/>
                </a:lnTo>
                <a:lnTo>
                  <a:pt x="7281918" y="619888"/>
                </a:lnTo>
                <a:lnTo>
                  <a:pt x="6856251" y="619888"/>
                </a:lnTo>
                <a:close/>
                <a:moveTo>
                  <a:pt x="1215070" y="111677"/>
                </a:moveTo>
                <a:lnTo>
                  <a:pt x="1215070" y="153759"/>
                </a:lnTo>
                <a:lnTo>
                  <a:pt x="1467557" y="153759"/>
                </a:lnTo>
                <a:lnTo>
                  <a:pt x="1467557" y="111677"/>
                </a:lnTo>
                <a:close/>
                <a:moveTo>
                  <a:pt x="5884962" y="63122"/>
                </a:moveTo>
                <a:lnTo>
                  <a:pt x="6195715" y="63122"/>
                </a:lnTo>
                <a:lnTo>
                  <a:pt x="6195715" y="166707"/>
                </a:lnTo>
                <a:lnTo>
                  <a:pt x="5884962" y="166707"/>
                </a:lnTo>
                <a:close/>
                <a:moveTo>
                  <a:pt x="1679581" y="55030"/>
                </a:moveTo>
                <a:lnTo>
                  <a:pt x="2422475" y="55030"/>
                </a:lnTo>
                <a:lnTo>
                  <a:pt x="2422475" y="165088"/>
                </a:lnTo>
                <a:lnTo>
                  <a:pt x="2134786" y="165088"/>
                </a:lnTo>
                <a:cubicBezTo>
                  <a:pt x="2116982" y="210137"/>
                  <a:pt x="2095807" y="253566"/>
                  <a:pt x="2071260" y="295378"/>
                </a:cubicBezTo>
                <a:lnTo>
                  <a:pt x="2110104" y="295378"/>
                </a:lnTo>
                <a:lnTo>
                  <a:pt x="2110104" y="390060"/>
                </a:lnTo>
                <a:lnTo>
                  <a:pt x="2191029" y="313991"/>
                </a:lnTo>
                <a:cubicBezTo>
                  <a:pt x="2263862" y="378731"/>
                  <a:pt x="2351801" y="458577"/>
                  <a:pt x="2454846" y="553530"/>
                </a:cubicBezTo>
                <a:lnTo>
                  <a:pt x="2360163" y="646594"/>
                </a:lnTo>
                <a:cubicBezTo>
                  <a:pt x="2291377" y="566747"/>
                  <a:pt x="2208023" y="482315"/>
                  <a:pt x="2110104" y="393297"/>
                </a:cubicBezTo>
                <a:lnTo>
                  <a:pt x="2110104" y="803589"/>
                </a:lnTo>
                <a:lnTo>
                  <a:pt x="1987907" y="803589"/>
                </a:lnTo>
                <a:lnTo>
                  <a:pt x="1987907" y="415956"/>
                </a:lnTo>
                <a:cubicBezTo>
                  <a:pt x="1918311" y="502547"/>
                  <a:pt x="1831721" y="581853"/>
                  <a:pt x="1728137" y="653877"/>
                </a:cubicBezTo>
                <a:cubicBezTo>
                  <a:pt x="1710872" y="629060"/>
                  <a:pt x="1683358" y="593453"/>
                  <a:pt x="1645593" y="547056"/>
                </a:cubicBezTo>
                <a:cubicBezTo>
                  <a:pt x="1816615" y="435648"/>
                  <a:pt x="1934226" y="308326"/>
                  <a:pt x="1998427" y="165088"/>
                </a:cubicBezTo>
                <a:lnTo>
                  <a:pt x="1679581" y="165088"/>
                </a:lnTo>
                <a:close/>
                <a:moveTo>
                  <a:pt x="22232" y="55030"/>
                </a:moveTo>
                <a:lnTo>
                  <a:pt x="765126" y="55030"/>
                </a:lnTo>
                <a:lnTo>
                  <a:pt x="765126" y="165088"/>
                </a:lnTo>
                <a:lnTo>
                  <a:pt x="477437" y="165088"/>
                </a:lnTo>
                <a:cubicBezTo>
                  <a:pt x="459633" y="210137"/>
                  <a:pt x="438457" y="253566"/>
                  <a:pt x="413910" y="295378"/>
                </a:cubicBezTo>
                <a:lnTo>
                  <a:pt x="452754" y="295378"/>
                </a:lnTo>
                <a:lnTo>
                  <a:pt x="452754" y="390060"/>
                </a:lnTo>
                <a:lnTo>
                  <a:pt x="533679" y="313991"/>
                </a:lnTo>
                <a:cubicBezTo>
                  <a:pt x="606512" y="378731"/>
                  <a:pt x="694451" y="458577"/>
                  <a:pt x="797496" y="553530"/>
                </a:cubicBezTo>
                <a:lnTo>
                  <a:pt x="702813" y="646594"/>
                </a:lnTo>
                <a:cubicBezTo>
                  <a:pt x="634027" y="566747"/>
                  <a:pt x="550674" y="482315"/>
                  <a:pt x="452754" y="393297"/>
                </a:cubicBezTo>
                <a:lnTo>
                  <a:pt x="452754" y="803589"/>
                </a:lnTo>
                <a:lnTo>
                  <a:pt x="330557" y="803589"/>
                </a:lnTo>
                <a:lnTo>
                  <a:pt x="330557" y="415956"/>
                </a:lnTo>
                <a:cubicBezTo>
                  <a:pt x="260961" y="502547"/>
                  <a:pt x="174371" y="581853"/>
                  <a:pt x="70787" y="653877"/>
                </a:cubicBezTo>
                <a:cubicBezTo>
                  <a:pt x="62155" y="641468"/>
                  <a:pt x="50960" y="626362"/>
                  <a:pt x="37203" y="608559"/>
                </a:cubicBezTo>
                <a:lnTo>
                  <a:pt x="0" y="561825"/>
                </a:lnTo>
                <a:lnTo>
                  <a:pt x="0" y="537331"/>
                </a:lnTo>
                <a:lnTo>
                  <a:pt x="204718" y="368008"/>
                </a:lnTo>
                <a:cubicBezTo>
                  <a:pt x="263524" y="304347"/>
                  <a:pt x="308977" y="236707"/>
                  <a:pt x="341077" y="165088"/>
                </a:cubicBezTo>
                <a:lnTo>
                  <a:pt x="22232" y="165088"/>
                </a:lnTo>
                <a:close/>
                <a:moveTo>
                  <a:pt x="6677406" y="46128"/>
                </a:moveTo>
                <a:lnTo>
                  <a:pt x="7444944" y="46128"/>
                </a:lnTo>
                <a:lnTo>
                  <a:pt x="7444944" y="135146"/>
                </a:lnTo>
                <a:lnTo>
                  <a:pt x="6677406" y="135146"/>
                </a:lnTo>
                <a:close/>
                <a:moveTo>
                  <a:pt x="1109867" y="32371"/>
                </a:moveTo>
                <a:lnTo>
                  <a:pt x="1572760" y="32371"/>
                </a:lnTo>
                <a:lnTo>
                  <a:pt x="1572760" y="346361"/>
                </a:lnTo>
                <a:lnTo>
                  <a:pt x="1109867" y="346361"/>
                </a:lnTo>
                <a:close/>
                <a:moveTo>
                  <a:pt x="5351343" y="30752"/>
                </a:moveTo>
                <a:lnTo>
                  <a:pt x="5482038" y="30752"/>
                </a:lnTo>
                <a:lnTo>
                  <a:pt x="5482038" y="313991"/>
                </a:lnTo>
                <a:lnTo>
                  <a:pt x="5483656" y="313991"/>
                </a:lnTo>
                <a:cubicBezTo>
                  <a:pt x="5517915" y="261119"/>
                  <a:pt x="5566739" y="234684"/>
                  <a:pt x="5630131" y="234684"/>
                </a:cubicBezTo>
                <a:cubicBezTo>
                  <a:pt x="5686509" y="234684"/>
                  <a:pt x="5730681" y="254376"/>
                  <a:pt x="5762646" y="293759"/>
                </a:cubicBezTo>
                <a:cubicBezTo>
                  <a:pt x="5794612" y="333143"/>
                  <a:pt x="5810594" y="387498"/>
                  <a:pt x="5810594" y="456824"/>
                </a:cubicBezTo>
                <a:cubicBezTo>
                  <a:pt x="5810594" y="531005"/>
                  <a:pt x="5792251" y="590755"/>
                  <a:pt x="5755565" y="636073"/>
                </a:cubicBezTo>
                <a:cubicBezTo>
                  <a:pt x="5718879" y="681392"/>
                  <a:pt x="5670189" y="704051"/>
                  <a:pt x="5609495" y="704051"/>
                </a:cubicBezTo>
                <a:cubicBezTo>
                  <a:pt x="5553926" y="704051"/>
                  <a:pt x="5511980" y="682471"/>
                  <a:pt x="5483656" y="639310"/>
                </a:cubicBezTo>
                <a:lnTo>
                  <a:pt x="5482038" y="639310"/>
                </a:lnTo>
                <a:lnTo>
                  <a:pt x="5482038" y="693126"/>
                </a:lnTo>
                <a:lnTo>
                  <a:pt x="5351343" y="693126"/>
                </a:lnTo>
                <a:close/>
                <a:moveTo>
                  <a:pt x="3799824" y="4856"/>
                </a:moveTo>
                <a:lnTo>
                  <a:pt x="3911501" y="33989"/>
                </a:lnTo>
                <a:cubicBezTo>
                  <a:pt x="3899632" y="69866"/>
                  <a:pt x="3886954" y="104934"/>
                  <a:pt x="3873466" y="139192"/>
                </a:cubicBezTo>
                <a:lnTo>
                  <a:pt x="4082253" y="139192"/>
                </a:lnTo>
                <a:lnTo>
                  <a:pt x="4072947" y="604917"/>
                </a:lnTo>
                <a:cubicBezTo>
                  <a:pt x="4071598" y="655091"/>
                  <a:pt x="4067417" y="690226"/>
                  <a:pt x="4060403" y="710322"/>
                </a:cubicBezTo>
                <a:cubicBezTo>
                  <a:pt x="4053390" y="730419"/>
                  <a:pt x="4042465" y="746806"/>
                  <a:pt x="4027629" y="759484"/>
                </a:cubicBezTo>
                <a:cubicBezTo>
                  <a:pt x="4012792" y="772163"/>
                  <a:pt x="3992089" y="780795"/>
                  <a:pt x="3965519" y="785381"/>
                </a:cubicBezTo>
                <a:cubicBezTo>
                  <a:pt x="3938948" y="789966"/>
                  <a:pt x="3881019" y="792259"/>
                  <a:pt x="3791731" y="792259"/>
                </a:cubicBezTo>
                <a:cubicBezTo>
                  <a:pt x="3783639" y="744783"/>
                  <a:pt x="3773388" y="704051"/>
                  <a:pt x="3760980" y="670062"/>
                </a:cubicBezTo>
                <a:cubicBezTo>
                  <a:pt x="3800903" y="673299"/>
                  <a:pt x="3843389" y="674917"/>
                  <a:pt x="3888437" y="674917"/>
                </a:cubicBezTo>
                <a:cubicBezTo>
                  <a:pt x="3901385" y="674917"/>
                  <a:pt x="3912580" y="673434"/>
                  <a:pt x="3922021" y="670467"/>
                </a:cubicBezTo>
                <a:cubicBezTo>
                  <a:pt x="3931462" y="667499"/>
                  <a:pt x="3939218" y="662981"/>
                  <a:pt x="3945287" y="656912"/>
                </a:cubicBezTo>
                <a:cubicBezTo>
                  <a:pt x="3951357" y="650842"/>
                  <a:pt x="3955470" y="644031"/>
                  <a:pt x="3957628" y="636478"/>
                </a:cubicBezTo>
                <a:cubicBezTo>
                  <a:pt x="3959786" y="628925"/>
                  <a:pt x="3961540" y="595746"/>
                  <a:pt x="3962888" y="536940"/>
                </a:cubicBezTo>
                <a:lnTo>
                  <a:pt x="3966530" y="371448"/>
                </a:lnTo>
                <a:cubicBezTo>
                  <a:pt x="3967609" y="319925"/>
                  <a:pt x="3968149" y="278114"/>
                  <a:pt x="3968149" y="246013"/>
                </a:cubicBezTo>
                <a:lnTo>
                  <a:pt x="3827339" y="246013"/>
                </a:lnTo>
                <a:cubicBezTo>
                  <a:pt x="3809535" y="283779"/>
                  <a:pt x="3790652" y="320465"/>
                  <a:pt x="3770691" y="356072"/>
                </a:cubicBezTo>
                <a:cubicBezTo>
                  <a:pt x="3745065" y="339347"/>
                  <a:pt x="3713234" y="322758"/>
                  <a:pt x="3675199" y="306303"/>
                </a:cubicBezTo>
                <a:lnTo>
                  <a:pt x="3675199" y="788213"/>
                </a:lnTo>
                <a:lnTo>
                  <a:pt x="3562713" y="788213"/>
                </a:lnTo>
                <a:lnTo>
                  <a:pt x="3562713" y="729947"/>
                </a:lnTo>
                <a:lnTo>
                  <a:pt x="3447799" y="729947"/>
                </a:lnTo>
                <a:lnTo>
                  <a:pt x="3447799" y="793068"/>
                </a:lnTo>
                <a:lnTo>
                  <a:pt x="3335313" y="793068"/>
                </a:lnTo>
                <a:lnTo>
                  <a:pt x="3335313" y="135146"/>
                </a:lnTo>
                <a:lnTo>
                  <a:pt x="3420689" y="135146"/>
                </a:lnTo>
                <a:cubicBezTo>
                  <a:pt x="3436335" y="82275"/>
                  <a:pt x="3447259" y="39384"/>
                  <a:pt x="3453464" y="6475"/>
                </a:cubicBezTo>
                <a:lnTo>
                  <a:pt x="3574042" y="25087"/>
                </a:lnTo>
                <a:lnTo>
                  <a:pt x="3537626" y="135146"/>
                </a:lnTo>
                <a:lnTo>
                  <a:pt x="3675199" y="135146"/>
                </a:lnTo>
                <a:lnTo>
                  <a:pt x="3675199" y="292950"/>
                </a:lnTo>
                <a:cubicBezTo>
                  <a:pt x="3718629" y="220117"/>
                  <a:pt x="3760171" y="124086"/>
                  <a:pt x="3799824" y="4856"/>
                </a:cubicBezTo>
                <a:close/>
                <a:moveTo>
                  <a:pt x="6298490" y="3238"/>
                </a:moveTo>
                <a:lnTo>
                  <a:pt x="6406120" y="3238"/>
                </a:lnTo>
                <a:lnTo>
                  <a:pt x="6404502" y="140811"/>
                </a:lnTo>
                <a:lnTo>
                  <a:pt x="6616526" y="140811"/>
                </a:lnTo>
                <a:lnTo>
                  <a:pt x="6607220" y="598038"/>
                </a:lnTo>
                <a:cubicBezTo>
                  <a:pt x="6605602" y="659542"/>
                  <a:pt x="6602972" y="697981"/>
                  <a:pt x="6599330" y="713357"/>
                </a:cubicBezTo>
                <a:cubicBezTo>
                  <a:pt x="6595688" y="728733"/>
                  <a:pt x="6588202" y="742423"/>
                  <a:pt x="6576873" y="754427"/>
                </a:cubicBezTo>
                <a:cubicBezTo>
                  <a:pt x="6565544" y="766431"/>
                  <a:pt x="6550707" y="775130"/>
                  <a:pt x="6532364" y="780525"/>
                </a:cubicBezTo>
                <a:cubicBezTo>
                  <a:pt x="6514021" y="785920"/>
                  <a:pt x="6465736" y="789022"/>
                  <a:pt x="6387508" y="789831"/>
                </a:cubicBezTo>
                <a:cubicBezTo>
                  <a:pt x="6378876" y="748829"/>
                  <a:pt x="6369164" y="708367"/>
                  <a:pt x="6358374" y="668443"/>
                </a:cubicBezTo>
                <a:cubicBezTo>
                  <a:pt x="6393982" y="670601"/>
                  <a:pt x="6423520" y="671680"/>
                  <a:pt x="6446988" y="671680"/>
                </a:cubicBezTo>
                <a:cubicBezTo>
                  <a:pt x="6462634" y="671680"/>
                  <a:pt x="6474638" y="668578"/>
                  <a:pt x="6483000" y="662374"/>
                </a:cubicBezTo>
                <a:cubicBezTo>
                  <a:pt x="6491362" y="656170"/>
                  <a:pt x="6496285" y="647201"/>
                  <a:pt x="6497768" y="635466"/>
                </a:cubicBezTo>
                <a:cubicBezTo>
                  <a:pt x="6499252" y="623732"/>
                  <a:pt x="6501006" y="582325"/>
                  <a:pt x="6503028" y="511246"/>
                </a:cubicBezTo>
                <a:cubicBezTo>
                  <a:pt x="6505052" y="440167"/>
                  <a:pt x="6506468" y="352295"/>
                  <a:pt x="6507277" y="247632"/>
                </a:cubicBezTo>
                <a:lnTo>
                  <a:pt x="6402479" y="247632"/>
                </a:lnTo>
                <a:cubicBezTo>
                  <a:pt x="6400051" y="367941"/>
                  <a:pt x="6395196" y="454059"/>
                  <a:pt x="6387912" y="505986"/>
                </a:cubicBezTo>
                <a:cubicBezTo>
                  <a:pt x="6380629" y="557913"/>
                  <a:pt x="6365658" y="610447"/>
                  <a:pt x="6342999" y="663588"/>
                </a:cubicBezTo>
                <a:cubicBezTo>
                  <a:pt x="6320340" y="716729"/>
                  <a:pt x="6290937" y="763935"/>
                  <a:pt x="6254790" y="805207"/>
                </a:cubicBezTo>
                <a:cubicBezTo>
                  <a:pt x="6224038" y="780930"/>
                  <a:pt x="6191129" y="758271"/>
                  <a:pt x="6156062" y="737230"/>
                </a:cubicBezTo>
                <a:cubicBezTo>
                  <a:pt x="6171707" y="721315"/>
                  <a:pt x="6186004" y="704455"/>
                  <a:pt x="6198952" y="686652"/>
                </a:cubicBezTo>
                <a:lnTo>
                  <a:pt x="5974384" y="705669"/>
                </a:lnTo>
                <a:cubicBezTo>
                  <a:pt x="5940666" y="709715"/>
                  <a:pt x="5914904" y="715380"/>
                  <a:pt x="5897101" y="722663"/>
                </a:cubicBezTo>
                <a:lnTo>
                  <a:pt x="5846927" y="624744"/>
                </a:lnTo>
                <a:cubicBezTo>
                  <a:pt x="5875251" y="601815"/>
                  <a:pt x="5909914" y="517113"/>
                  <a:pt x="5950916" y="370638"/>
                </a:cubicBezTo>
                <a:lnTo>
                  <a:pt x="5850164" y="370638"/>
                </a:lnTo>
                <a:lnTo>
                  <a:pt x="5850164" y="267054"/>
                </a:lnTo>
                <a:lnTo>
                  <a:pt x="6224038" y="267054"/>
                </a:lnTo>
                <a:lnTo>
                  <a:pt x="6224038" y="370638"/>
                </a:lnTo>
                <a:lnTo>
                  <a:pt x="6068662" y="370638"/>
                </a:lnTo>
                <a:cubicBezTo>
                  <a:pt x="6043576" y="448057"/>
                  <a:pt x="6016870" y="523317"/>
                  <a:pt x="5988546" y="596420"/>
                </a:cubicBezTo>
                <a:cubicBezTo>
                  <a:pt x="6037641" y="595071"/>
                  <a:pt x="6082015" y="593318"/>
                  <a:pt x="6121668" y="591160"/>
                </a:cubicBezTo>
                <a:cubicBezTo>
                  <a:pt x="6102246" y="536940"/>
                  <a:pt x="6083229" y="486901"/>
                  <a:pt x="6064616" y="441043"/>
                </a:cubicBezTo>
                <a:lnTo>
                  <a:pt x="6154443" y="411101"/>
                </a:lnTo>
                <a:lnTo>
                  <a:pt x="6240628" y="615033"/>
                </a:lnTo>
                <a:cubicBezTo>
                  <a:pt x="6277584" y="548135"/>
                  <a:pt x="6295658" y="425668"/>
                  <a:pt x="6294848" y="247632"/>
                </a:cubicBezTo>
                <a:lnTo>
                  <a:pt x="6212709" y="247632"/>
                </a:lnTo>
                <a:lnTo>
                  <a:pt x="6212709" y="140811"/>
                </a:lnTo>
                <a:lnTo>
                  <a:pt x="6297276" y="140811"/>
                </a:lnTo>
                <a:close/>
                <a:moveTo>
                  <a:pt x="996572" y="1619"/>
                </a:moveTo>
                <a:lnTo>
                  <a:pt x="1084781" y="72833"/>
                </a:lnTo>
                <a:cubicBezTo>
                  <a:pt x="1024356" y="158075"/>
                  <a:pt x="950984" y="237921"/>
                  <a:pt x="864664" y="312372"/>
                </a:cubicBezTo>
                <a:cubicBezTo>
                  <a:pt x="856032" y="279463"/>
                  <a:pt x="842544" y="237921"/>
                  <a:pt x="824201" y="187747"/>
                </a:cubicBezTo>
                <a:cubicBezTo>
                  <a:pt x="893797" y="131639"/>
                  <a:pt x="951254" y="69596"/>
                  <a:pt x="996572" y="1619"/>
                </a:cubicBezTo>
                <a:close/>
                <a:moveTo>
                  <a:pt x="2855426" y="0"/>
                </a:moveTo>
                <a:cubicBezTo>
                  <a:pt x="2878085" y="26976"/>
                  <a:pt x="2909376" y="68517"/>
                  <a:pt x="2949299" y="124625"/>
                </a:cubicBezTo>
                <a:cubicBezTo>
                  <a:pt x="2925291" y="137304"/>
                  <a:pt x="2901014" y="151601"/>
                  <a:pt x="2876466" y="167516"/>
                </a:cubicBezTo>
                <a:lnTo>
                  <a:pt x="2996640" y="167516"/>
                </a:lnTo>
                <a:cubicBezTo>
                  <a:pt x="3027392" y="113835"/>
                  <a:pt x="3055851" y="58267"/>
                  <a:pt x="3082017" y="810"/>
                </a:cubicBezTo>
                <a:cubicBezTo>
                  <a:pt x="3096583" y="6744"/>
                  <a:pt x="3135158" y="20771"/>
                  <a:pt x="3197740" y="42891"/>
                </a:cubicBezTo>
                <a:lnTo>
                  <a:pt x="3113173" y="167516"/>
                </a:lnTo>
                <a:lnTo>
                  <a:pt x="3216353" y="167516"/>
                </a:lnTo>
                <a:lnTo>
                  <a:pt x="3216353" y="494454"/>
                </a:lnTo>
                <a:lnTo>
                  <a:pt x="3111150" y="494454"/>
                </a:lnTo>
                <a:lnTo>
                  <a:pt x="3111150" y="657114"/>
                </a:lnTo>
                <a:cubicBezTo>
                  <a:pt x="3111150" y="679234"/>
                  <a:pt x="3117624" y="690293"/>
                  <a:pt x="3130572" y="690293"/>
                </a:cubicBezTo>
                <a:lnTo>
                  <a:pt x="3147566" y="690293"/>
                </a:lnTo>
                <a:cubicBezTo>
                  <a:pt x="3156738" y="690293"/>
                  <a:pt x="3163279" y="683077"/>
                  <a:pt x="3167190" y="668646"/>
                </a:cubicBezTo>
                <a:cubicBezTo>
                  <a:pt x="3171102" y="654214"/>
                  <a:pt x="3174811" y="623935"/>
                  <a:pt x="3178318" y="577807"/>
                </a:cubicBezTo>
                <a:cubicBezTo>
                  <a:pt x="3212846" y="592374"/>
                  <a:pt x="3247374" y="605861"/>
                  <a:pt x="3281902" y="618270"/>
                </a:cubicBezTo>
                <a:cubicBezTo>
                  <a:pt x="3275698" y="657653"/>
                  <a:pt x="3269696" y="690428"/>
                  <a:pt x="3263896" y="716594"/>
                </a:cubicBezTo>
                <a:cubicBezTo>
                  <a:pt x="3258097" y="742760"/>
                  <a:pt x="3246025" y="762317"/>
                  <a:pt x="3227682" y="775265"/>
                </a:cubicBezTo>
                <a:cubicBezTo>
                  <a:pt x="3209339" y="788213"/>
                  <a:pt x="3184792" y="794687"/>
                  <a:pt x="3154040" y="794687"/>
                </a:cubicBezTo>
                <a:lnTo>
                  <a:pt x="3103866" y="794687"/>
                </a:lnTo>
                <a:cubicBezTo>
                  <a:pt x="3034271" y="794687"/>
                  <a:pt x="2999473" y="759889"/>
                  <a:pt x="2999473" y="690293"/>
                </a:cubicBezTo>
                <a:lnTo>
                  <a:pt x="2999473" y="494454"/>
                </a:lnTo>
                <a:lnTo>
                  <a:pt x="2944444" y="494454"/>
                </a:lnTo>
                <a:cubicBezTo>
                  <a:pt x="2941476" y="590755"/>
                  <a:pt x="2926438" y="659677"/>
                  <a:pt x="2899328" y="701218"/>
                </a:cubicBezTo>
                <a:cubicBezTo>
                  <a:pt x="2872218" y="742760"/>
                  <a:pt x="2823056" y="778232"/>
                  <a:pt x="2751841" y="807635"/>
                </a:cubicBezTo>
                <a:cubicBezTo>
                  <a:pt x="2732959" y="779041"/>
                  <a:pt x="2710030" y="748020"/>
                  <a:pt x="2683055" y="714571"/>
                </a:cubicBezTo>
                <a:cubicBezTo>
                  <a:pt x="2740512" y="689214"/>
                  <a:pt x="2779356" y="663723"/>
                  <a:pt x="2799587" y="638096"/>
                </a:cubicBezTo>
                <a:cubicBezTo>
                  <a:pt x="2819819" y="612470"/>
                  <a:pt x="2831013" y="564589"/>
                  <a:pt x="2833171" y="494454"/>
                </a:cubicBezTo>
                <a:lnTo>
                  <a:pt x="2734847" y="494454"/>
                </a:lnTo>
                <a:lnTo>
                  <a:pt x="2734847" y="167516"/>
                </a:lnTo>
                <a:lnTo>
                  <a:pt x="2847738" y="167516"/>
                </a:lnTo>
                <a:cubicBezTo>
                  <a:pt x="2822112" y="126783"/>
                  <a:pt x="2795541" y="88209"/>
                  <a:pt x="2768026" y="51793"/>
                </a:cubicBezTo>
                <a:close/>
                <a:moveTo>
                  <a:pt x="2586754" y="0"/>
                </a:moveTo>
                <a:cubicBezTo>
                  <a:pt x="2624519" y="40463"/>
                  <a:pt x="2665521" y="86860"/>
                  <a:pt x="2709760" y="139192"/>
                </a:cubicBezTo>
                <a:cubicBezTo>
                  <a:pt x="2675232" y="164549"/>
                  <a:pt x="2644750" y="188287"/>
                  <a:pt x="2618315" y="210406"/>
                </a:cubicBezTo>
                <a:cubicBezTo>
                  <a:pt x="2582168" y="161851"/>
                  <a:pt x="2544403" y="113026"/>
                  <a:pt x="2505019" y="63931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3000">
                <a:schemeClr val="accent2">
                  <a:lumMod val="75000"/>
                </a:schemeClr>
              </a:gs>
              <a:gs pos="42500">
                <a:schemeClr val="accent4">
                  <a:lumMod val="60000"/>
                  <a:lumOff val="40000"/>
                </a:schemeClr>
              </a:gs>
              <a:gs pos="22000">
                <a:schemeClr val="accent5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 eaLnBrk="0">
              <a:lnSpc>
                <a:spcPct val="104000"/>
              </a:lnSpc>
              <a:tabLst/>
            </a:pPr>
            <a:endParaRPr lang="Microsoft YaHei" altLang="Microsoft YaHei" sz="6500" dirty="0">
              <a:ln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42649" y="5757671"/>
            <a:ext cx="1740789" cy="7437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893427" y="5682994"/>
            <a:ext cx="1124711" cy="818388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4661210" y="3687922"/>
            <a:ext cx="2464435" cy="373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184"/>
              </a:lnSpc>
              <a:tabLst/>
            </a:pPr>
            <a:r>
              <a:rPr lang="zh-CN" altLang="en-US" sz="100" dirty="0"/>
              <a:t>一只前</a:t>
            </a:r>
            <a:endParaRPr lang="Arial" altLang="Arial" sz="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69E24-DC06-578E-0311-F1B452DB4E33}"/>
              </a:ext>
            </a:extLst>
          </p:cNvPr>
          <p:cNvSpPr txBox="1"/>
          <p:nvPr/>
        </p:nvSpPr>
        <p:spPr>
          <a:xfrm>
            <a:off x="4961119" y="36115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一只前端小趴菜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3F4FB3-99BE-AC1B-E71C-11402AD8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9" y="192087"/>
            <a:ext cx="6086475" cy="515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9CB0F6-8B22-1DCA-44F8-874D7413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029" y="4208056"/>
            <a:ext cx="12192000" cy="31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0" y="0"/>
          <a:ext cx="6815455" cy="6854190"/>
        </p:xfrm>
        <a:graphic>
          <a:graphicData uri="http://schemas.openxmlformats.org/drawingml/2006/table">
            <a:tbl>
              <a:tblPr>
                <a:solidFill>
                  <a:srgbClr val="F9DAAB"/>
                </a:solidFill>
              </a:tblPr>
              <a:tblGrid>
                <a:gridCol w="681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4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81634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600" b="1" kern="0" spc="-110" dirty="0">
                          <a:solidFill>
                            <a:srgbClr val="0D0D0D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目录</a:t>
                      </a:r>
                      <a:endParaRPr lang="Microsoft YaHei" altLang="Microsoft YaHei" sz="3600" dirty="0"/>
                    </a:p>
                    <a:p>
                      <a:pPr marL="347345" algn="l" rtl="0" eaLnBrk="0">
                        <a:lnSpc>
                          <a:spcPts val="4653"/>
                        </a:lnSpc>
                        <a:spcBef>
                          <a:spcPts val="111"/>
                        </a:spcBef>
                        <a:tabLst/>
                      </a:pPr>
                      <a:r>
                        <a:rPr sz="3600" b="1" kern="0" spc="-30" dirty="0">
                          <a:solidFill>
                            <a:srgbClr val="0D0D0D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content</a:t>
                      </a:r>
                      <a:endParaRPr lang="Microsoft YaHei" altLang="Microsoft YaHei" sz="36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04672" y="1914143"/>
            <a:ext cx="4767071" cy="4041648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7489952" y="615467"/>
            <a:ext cx="3730625" cy="392429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rtl="0" eaLnBrk="0">
              <a:lnSpc>
                <a:spcPct val="79383"/>
              </a:lnSpc>
              <a:tabLst/>
            </a:pPr>
            <a:endParaRPr lang="Arial" altLang="Arial" sz="100" dirty="0"/>
          </a:p>
          <a:p>
            <a:pPr marL="12700" rtl="0" eaLnBrk="0">
              <a:lnSpc>
                <a:spcPct val="97000"/>
              </a:lnSpc>
              <a:tabLst>
                <a:tab pos="31877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3600" b="1" kern="0" spc="-4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2300" b="1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邂逅</a:t>
            </a:r>
            <a:r>
              <a:rPr lang="en-US" altLang="zh-CN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web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动画</a:t>
            </a:r>
            <a:endParaRPr lang="Microsoft YaHei" altLang="Microsoft YaHei" sz="2400" dirty="0"/>
          </a:p>
        </p:txBody>
      </p:sp>
      <p:sp>
        <p:nvSpPr>
          <p:cNvPr id="24" name="textbox 24"/>
          <p:cNvSpPr/>
          <p:nvPr/>
        </p:nvSpPr>
        <p:spPr>
          <a:xfrm>
            <a:off x="7489951" y="1600450"/>
            <a:ext cx="3730625" cy="394970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rtl="0" eaLnBrk="0">
              <a:lnSpc>
                <a:spcPct val="72963"/>
              </a:lnSpc>
              <a:tabLst/>
            </a:pPr>
            <a:endParaRPr lang="Arial" altLang="Arial" sz="100" dirty="0"/>
          </a:p>
          <a:p>
            <a:pPr marL="12700" rtl="0" eaLnBrk="0">
              <a:lnSpc>
                <a:spcPct val="98000"/>
              </a:lnSpc>
              <a:tabLst>
                <a:tab pos="306704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3600" b="1" kern="0" spc="-5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2300" b="1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400" b="1" u="sng" kern="0" spc="10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 </a:t>
            </a:r>
            <a:r>
              <a:rPr lang="zh-CN" altLang="en-US" sz="2400" b="1" u="sng" kern="0" spc="-5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动画的基础、细节</a:t>
            </a:r>
            <a:endParaRPr lang="Microsoft YaHei" altLang="Microsoft YaHei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13F3F0-830E-7526-8ED2-B1941277586F}"/>
              </a:ext>
            </a:extLst>
          </p:cNvPr>
          <p:cNvSpPr txBox="1"/>
          <p:nvPr/>
        </p:nvSpPr>
        <p:spPr>
          <a:xfrm>
            <a:off x="7710519" y="2480425"/>
            <a:ext cx="35921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r>
              <a:rPr lang="zh-CN" altLang="en-US" sz="2400" b="1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24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有关动画设计的思考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94CCBF-4F5B-70A9-3147-F15454BD0709}"/>
              </a:ext>
            </a:extLst>
          </p:cNvPr>
          <p:cNvSpPr txBox="1"/>
          <p:nvPr/>
        </p:nvSpPr>
        <p:spPr>
          <a:xfrm>
            <a:off x="7710519" y="3427095"/>
            <a:ext cx="31537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3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sz="3600" b="1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2400" b="1" u="sng" kern="0" spc="10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 </a:t>
            </a:r>
            <a:r>
              <a:rPr lang="zh-CN" altLang="en-US" sz="2400" b="1" u="sng" kern="0" spc="-3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优雅的控制动画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C2FE3E-729E-C4D3-5D2D-81BEDEBE608A}"/>
              </a:ext>
            </a:extLst>
          </p:cNvPr>
          <p:cNvSpPr txBox="1"/>
          <p:nvPr/>
        </p:nvSpPr>
        <p:spPr>
          <a:xfrm>
            <a:off x="7710519" y="4436954"/>
            <a:ext cx="32192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5</a:t>
            </a:r>
            <a:r>
              <a:rPr lang="zh-CN" altLang="en-US" sz="3600" b="1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36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动画的优化建议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2BF110-020E-1DCB-0003-89986D2CE851}"/>
              </a:ext>
            </a:extLst>
          </p:cNvPr>
          <p:cNvSpPr txBox="1"/>
          <p:nvPr/>
        </p:nvSpPr>
        <p:spPr>
          <a:xfrm>
            <a:off x="7710519" y="5309461"/>
            <a:ext cx="21542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157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6</a:t>
            </a:r>
            <a:r>
              <a:rPr lang="zh-CN" altLang="en-US" sz="3600" b="1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36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   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Microsoft YaHei"/>
                <a:ea typeface="Microsoft YaHei"/>
                <a:cs typeface="Microsoft YaHei"/>
              </a:rPr>
              <a:t>鸣谢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287789" y="1400306"/>
            <a:ext cx="11603721" cy="209962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56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3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1500" b="1" kern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Web</a:t>
            </a:r>
            <a:r>
              <a:rPr lang="zh-CN" altLang="en-US" sz="1500" b="1" kern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r>
              <a:rPr sz="1500" b="1" kern="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是什么</a:t>
            </a:r>
            <a:r>
              <a:rPr sz="1500" b="1" kern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？</a:t>
            </a:r>
            <a:endParaRPr lang="Microsoft YaHei" altLang="Microsoft YaHei" sz="1500" dirty="0"/>
          </a:p>
          <a:p>
            <a:pPr marL="314325" algn="l" rtl="0" eaLnBrk="0">
              <a:lnSpc>
                <a:spcPct val="94000"/>
              </a:lnSpc>
              <a:spcBef>
                <a:spcPts val="1523"/>
              </a:spcBef>
              <a:tabLst/>
            </a:pPr>
            <a:r>
              <a:rPr sz="1500" kern="0" spc="5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1500" kern="0" spc="-77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zh-CN" altLang="en-US" sz="1500" kern="0" spc="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屏幕刷新率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设备显示器每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秒绘制新图像的次数，其单位为赫兹 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(Hz)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。目前大多数设备为 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60Hz</a:t>
            </a:r>
            <a:endParaRPr lang="en-US" altLang="zh-CN" sz="1500" kern="0" spc="0" dirty="0">
              <a:solidFill>
                <a:srgbClr val="FF000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600075" indent="-285750" eaLnBrk="0">
              <a:lnSpc>
                <a:spcPct val="94000"/>
              </a:lnSpc>
              <a:spcBef>
                <a:spcPts val="1523"/>
              </a:spcBef>
              <a:buFont typeface="Wingdings" panose="05000000000000000000" pitchFamily="2" charset="2"/>
              <a:buChar char="p"/>
            </a:pPr>
            <a:r>
              <a:rPr lang="zh-CN" altLang="en-US" sz="1500" kern="0" spc="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卡顿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每个帧的预算时间仅比 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`16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毫秒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` 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多一点（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`1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秒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/ 60 = 16.6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毫秒</a:t>
            </a:r>
            <a:r>
              <a:rPr lang="en-US" altLang="zh-CN" sz="1500" kern="0" spc="0" dirty="0">
                <a:latin typeface="Microsoft YaHei"/>
                <a:ea typeface="Microsoft YaHei"/>
                <a:cs typeface="Microsoft YaHei"/>
              </a:rPr>
              <a:t>`</a:t>
            </a:r>
            <a:r>
              <a:rPr lang="zh-CN" altLang="en-US" sz="1500" kern="0" spc="0" dirty="0">
                <a:latin typeface="Microsoft YaHei"/>
                <a:ea typeface="Microsoft YaHei"/>
                <a:cs typeface="Microsoft YaHei"/>
              </a:rPr>
              <a:t>）。如果浏览器无法在这一帧内完成工作，则帧率将下降，可能导致跳帧，内容会在屏幕上抖动。此现象通常称为卡顿</a:t>
            </a:r>
            <a:endParaRPr lang="en-US" altLang="zh-CN" sz="1500" kern="0" spc="0" dirty="0">
              <a:latin typeface="Microsoft YaHei"/>
              <a:ea typeface="Microsoft YaHei"/>
              <a:cs typeface="Microsoft YaHei"/>
            </a:endParaRPr>
          </a:p>
          <a:p>
            <a:pPr marL="600075" indent="-285750" eaLnBrk="0">
              <a:lnSpc>
                <a:spcPct val="94000"/>
              </a:lnSpc>
              <a:spcBef>
                <a:spcPts val="1523"/>
              </a:spcBef>
              <a:buFont typeface="Wingdings" panose="05000000000000000000" pitchFamily="2" charset="2"/>
              <a:buChar char="p"/>
            </a:pPr>
            <a:r>
              <a:rPr lang="zh-CN" altLang="en-US" sz="1500" dirty="0"/>
              <a:t>跳帧：</a:t>
            </a:r>
            <a:r>
              <a:rPr lang="en-US" altLang="zh-CN" sz="1500" dirty="0"/>
              <a:t> </a:t>
            </a:r>
            <a:r>
              <a:rPr lang="zh-CN" altLang="en-US" sz="1500" dirty="0"/>
              <a:t>假如浏览器动画分别在 </a:t>
            </a:r>
            <a:r>
              <a:rPr lang="en-US" altLang="zh-CN" sz="1500" dirty="0"/>
              <a:t>16ms, 32ms, 48ms</a:t>
            </a:r>
            <a:r>
              <a:rPr lang="zh-CN" altLang="en-US" sz="1500" dirty="0"/>
              <a:t>时分别切帧。等到了 </a:t>
            </a:r>
            <a:r>
              <a:rPr lang="en-US" altLang="zh-CN" sz="1500" dirty="0"/>
              <a:t>32ms</a:t>
            </a:r>
            <a:r>
              <a:rPr lang="zh-CN" altLang="en-US" sz="1500" dirty="0"/>
              <a:t>，浏览器其他任务还未完成，没有执行动画切帧。等到恢复动画切帧时，浏览器到了 </a:t>
            </a:r>
            <a:r>
              <a:rPr lang="en-US" altLang="zh-CN" sz="1500" dirty="0"/>
              <a:t>48ms </a:t>
            </a:r>
            <a:r>
              <a:rPr lang="zh-CN" altLang="en-US" sz="1500" dirty="0"/>
              <a:t>的动画切帧。浏览器直接从</a:t>
            </a:r>
            <a:r>
              <a:rPr lang="en-US" altLang="zh-CN" sz="1500" dirty="0"/>
              <a:t>16ms </a:t>
            </a:r>
            <a:r>
              <a:rPr lang="zh-CN" altLang="en-US" sz="1500" dirty="0"/>
              <a:t>处的画面 跳转到 </a:t>
            </a:r>
            <a:r>
              <a:rPr lang="en-US" altLang="zh-CN" sz="1500" dirty="0"/>
              <a:t>48ms </a:t>
            </a:r>
            <a:r>
              <a:rPr lang="zh-CN" altLang="en-US" sz="1500" dirty="0"/>
              <a:t>处的画面，则发生了跳帧。</a:t>
            </a:r>
            <a:endParaRPr lang="Arial" altLang="Arial" sz="1500" dirty="0"/>
          </a:p>
          <a:p>
            <a:pPr algn="l" rtl="0" eaLnBrk="0">
              <a:lnSpc>
                <a:spcPct val="127000"/>
              </a:lnSpc>
              <a:tabLst/>
            </a:pPr>
            <a:r>
              <a:rPr lang="en-US" altLang="Arial" sz="300" dirty="0"/>
              <a:t> </a:t>
            </a:r>
            <a:endParaRPr lang="Arial" altLang="Arial" sz="3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490" y="1443817"/>
            <a:ext cx="134384" cy="119183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1353236" y="376916"/>
            <a:ext cx="5301615" cy="5448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96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lang="zh-CN" altLang="en-US" sz="3600" b="1" kern="0" spc="-1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邂逅</a:t>
            </a:r>
            <a:r>
              <a:rPr lang="en-US" altLang="zh-CN" sz="3600" b="1" kern="0" spc="-1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Web</a:t>
            </a:r>
            <a:r>
              <a:rPr lang="zh-CN" altLang="en-US" sz="3600" b="1" kern="0" spc="-1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endParaRPr lang="Microsoft YaHei" altLang="Microsoft YaHei" sz="36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148192" y="303620"/>
            <a:ext cx="899558" cy="832083"/>
            <a:chOff x="-72153" y="141965"/>
            <a:chExt cx="899558" cy="832083"/>
          </a:xfrm>
        </p:grpSpPr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38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sp>
        <p:nvSpPr>
          <p:cNvPr id="40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EA6984-5386-85B4-CC68-6CF38BA34A6E}"/>
              </a:ext>
            </a:extLst>
          </p:cNvPr>
          <p:cNvSpPr txBox="1"/>
          <p:nvPr/>
        </p:nvSpPr>
        <p:spPr>
          <a:xfrm>
            <a:off x="367682" y="3991087"/>
            <a:ext cx="1049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/>
              <a:t>总结</a:t>
            </a:r>
            <a:r>
              <a:rPr lang="zh-CN" altLang="en-US" dirty="0"/>
              <a:t>：</a:t>
            </a:r>
            <a:r>
              <a:rPr lang="en-US" altLang="zh-CN" b="1" i="0" dirty="0">
                <a:effectLst/>
                <a:latin typeface="-apple-system"/>
              </a:rPr>
              <a:t>Web </a:t>
            </a:r>
            <a:r>
              <a:rPr lang="zh-CN" altLang="en-US" b="1" i="0" dirty="0">
                <a:effectLst/>
                <a:latin typeface="-apple-system"/>
              </a:rPr>
              <a:t>动画本质是元素的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外观</a:t>
            </a:r>
            <a:r>
              <a:rPr lang="zh-CN" altLang="en-US" b="1" i="0" dirty="0">
                <a:effectLst/>
                <a:latin typeface="-apple-system"/>
              </a:rPr>
              <a:t>样式或布局位置随着浏览器的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逐帧绘制</a:t>
            </a:r>
            <a:r>
              <a:rPr lang="zh-CN" altLang="en-US" b="1" i="0" dirty="0">
                <a:effectLst/>
                <a:latin typeface="-apple-system"/>
              </a:rPr>
              <a:t>，以平滑的状态完成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变化</a:t>
            </a:r>
            <a:r>
              <a:rPr lang="zh-CN" altLang="en-US" b="0" i="0" dirty="0">
                <a:effectLst/>
                <a:latin typeface="-apple-system"/>
              </a:rPr>
              <a:t> 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 说白了，就是浏览器在一段连续且很短的时间内，完成元素样式属性的变化。</a:t>
            </a:r>
            <a:endParaRPr lang="zh-CN" altLang="en-US" dirty="0"/>
          </a:p>
        </p:txBody>
      </p:sp>
      <p:pic>
        <p:nvPicPr>
          <p:cNvPr id="5" name="picture 32">
            <a:extLst>
              <a:ext uri="{FF2B5EF4-FFF2-40B4-BE49-F238E27FC236}">
                <a16:creationId xmlns:a16="http://schemas.microsoft.com/office/drawing/2014/main" id="{23240911-B251-158D-67A2-B278A0D0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1" y="4116161"/>
            <a:ext cx="134384" cy="119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87790" y="1400307"/>
            <a:ext cx="9575165" cy="209962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42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按实现方式来分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Microsoft YaHei" altLang="Microsoft YaHei" sz="1500" dirty="0"/>
          </a:p>
          <a:p>
            <a:pPr marL="314325" algn="l" rtl="0" eaLnBrk="0">
              <a:lnSpc>
                <a:spcPts val="1853"/>
              </a:lnSpc>
              <a:spcBef>
                <a:spcPts val="1540"/>
              </a:spcBef>
              <a:tabLst/>
            </a:pPr>
            <a:r>
              <a:rPr sz="1500" kern="0" spc="9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1500" kern="0" spc="-90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500" kern="0" spc="9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CSS3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transition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lang="en-US" altLang="zh-CN" sz="1500" kern="0" spc="9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314325" algn="l" rtl="0" eaLnBrk="0">
              <a:lnSpc>
                <a:spcPts val="1853"/>
              </a:lnSpc>
              <a:spcBef>
                <a:spcPts val="1540"/>
              </a:spcBef>
              <a:tabLst/>
            </a:pPr>
            <a:r>
              <a:rPr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sz="1500" kern="0" spc="-84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JavaScript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setTimeout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setInterval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requestAnimationFrame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/ Web Animations API</a:t>
            </a:r>
          </a:p>
          <a:p>
            <a:pPr marL="600075" indent="-285750" eaLnBrk="0">
              <a:lnSpc>
                <a:spcPts val="1853"/>
              </a:lnSpc>
              <a:spcBef>
                <a:spcPts val="1540"/>
              </a:spcBef>
              <a:buFont typeface="Wingdings" panose="05000000000000000000" pitchFamily="2" charset="2"/>
              <a:buChar char="p"/>
            </a:pP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SVG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314325" eaLnBrk="0">
              <a:lnSpc>
                <a:spcPts val="1853"/>
              </a:lnSpc>
              <a:spcBef>
                <a:spcPts val="1540"/>
              </a:spcBef>
            </a:pP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</a:t>
            </a:r>
            <a:r>
              <a:rPr lang="zh-CN" altLang="en-US" sz="1500" kern="0" spc="-84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canvas&amp;webGL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for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Future</a:t>
            </a:r>
          </a:p>
          <a:p>
            <a:pPr marL="314325" algn="l" rtl="0" eaLnBrk="0">
              <a:lnSpc>
                <a:spcPts val="1853"/>
              </a:lnSpc>
              <a:spcBef>
                <a:spcPts val="1540"/>
              </a:spcBef>
              <a:tabLst/>
            </a:pP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490" y="1443817"/>
            <a:ext cx="134384" cy="119183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1353236" y="376916"/>
            <a:ext cx="5427345" cy="556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67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动画的分类</a:t>
            </a:r>
            <a:endParaRPr lang="Microsoft YaHei" altLang="Microsoft YaHei" sz="36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52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54" name="textbox 54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56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728F88-F730-3C55-A090-4CD5FE5D9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6" y="4495668"/>
            <a:ext cx="9279344" cy="962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3CE08D-712E-4B0D-F76C-932455A8D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4" y="3861063"/>
            <a:ext cx="3065257" cy="2391147"/>
          </a:xfrm>
          <a:prstGeom prst="rect">
            <a:avLst/>
          </a:prstGeom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0F16B2D4-1AB3-70F5-30F6-9233E7881028}"/>
              </a:ext>
            </a:extLst>
          </p:cNvPr>
          <p:cNvGrpSpPr/>
          <p:nvPr/>
        </p:nvGrpSpPr>
        <p:grpSpPr>
          <a:xfrm rot="21600000">
            <a:off x="209222" y="239003"/>
            <a:ext cx="899558" cy="832083"/>
            <a:chOff x="-72153" y="141965"/>
            <a:chExt cx="899558" cy="832083"/>
          </a:xfrm>
        </p:grpSpPr>
        <p:pic>
          <p:nvPicPr>
            <p:cNvPr id="12" name="picture 36">
              <a:extLst>
                <a:ext uri="{FF2B5EF4-FFF2-40B4-BE49-F238E27FC236}">
                  <a16:creationId xmlns:a16="http://schemas.microsoft.com/office/drawing/2014/main" id="{2F5F64F1-F8A2-529C-9C23-D9074E83F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13" name="textbox 38">
              <a:extLst>
                <a:ext uri="{FF2B5EF4-FFF2-40B4-BE49-F238E27FC236}">
                  <a16:creationId xmlns:a16="http://schemas.microsoft.com/office/drawing/2014/main" id="{B5267E35-45FF-B265-4448-2921ED0EBE80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153242"/>
            <a:ext cx="11491834" cy="138991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53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lang="en-US" altLang="zh-CN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transition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 </a:t>
            </a:r>
            <a:r>
              <a:rPr lang="zh-CN" altLang="en-US" sz="1500" dirty="0"/>
              <a:t>用于指定为</a:t>
            </a:r>
            <a:r>
              <a:rPr lang="zh-CN" altLang="en-US" sz="1500" b="1" dirty="0"/>
              <a:t>一个或多个</a:t>
            </a:r>
            <a:r>
              <a:rPr lang="zh-CN" altLang="en-US" sz="1500" dirty="0"/>
              <a:t> </a:t>
            </a:r>
            <a:r>
              <a:rPr lang="en-US" altLang="zh-CN" sz="1500" dirty="0"/>
              <a:t>CSS </a:t>
            </a:r>
            <a:r>
              <a:rPr lang="zh-CN" altLang="en-US" sz="1500" dirty="0"/>
              <a:t>属性添加过渡效果。以控制元素的某个属性值从状态 </a:t>
            </a:r>
            <a:r>
              <a:rPr lang="en-US" altLang="zh-CN" sz="1500" dirty="0"/>
              <a:t>A </a:t>
            </a:r>
            <a:r>
              <a:rPr lang="zh-CN" altLang="en-US" sz="1500" dirty="0"/>
              <a:t>经由动画效果，变化到状态 </a:t>
            </a:r>
            <a:r>
              <a:rPr lang="en-US" altLang="zh-CN" sz="1500" dirty="0"/>
              <a:t>B</a:t>
            </a: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 </a:t>
            </a:r>
            <a:r>
              <a:rPr lang="zh-CN" altLang="en-US" sz="1500" dirty="0"/>
              <a:t>因此，也被称为 </a:t>
            </a:r>
            <a:r>
              <a:rPr lang="zh-CN" altLang="en-US" sz="1500" b="1" i="1" dirty="0"/>
              <a:t>补间动画</a:t>
            </a:r>
            <a:r>
              <a:rPr lang="zh-CN" altLang="en-US" sz="1500" dirty="0"/>
              <a:t>，设置关键帧的</a:t>
            </a:r>
            <a:r>
              <a:rPr lang="zh-CN" altLang="en-US" sz="1500" dirty="0">
                <a:solidFill>
                  <a:srgbClr val="FF0000"/>
                </a:solidFill>
              </a:rPr>
              <a:t>初始状态</a:t>
            </a:r>
            <a:r>
              <a:rPr lang="zh-CN" altLang="en-US" sz="1500" dirty="0"/>
              <a:t>与</a:t>
            </a:r>
            <a:r>
              <a:rPr lang="zh-CN" altLang="en-US" sz="1500" dirty="0">
                <a:solidFill>
                  <a:srgbClr val="FF0000"/>
                </a:solidFill>
              </a:rPr>
              <a:t>结束状态</a:t>
            </a:r>
            <a:r>
              <a:rPr lang="zh-CN" altLang="en-US" sz="1500" dirty="0"/>
              <a:t>，比如大小、颜色、透明度等，浏览器将</a:t>
            </a:r>
            <a:r>
              <a:rPr lang="zh-CN" altLang="en-US" sz="1500" dirty="0">
                <a:solidFill>
                  <a:srgbClr val="FF0000"/>
                </a:solidFill>
              </a:rPr>
              <a:t>自动</a:t>
            </a:r>
            <a:r>
              <a:rPr lang="zh-CN" altLang="en-US" sz="1500" dirty="0"/>
              <a:t>根据二者之间帧的值创</a:t>
            </a:r>
            <a:r>
              <a:rPr lang="en-US" altLang="zh-CN" sz="1500" dirty="0"/>
              <a:t>	       </a:t>
            </a:r>
            <a:r>
              <a:rPr lang="zh-CN" altLang="en-US" sz="1500" dirty="0"/>
              <a:t>建的动画</a:t>
            </a:r>
            <a:endParaRPr lang="Microsoft YaHei" altLang="Microsoft YaHei" sz="15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13850" y="1221720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基础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99F2F5-A4DE-457D-BB68-6332DB07B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2671724"/>
            <a:ext cx="9591675" cy="2295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96C271-CDAE-8C82-78D1-0A0F0D82D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450" y="5144844"/>
            <a:ext cx="8734425" cy="1533525"/>
          </a:xfrm>
          <a:prstGeom prst="rect">
            <a:avLst/>
          </a:prstGeom>
        </p:spPr>
      </p:pic>
      <p:grpSp>
        <p:nvGrpSpPr>
          <p:cNvPr id="9" name="group 2">
            <a:extLst>
              <a:ext uri="{FF2B5EF4-FFF2-40B4-BE49-F238E27FC236}">
                <a16:creationId xmlns:a16="http://schemas.microsoft.com/office/drawing/2014/main" id="{DD7D1E55-7E76-98BE-CEA2-3C12763B7862}"/>
              </a:ext>
            </a:extLst>
          </p:cNvPr>
          <p:cNvGrpSpPr/>
          <p:nvPr/>
        </p:nvGrpSpPr>
        <p:grpSpPr>
          <a:xfrm rot="21600000">
            <a:off x="196522" y="226006"/>
            <a:ext cx="899558" cy="832083"/>
            <a:chOff x="-72153" y="141965"/>
            <a:chExt cx="899558" cy="832083"/>
          </a:xfrm>
        </p:grpSpPr>
        <p:pic>
          <p:nvPicPr>
            <p:cNvPr id="10" name="picture 36">
              <a:extLst>
                <a:ext uri="{FF2B5EF4-FFF2-40B4-BE49-F238E27FC236}">
                  <a16:creationId xmlns:a16="http://schemas.microsoft.com/office/drawing/2014/main" id="{8DBF05CD-F7F0-371F-1D32-603FC2D6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11" name="textbox 38">
              <a:extLst>
                <a:ext uri="{FF2B5EF4-FFF2-40B4-BE49-F238E27FC236}">
                  <a16:creationId xmlns:a16="http://schemas.microsoft.com/office/drawing/2014/main" id="{2F77557E-8A6C-197A-2B70-7AF3F922F9E0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040081"/>
            <a:ext cx="11491834" cy="90724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lang="en-US" altLang="zh-CN" sz="1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动画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 </a:t>
            </a:r>
            <a:r>
              <a:rPr lang="en-US" altLang="zh-CN" sz="1500" dirty="0"/>
              <a:t>CSS Transition </a:t>
            </a:r>
            <a:r>
              <a:rPr lang="zh-CN" altLang="en-US" sz="1500" dirty="0"/>
              <a:t>的加强版，即是 </a:t>
            </a:r>
            <a:r>
              <a:rPr lang="zh-CN" altLang="en-US" sz="1500" b="1" dirty="0"/>
              <a:t>补间动画 </a:t>
            </a:r>
            <a:r>
              <a:rPr lang="zh-CN" altLang="en-US" sz="1500" dirty="0"/>
              <a:t>又是 </a:t>
            </a:r>
            <a:r>
              <a:rPr lang="zh-CN" altLang="en-US" sz="1500" b="1" dirty="0"/>
              <a:t>逐帧动画</a:t>
            </a:r>
            <a:endParaRPr lang="en-US" sz="1500" b="1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3651" y="1181908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基础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7D78BBD-0A53-FB86-171D-A49E7B87E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76" y="1734377"/>
            <a:ext cx="11638936" cy="38549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807CAE-D1B6-BAB0-641C-25B5209B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75" y="5700728"/>
            <a:ext cx="11638937" cy="1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2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5665631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VS Transition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BCB0490-3ACE-45A3-DD2B-CA3CAE01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64762"/>
              </p:ext>
            </p:extLst>
          </p:nvPr>
        </p:nvGraphicFramePr>
        <p:xfrm>
          <a:off x="514350" y="1495680"/>
          <a:ext cx="11364383" cy="4611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790">
                  <a:extLst>
                    <a:ext uri="{9D8B030D-6E8A-4147-A177-3AD203B41FA5}">
                      <a16:colId xmlns:a16="http://schemas.microsoft.com/office/drawing/2014/main" val="1926428702"/>
                    </a:ext>
                  </a:extLst>
                </a:gridCol>
                <a:gridCol w="9414593">
                  <a:extLst>
                    <a:ext uri="{9D8B030D-6E8A-4147-A177-3AD203B41FA5}">
                      <a16:colId xmlns:a16="http://schemas.microsoft.com/office/drawing/2014/main" val="541525532"/>
                    </a:ext>
                  </a:extLst>
                </a:gridCol>
              </a:tblGrid>
              <a:tr h="1053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zh-CN" dirty="0"/>
                        <a:t>CSS </a:t>
                      </a:r>
                      <a:r>
                        <a:rPr lang="zh-CN" altLang="en-US" dirty="0"/>
                        <a:t>的 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均能够对元素的样式和行为进行修改，使其产生动态效果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两者都需要设置初始状态和结束状态，并且在之间进行过渡或动画过程。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用于改善用户体验，增加页面的交互性和吸引力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82575"/>
                  </a:ext>
                </a:extLst>
              </a:tr>
              <a:tr h="3039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实现方式不同：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是通过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连续播放多帧图像</a:t>
                      </a:r>
                      <a:r>
                        <a:rPr lang="zh-CN" altLang="en-US" dirty="0"/>
                        <a:t>来实现动态效果，而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则是通过平滑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过渡</a:t>
                      </a:r>
                      <a:r>
                        <a:rPr lang="zh-CN" altLang="en-US" dirty="0"/>
                        <a:t>来实现元素样式的变化。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动画方式不同：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可以根据关键帧设置进行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循环播放、反向播放、暂停</a:t>
                      </a:r>
                      <a:r>
                        <a:rPr lang="zh-CN" altLang="en-US" dirty="0"/>
                        <a:t>等复杂操作，    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只能实现简单的从一种状态到另一种状态的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平滑过渡</a:t>
                      </a:r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触发方式不同：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更多的需要通过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手动触发</a:t>
                      </a:r>
                      <a:r>
                        <a:rPr lang="zh-CN" altLang="en-US" dirty="0"/>
                        <a:t>，而 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不但可以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手动触发，也可以默认进行播放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适用场景不同：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更适合用于实现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复杂动态效果</a:t>
                      </a:r>
                      <a:r>
                        <a:rPr lang="zh-CN" altLang="en-US" dirty="0"/>
                        <a:t>，如 </a:t>
                      </a:r>
                      <a:r>
                        <a:rPr lang="en-US" altLang="zh-CN" dirty="0"/>
                        <a:t>loading </a:t>
                      </a:r>
                      <a:r>
                        <a:rPr lang="zh-CN" altLang="en-US" dirty="0"/>
                        <a:t>动画、动态图表等；    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更适用于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简单</a:t>
                      </a:r>
                      <a:r>
                        <a:rPr lang="zh-CN" altLang="en-US" dirty="0"/>
                        <a:t>的元素样式变化，如 </a:t>
                      </a:r>
                      <a:r>
                        <a:rPr lang="en-US" altLang="zh-CN" dirty="0"/>
                        <a:t>hover </a:t>
                      </a:r>
                      <a:r>
                        <a:rPr lang="zh-CN" altLang="en-US" dirty="0"/>
                        <a:t>状态下颜色和大小的变化等。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5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3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8146364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动画设计的思考</a:t>
            </a: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-</a:t>
            </a:r>
            <a:r>
              <a:rPr lang="en-US" altLang="Microsoft YaHei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“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劳模”渲染主线程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89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141685"/>
            <a:ext cx="11491834" cy="14014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53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lang="zh-CN" altLang="en-US" sz="1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进程？线程？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 </a:t>
            </a:r>
            <a:endParaRPr lang="Microsoft YaHei" altLang="Microsoft YaHei" sz="15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7790" y="1221720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9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lang="en-US" altLang="Microsoft YaHei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“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</a:rPr>
              <a:t>劳模”渲染主线程</a:t>
            </a:r>
            <a:endParaRPr lang="Microsoft YaHei" altLang="Microsoft YaHei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067"/>
                </a:lnSpc>
                <a:tabLst/>
              </a:pPr>
              <a:endParaRPr lang="Arial" altLang="Arial" sz="100" dirty="0"/>
            </a:p>
            <a:p>
              <a:pPr marL="106679" algn="l" rtl="0" eaLnBrk="0">
                <a:lnSpc>
                  <a:spcPct val="81000"/>
                </a:lnSpc>
                <a:tabLst/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coderwhy</a:t>
              </a:r>
              <a:endParaRPr lang="Arial" altLang="Arial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9F216D8-B7CD-D28E-988D-F30CF019E646}"/>
              </a:ext>
            </a:extLst>
          </p:cNvPr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>
              <a:extLst>
                <a:ext uri="{FF2B5EF4-FFF2-40B4-BE49-F238E27FC236}">
                  <a16:creationId xmlns:a16="http://schemas.microsoft.com/office/drawing/2014/main" id="{4D09AA54-E023-C96A-49BE-5D76F28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477436E3-1756-1880-7723-691F37724677}"/>
                </a:ext>
              </a:extLst>
            </p:cNvPr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dirty="0"/>
            </a:p>
            <a:p>
              <a:pPr marL="106679" algn="ctr" rtl="0" eaLnBrk="0">
                <a:lnSpc>
                  <a:spcPct val="81000"/>
                </a:lnSpc>
                <a:tabLst/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endParaRPr>
            </a:p>
            <a:p>
              <a:pPr marL="106679" algn="ctr" rtl="0" eaLnBrk="0">
                <a:tabLst/>
              </a:pPr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小前端</a:t>
              </a:r>
              <a:endParaRPr lang="Arial" altLang="Aria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8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650</Words>
  <Application>Microsoft Office PowerPoint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Microsoft YaHei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zy w</cp:lastModifiedBy>
  <cp:revision>69</cp:revision>
  <dcterms:created xsi:type="dcterms:W3CDTF">2022-08-28T18:48:21Z</dcterms:created>
  <dcterms:modified xsi:type="dcterms:W3CDTF">2023-11-19T17:55:43Z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2023-11-19T00:42:09Z</vt:filetime>
  </property>
</Properties>
</file>