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0"/>
    <a:srgbClr val="E6E6E6"/>
    <a:srgbClr val="181717"/>
    <a:srgbClr val="FF818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2D785-1D36-49FC-94B1-A733E8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37" y="3974148"/>
            <a:ext cx="1381125" cy="1381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066889" y="2958703"/>
            <a:ext cx="6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D9F35AC2-426B-44E6-AB33-7BF8DE1C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972" y="3524135"/>
            <a:ext cx="1964492" cy="1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458EB-41A5-4115-9FA0-D9944FB4B945}"/>
              </a:ext>
            </a:extLst>
          </p:cNvPr>
          <p:cNvSpPr txBox="1"/>
          <p:nvPr/>
        </p:nvSpPr>
        <p:spPr>
          <a:xfrm>
            <a:off x="2286762" y="2422634"/>
            <a:ext cx="93909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mini-</a:t>
            </a:r>
            <a:r>
              <a:rPr lang="en-GB" sz="8500" b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konferencia</a:t>
            </a:r>
            <a:endParaRPr lang="en-US" sz="85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F6FDBA-7238-49D3-936B-8931E2E85E64}"/>
              </a:ext>
            </a:extLst>
          </p:cNvPr>
          <p:cNvGrpSpPr/>
          <p:nvPr/>
        </p:nvGrpSpPr>
        <p:grpSpPr>
          <a:xfrm>
            <a:off x="576097" y="938148"/>
            <a:ext cx="11039806" cy="2299992"/>
            <a:chOff x="275894" y="645850"/>
            <a:chExt cx="11039806" cy="2299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308D6-64C0-4C70-90BD-D47FA1756B30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solidFill>
                    <a:schemeClr val="bg1">
                      <a:lumMod val="95000"/>
                    </a:schemeClr>
                  </a:solidFill>
                  <a:latin typeface="Bahnschrift" panose="020B0502040204020203" pitchFamily="34" charset="0"/>
                </a:rPr>
                <a:t>data</a:t>
              </a:r>
              <a:endParaRPr lang="en-US" sz="124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" name="Graphic 6" descr="Snowflake">
              <a:extLst>
                <a:ext uri="{FF2B5EF4-FFF2-40B4-BE49-F238E27FC236}">
                  <a16:creationId xmlns:a16="http://schemas.microsoft.com/office/drawing/2014/main" id="{D8DDEC02-AB7C-4F61-9AE4-9401B7C26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F2ABB3-E43E-46F4-8536-1EC4264ED64F}"/>
              </a:ext>
            </a:extLst>
          </p:cNvPr>
          <p:cNvSpPr txBox="1"/>
          <p:nvPr/>
        </p:nvSpPr>
        <p:spPr>
          <a:xfrm>
            <a:off x="2518148" y="5426338"/>
            <a:ext cx="8804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6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j</a:t>
            </a:r>
            <a:r>
              <a:rPr lang="en-GB" sz="6600" b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anu</a:t>
            </a:r>
            <a:r>
              <a:rPr lang="hu-HU" sz="66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ár 18, Kolozsvár</a:t>
            </a:r>
            <a:endParaRPr lang="en-US" sz="66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phic 10" descr="Pin">
            <a:extLst>
              <a:ext uri="{FF2B5EF4-FFF2-40B4-BE49-F238E27FC236}">
                <a16:creationId xmlns:a16="http://schemas.microsoft.com/office/drawing/2014/main" id="{8FABB402-43F2-431A-AD26-823F6CA6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2952" y="5087784"/>
            <a:ext cx="1446550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4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39" t="9739" r="9739" b="9739"/>
          <a:stretch/>
        </p:blipFill>
        <p:spPr>
          <a:xfrm>
            <a:off x="7774036" y="2424284"/>
            <a:ext cx="1729948" cy="1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F8CD09-5FFA-422B-9DE7-3F17F3C739E1}"/>
              </a:ext>
            </a:extLst>
          </p:cNvPr>
          <p:cNvSpPr txBox="1"/>
          <p:nvPr/>
        </p:nvSpPr>
        <p:spPr>
          <a:xfrm>
            <a:off x="1924774" y="645850"/>
            <a:ext cx="939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székel</a:t>
            </a:r>
            <a:r>
              <a:rPr lang="hu-HU" sz="12400" b="1" dirty="0">
                <a:ln w="28575">
                  <a:solidFill>
                    <a:schemeClr val="tx1"/>
                  </a:solidFill>
                </a:ln>
                <a:solidFill>
                  <a:srgbClr val="FE0100"/>
                </a:solidFill>
                <a:latin typeface="Bahnschrift" panose="020B0502040204020203" pitchFamily="34" charset="0"/>
              </a:rPr>
              <a:t>y</a:t>
            </a:r>
            <a:r>
              <a:rPr lang="en-GB" sz="12400" b="1" dirty="0">
                <a:latin typeface="Bahnschrift" panose="020B0502040204020203" pitchFamily="34" charset="0"/>
              </a:rPr>
              <a:t>data</a:t>
            </a:r>
            <a:endParaRPr lang="en-US" sz="12400" b="1" dirty="0">
              <a:latin typeface="Bahnschrift" panose="020B0502040204020203" pitchFamily="34" charset="0"/>
            </a:endParaRPr>
          </a:p>
        </p:txBody>
      </p:sp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739" t="9739" r="9739" b="9739"/>
          <a:stretch/>
        </p:blipFill>
        <p:spPr>
          <a:xfrm>
            <a:off x="275894" y="735712"/>
            <a:ext cx="2210130" cy="22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62F0DD-2E8E-4502-A4A1-5173190734A3}"/>
              </a:ext>
            </a:extLst>
          </p:cNvPr>
          <p:cNvGrpSpPr/>
          <p:nvPr/>
        </p:nvGrpSpPr>
        <p:grpSpPr>
          <a:xfrm rot="21150046">
            <a:off x="2643459" y="4332814"/>
            <a:ext cx="4846253" cy="2902012"/>
            <a:chOff x="5415561" y="2189177"/>
            <a:chExt cx="6209682" cy="3718455"/>
          </a:xfrm>
          <a:scene3d>
            <a:camera prst="isometricBottomDown"/>
            <a:lightRig rig="threePt" dir="t"/>
          </a:scene3d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5402EC-3A2D-4E56-9EF1-2EBA5BC7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48" t="29179" r="40378" b="30801"/>
            <a:stretch/>
          </p:blipFill>
          <p:spPr>
            <a:xfrm>
              <a:off x="5415561" y="2189177"/>
              <a:ext cx="6209682" cy="3718455"/>
            </a:xfrm>
            <a:prstGeom prst="rect">
              <a:avLst/>
            </a:prstGeom>
          </p:spPr>
        </p:pic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739" t="9739" r="9739" b="9739"/>
            <a:stretch/>
          </p:blipFill>
          <p:spPr>
            <a:xfrm>
              <a:off x="7563989" y="2614526"/>
              <a:ext cx="1729948" cy="17299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95D07-9DCE-422F-87D6-414B9721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80" y="405951"/>
            <a:ext cx="6251953" cy="499846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A47523-0EB2-4297-B853-04E0D29EB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7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576097" y="1129008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41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24</cp:revision>
  <dcterms:created xsi:type="dcterms:W3CDTF">2018-08-16T05:00:53Z</dcterms:created>
  <dcterms:modified xsi:type="dcterms:W3CDTF">2018-12-22T17:09:53Z</dcterms:modified>
</cp:coreProperties>
</file>