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4010-5A92-4620-9972-FE58EB05C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B6E7A-E42D-43D8-9F05-98990E949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6429-B047-48E4-A771-1E10CCF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FAA5-95AE-4171-A97F-649D25E3B929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56A4-96AB-4221-8D14-FA3D9014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C184-50BA-4264-9773-DA0AF6E0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A49-4501-4816-8F15-7D880C24F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62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2BDC-9B8F-4558-9AF2-83E5249D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7C057-C0A7-4161-8954-933811293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9513-65F6-4E2C-8274-67D8A0AA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FAA5-95AE-4171-A97F-649D25E3B929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BD6C-43E8-46F6-ACA5-2477E9FF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CBC4B-4015-4700-9284-E88110AD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A49-4501-4816-8F15-7D880C24F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38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09B33-72CA-488F-BE0E-808DA8483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40E68-50FD-49D4-B5D9-14BB8A4C2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843D-30A6-44F4-80F3-E2D00077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FAA5-95AE-4171-A97F-649D25E3B929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28208-B5FD-4508-A482-42B167FE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EB09-A66F-4D8F-8B9B-ACA5DCB0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A49-4501-4816-8F15-7D880C24F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56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1809-5880-4FBF-AF08-8167CAFE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3BE1-3420-4EEC-8C6C-293D08CB8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757C-46BC-47C3-950C-5BD8B1C1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FAA5-95AE-4171-A97F-649D25E3B929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82BDF-7E05-4AD3-AF38-52471616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7DFFE-6EB5-4530-9DCD-499F38DD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A49-4501-4816-8F15-7D880C24F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3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21C5-9EAF-43A4-87AB-A6844A25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B9F3-7BFF-4494-9911-656E202C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0B18-626A-4B7D-B252-100D163C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FAA5-95AE-4171-A97F-649D25E3B929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3643E-A156-4AE3-B476-137A67CD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3EEFA-39E4-498A-A905-DE5F2109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A49-4501-4816-8F15-7D880C24F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2FEC-16BD-446A-BC87-FE519B21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36B6-0791-4539-82BA-17A5E90D0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0F7CD-66ED-43BB-B5FC-8AE8178AE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73926-49D7-4DC0-9126-610832AC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FAA5-95AE-4171-A97F-649D25E3B929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10E3A-B2B0-4112-A348-0ABC9FD7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EEB15-09CB-4295-ABAF-79106EA2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A49-4501-4816-8F15-7D880C24F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58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DC47-DB96-4762-BE71-8D997CB2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2C174-8EB8-4285-9CD6-B9FB3CF0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B9CB-9B5B-426C-AEB6-DE3FBF09F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AFD06-5A46-425B-8D44-8AE96363C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3FC5C-558C-44C9-B631-1F18D705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F60C7-1147-446B-A1D8-C708DBCF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FAA5-95AE-4171-A97F-649D25E3B929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1F606-EC85-4D77-8FC4-3D95078B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AF45E-22D2-4C54-A6A7-B94B9E50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A49-4501-4816-8F15-7D880C24F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7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2F0D-8D09-4454-B4CF-B6D67956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64244-206B-4E61-BD63-EE5D859C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FAA5-95AE-4171-A97F-649D25E3B929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55CC7-38EE-4F02-8A99-579A0AC9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CF4E8-90C4-4B88-A68E-436DD5E8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A49-4501-4816-8F15-7D880C24F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9FDFC-D953-44C9-B8E4-58B21E81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FAA5-95AE-4171-A97F-649D25E3B929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E5BE5-0B2A-421B-9B6F-3A4AFEDD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EFC6-61B9-4482-BC69-B76A7782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A49-4501-4816-8F15-7D880C24F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74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6FFA-A504-4480-B216-A50693C0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7AB4-728B-41E7-9F7C-A53F2906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7A9F1-EC01-464B-A06D-B1976DBE6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C697B-782E-4208-8102-D392D2F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FAA5-95AE-4171-A97F-649D25E3B929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DA554-A41A-47EF-B126-0916269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B1B5-8F92-4B42-95A8-AFD40D0A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A49-4501-4816-8F15-7D880C24F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75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C9D2-6D76-416A-BBBC-76EC3CEA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0A938-A7C0-414C-8911-69D36386D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903EB-4F7E-403B-8189-B66268B40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1E4C2-212D-4F0D-A841-83AB9648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FAA5-95AE-4171-A97F-649D25E3B929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BAD96-BC7E-4C39-9618-7A36176E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45461-DD8C-4C22-952E-8646125B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A49-4501-4816-8F15-7D880C24F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95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02EF9-ACFE-4100-B447-851FC8FF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ACB7-ED74-48D4-87B1-0BAAF078A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6C31F-BA57-4916-BDFF-CF414F2B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EFAA5-95AE-4171-A97F-649D25E3B929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9FE5D-EA02-4496-A6FB-C60499455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2D503-34AB-4590-92C0-B5E96A0D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1A49-4501-4816-8F15-7D880C24F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97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5289-576A-41E1-B158-71122F4E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229" y="-90815"/>
            <a:ext cx="2973470" cy="939325"/>
          </a:xfrm>
        </p:spPr>
        <p:txBody>
          <a:bodyPr>
            <a:normAutofit/>
          </a:bodyPr>
          <a:lstStyle/>
          <a:p>
            <a:r>
              <a:rPr lang="hu-HU" sz="4000" dirty="0"/>
              <a:t>Csíkszereda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E096B-3385-4BB6-B5D9-601137FBD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BEE7C-6AE3-40C5-AE33-43AB306FC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70" y="1035686"/>
            <a:ext cx="30861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29ABC-006F-438B-AEB1-52855C413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51" y="1803757"/>
            <a:ext cx="3629025" cy="6000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C265517-EFD6-4DB5-99E7-92CC2FCE5DE0}"/>
              </a:ext>
            </a:extLst>
          </p:cNvPr>
          <p:cNvSpPr txBox="1">
            <a:spLocks/>
          </p:cNvSpPr>
          <p:nvPr/>
        </p:nvSpPr>
        <p:spPr>
          <a:xfrm>
            <a:off x="4020856" y="1321436"/>
            <a:ext cx="2973470" cy="93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/>
              <a:t>Marosvásárhely</a:t>
            </a:r>
            <a:endParaRPr lang="en-GB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C2237-2DCE-4D53-9769-26005049C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1" y="2793294"/>
            <a:ext cx="4181475" cy="58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48371A-68AD-47A4-9C92-1CBEECE08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25" y="3698804"/>
            <a:ext cx="4410075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208DF-616E-49BA-8187-383382FEC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20" y="4518589"/>
            <a:ext cx="3733800" cy="504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788CAD-B352-4F8A-82EB-D8BD3B31B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925" y="5365114"/>
            <a:ext cx="4210050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FEB196-10A2-404C-ACAD-229C38B331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925" y="6084727"/>
            <a:ext cx="4457700" cy="514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40FE26-E94C-423C-8B84-F0387E281D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1539" y="6341902"/>
            <a:ext cx="42576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1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9243D8-A20E-404B-AED1-43F4792EBA76}"/>
              </a:ext>
            </a:extLst>
          </p:cNvPr>
          <p:cNvSpPr/>
          <p:nvPr/>
        </p:nvSpPr>
        <p:spPr>
          <a:xfrm>
            <a:off x="304800" y="-40884"/>
            <a:ext cx="11887200" cy="646239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BEE7C-6AE3-40C5-AE33-43AB306FC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502286"/>
            <a:ext cx="30861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29ABC-006F-438B-AEB1-52855C413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1190875"/>
            <a:ext cx="3629025" cy="565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0C2237-2DCE-4D53-9769-26005049C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75" y="1856290"/>
            <a:ext cx="4181475" cy="58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48371A-68AD-47A4-9C92-1CBEECE08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945" y="3755940"/>
            <a:ext cx="4410075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208DF-616E-49BA-8187-383382FEC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650" y="3140426"/>
            <a:ext cx="3733800" cy="504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788CAD-B352-4F8A-82EB-D8BD3B31B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4361929"/>
            <a:ext cx="4210050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FEB196-10A2-404C-ACAD-229C38B331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6750" y="2531695"/>
            <a:ext cx="4457700" cy="514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40FE26-E94C-423C-8B84-F0387E281D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0587" y="4919108"/>
            <a:ext cx="4257675" cy="46672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4A83C8F-2286-4A4F-8D16-6E19CF0F1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8030" y="474600"/>
            <a:ext cx="2973470" cy="571500"/>
          </a:xfrm>
        </p:spPr>
        <p:txBody>
          <a:bodyPr>
            <a:normAutofit/>
          </a:bodyPr>
          <a:lstStyle/>
          <a:p>
            <a:pPr algn="l"/>
            <a:r>
              <a:rPr lang="hu-HU" sz="2800" dirty="0">
                <a:solidFill>
                  <a:schemeClr val="bg1">
                    <a:lumMod val="95000"/>
                  </a:schemeClr>
                </a:solidFill>
              </a:rPr>
              <a:t>Csíkszereda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2F13505-D4DB-4E05-A311-628A0DC20F2E}"/>
              </a:ext>
            </a:extLst>
          </p:cNvPr>
          <p:cNvSpPr txBox="1">
            <a:spLocks/>
          </p:cNvSpPr>
          <p:nvPr/>
        </p:nvSpPr>
        <p:spPr>
          <a:xfrm>
            <a:off x="9028030" y="1136291"/>
            <a:ext cx="297347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800" dirty="0">
                <a:solidFill>
                  <a:schemeClr val="bg1">
                    <a:lumMod val="95000"/>
                  </a:schemeClr>
                </a:solidFill>
              </a:rPr>
              <a:t>Marosvásárhely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70A914-49B3-49D6-9E42-A82779BC2C87}"/>
              </a:ext>
            </a:extLst>
          </p:cNvPr>
          <p:cNvSpPr txBox="1">
            <a:spLocks/>
          </p:cNvSpPr>
          <p:nvPr/>
        </p:nvSpPr>
        <p:spPr>
          <a:xfrm>
            <a:off x="9028030" y="1852996"/>
            <a:ext cx="297347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800" dirty="0">
                <a:solidFill>
                  <a:schemeClr val="bg1">
                    <a:lumMod val="95000"/>
                  </a:schemeClr>
                </a:solidFill>
              </a:rPr>
              <a:t>Kolozsvár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2FBEED-DBB5-44BE-8277-AB8A704E950D}"/>
              </a:ext>
            </a:extLst>
          </p:cNvPr>
          <p:cNvSpPr txBox="1">
            <a:spLocks/>
          </p:cNvSpPr>
          <p:nvPr/>
        </p:nvSpPr>
        <p:spPr>
          <a:xfrm>
            <a:off x="9028030" y="2454121"/>
            <a:ext cx="297347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800" dirty="0">
                <a:solidFill>
                  <a:schemeClr val="bg1">
                    <a:lumMod val="95000"/>
                  </a:schemeClr>
                </a:solidFill>
              </a:rPr>
              <a:t>Bukarest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B181351-433F-47AC-99B3-121AF15E5601}"/>
              </a:ext>
            </a:extLst>
          </p:cNvPr>
          <p:cNvSpPr txBox="1">
            <a:spLocks/>
          </p:cNvSpPr>
          <p:nvPr/>
        </p:nvSpPr>
        <p:spPr>
          <a:xfrm>
            <a:off x="9028030" y="3097391"/>
            <a:ext cx="297347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800" dirty="0">
                <a:solidFill>
                  <a:schemeClr val="bg1">
                    <a:lumMod val="95000"/>
                  </a:schemeClr>
                </a:solidFill>
              </a:rPr>
              <a:t>Budapest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9463B24-E65F-404E-99A1-DD676D65971A}"/>
              </a:ext>
            </a:extLst>
          </p:cNvPr>
          <p:cNvSpPr txBox="1">
            <a:spLocks/>
          </p:cNvSpPr>
          <p:nvPr/>
        </p:nvSpPr>
        <p:spPr>
          <a:xfrm>
            <a:off x="9028030" y="3688852"/>
            <a:ext cx="297347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800" dirty="0">
                <a:solidFill>
                  <a:schemeClr val="bg1">
                    <a:lumMod val="95000"/>
                  </a:schemeClr>
                </a:solidFill>
              </a:rPr>
              <a:t>Debrecen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615ACD2-7CD2-4413-8751-685DBF8B8AFB}"/>
              </a:ext>
            </a:extLst>
          </p:cNvPr>
          <p:cNvSpPr txBox="1">
            <a:spLocks/>
          </p:cNvSpPr>
          <p:nvPr/>
        </p:nvSpPr>
        <p:spPr>
          <a:xfrm>
            <a:off x="9028030" y="4247629"/>
            <a:ext cx="297347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800" dirty="0">
                <a:solidFill>
                  <a:schemeClr val="bg1">
                    <a:lumMod val="95000"/>
                  </a:schemeClr>
                </a:solidFill>
              </a:rPr>
              <a:t>Szombathely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476EE8-07E6-4FA0-95CE-76B97B1BF266}"/>
              </a:ext>
            </a:extLst>
          </p:cNvPr>
          <p:cNvSpPr txBox="1">
            <a:spLocks/>
          </p:cNvSpPr>
          <p:nvPr/>
        </p:nvSpPr>
        <p:spPr>
          <a:xfrm>
            <a:off x="9028030" y="4839496"/>
            <a:ext cx="297347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800" dirty="0">
                <a:solidFill>
                  <a:schemeClr val="bg1">
                    <a:lumMod val="95000"/>
                  </a:schemeClr>
                </a:solidFill>
              </a:rPr>
              <a:t>Szeged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4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Csíkszereda</vt:lpstr>
      <vt:lpstr>Csíkszereda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Csíkszereda</dc:title>
  <dc:creator>Csala, Denes</dc:creator>
  <cp:lastModifiedBy>Csala, Denes</cp:lastModifiedBy>
  <cp:revision>2</cp:revision>
  <dcterms:created xsi:type="dcterms:W3CDTF">2019-12-01T17:56:28Z</dcterms:created>
  <dcterms:modified xsi:type="dcterms:W3CDTF">2019-12-01T18:13:30Z</dcterms:modified>
</cp:coreProperties>
</file>