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8748-A885-47FD-B95D-FC9FCDA9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508D-27C3-46DE-BB13-0450F8E7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970C-4EB9-4645-9CCE-E188CBD4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5DD4-FED3-46D1-B235-945B1134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F648-F714-4848-BDC5-6125453C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F4D-8F49-431F-AB8E-B0A53F10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96C5-F8C3-47A1-A8AB-E253033B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DDD7-D53C-4E99-8585-31302743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6A9C-7EE4-4B73-BE2D-2E838C30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FEFE-AFED-4856-AEBB-4D74618D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BAB7-3C2A-4610-8873-83700C464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8F86E-DDDB-4D59-AEF8-9D8F2072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144A-E8EB-48DC-BA5A-50418E91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271A-80D5-4874-A63C-2B61A454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2D3A-3C7E-49B2-8C8A-E8EBAE7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07B4-8490-4CC6-BC9A-95A28555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EB16-AA17-4F60-8C3F-E5689661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921F-E092-4167-A200-804E4268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10F7-C065-4243-A547-C4E3EE8B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EDA8-F500-49EC-B848-A6F54F5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E5B7-3501-456E-AC69-9D3D3F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A181A-A275-4562-8AF6-ADD4C45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00AD-1619-45F1-AA25-5F6ABE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09C2-9205-48F7-96B0-9EB7D098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5BF-1B6E-4B89-98E8-2C7A298E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4848-764B-4011-A7FB-17302792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98CB-679C-4938-9075-E4FE331DE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52293-AF85-4229-B136-DE58BBFD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CBEB-C7C9-4CB6-B196-64F0A02B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0478-5EE5-48FF-91F8-247DC3D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A7B6-A48A-45FF-B3E7-27125BAC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0E90-9F54-4D48-BE01-B8633CDE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6EE6-C38F-4EDC-A37D-79192FAC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31A18-3956-4AE7-820C-C3320110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8B8A4-646C-426C-B90C-A44A50AFC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7DAD1-CF89-4AEF-AE63-5EC500BEA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4EC84-E419-4515-87AA-5EB6AFEC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2653F-DF98-4F3B-B2E1-22946140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6F16A-2D8A-4050-8F8E-DB61E467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F8A0-62A0-4CF8-9A64-F7B2942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49DCE-8147-47D0-A59A-D078897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85881-AB8B-4417-BE15-D02F04F4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6D7CD-D4B2-4121-A895-742BBD8A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86B0B-95A8-423E-8968-7A6557AA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FD092-15DA-498C-A44E-DA8A36A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DBF1-94BF-44B8-B978-4557EDA6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5E0B-591A-48EC-AE35-C85C5938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81B9-187E-4E58-85D8-8E49146C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D9CF-F62F-4330-9290-615E5F89C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4857-F871-4598-A5D1-E4C37BA8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8202-CB0D-4147-8CF9-16871A7F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C74E-0392-47E2-B6A5-0953DBEE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AF21-991D-4137-8457-53BEA5B2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65049-EFA3-4EB5-A0BC-2BA134E8C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21BD-E56D-464F-BE50-8F1F3B58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C93C-3DE7-4A64-AD55-95535B31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4024-BF3E-4B3C-9EB2-523A624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44A5-33F3-476B-BF84-3F32FC9E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27C1E-82C9-4F46-957F-F65DB330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8D7A9-2207-42EF-89C2-8078D352F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3ACA-8FEA-4BBB-9624-90651A04A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2951-439F-45FC-8D2A-CC77DE023AD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165E-7380-409C-BBD7-C96EE9CF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8B9-A4F6-481D-BB19-2F011413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09C3-922E-439F-BFD9-4F79C153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67C9A-BDEF-4A68-B321-C32B5D53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"/>
            <a:ext cx="10972798" cy="685799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7497ED-A4B9-4CBF-B531-DDB2A7631ABF}"/>
              </a:ext>
            </a:extLst>
          </p:cNvPr>
          <p:cNvCxnSpPr>
            <a:cxnSpLocks/>
          </p:cNvCxnSpPr>
          <p:nvPr/>
        </p:nvCxnSpPr>
        <p:spPr>
          <a:xfrm flipH="1">
            <a:off x="8041710" y="688327"/>
            <a:ext cx="706155" cy="4033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555046-D714-47DF-83DD-142303ACDBD4}"/>
              </a:ext>
            </a:extLst>
          </p:cNvPr>
          <p:cNvSpPr txBox="1"/>
          <p:nvPr/>
        </p:nvSpPr>
        <p:spPr>
          <a:xfrm>
            <a:off x="315238" y="3230167"/>
            <a:ext cx="1954060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feltétel teljesül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Évek, amikor az átlagosnál több a csapadék szintje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E88FB-418A-41AE-97BF-7AB8D8113525}"/>
              </a:ext>
            </a:extLst>
          </p:cNvPr>
          <p:cNvSpPr txBox="1"/>
          <p:nvPr/>
        </p:nvSpPr>
        <p:spPr>
          <a:xfrm>
            <a:off x="315238" y="1175264"/>
            <a:ext cx="2127337" cy="146423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feltétel változója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Átlagos csapadék mennyisége évente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vizsgált dátumon</a:t>
            </a:r>
          </a:p>
          <a:p>
            <a:pPr algn="ctr"/>
            <a:r>
              <a:rPr lang="hu-HU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júl. 31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86EF12-FB1D-40EC-B757-12238C16EC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78907" y="501042"/>
            <a:ext cx="700414" cy="6742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FDD7F8-A4B3-4461-ABC6-1E09B4ECB36E}"/>
              </a:ext>
            </a:extLst>
          </p:cNvPr>
          <p:cNvCxnSpPr>
            <a:cxnSpLocks/>
          </p:cNvCxnSpPr>
          <p:nvPr/>
        </p:nvCxnSpPr>
        <p:spPr>
          <a:xfrm flipV="1">
            <a:off x="2269298" y="3429000"/>
            <a:ext cx="974943" cy="138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BF8939-E783-49B7-A679-8D26B0072FFB}"/>
              </a:ext>
            </a:extLst>
          </p:cNvPr>
          <p:cNvCxnSpPr>
            <a:cxnSpLocks/>
          </p:cNvCxnSpPr>
          <p:nvPr/>
        </p:nvCxnSpPr>
        <p:spPr>
          <a:xfrm>
            <a:off x="2269298" y="3568039"/>
            <a:ext cx="686844" cy="4653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01B093-FDAF-4CFF-98B6-3F0CE24A5F8A}"/>
              </a:ext>
            </a:extLst>
          </p:cNvPr>
          <p:cNvCxnSpPr>
            <a:cxnSpLocks/>
          </p:cNvCxnSpPr>
          <p:nvPr/>
        </p:nvCxnSpPr>
        <p:spPr>
          <a:xfrm>
            <a:off x="2269298" y="3595036"/>
            <a:ext cx="686844" cy="790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6DCB1B-60A0-4D70-B4D8-9C87414CD441}"/>
              </a:ext>
            </a:extLst>
          </p:cNvPr>
          <p:cNvSpPr txBox="1"/>
          <p:nvPr/>
        </p:nvSpPr>
        <p:spPr>
          <a:xfrm>
            <a:off x="7895572" y="313755"/>
            <a:ext cx="1801660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Megfigyelés éve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39CD28-8F52-48DA-8C7B-60CE17CF5C34}"/>
              </a:ext>
            </a:extLst>
          </p:cNvPr>
          <p:cNvCxnSpPr>
            <a:cxnSpLocks/>
          </p:cNvCxnSpPr>
          <p:nvPr/>
        </p:nvCxnSpPr>
        <p:spPr>
          <a:xfrm flipH="1">
            <a:off x="7553195" y="688327"/>
            <a:ext cx="342377" cy="2511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694297-9AEA-45B0-A0F1-2719362DEFCC}"/>
              </a:ext>
            </a:extLst>
          </p:cNvPr>
          <p:cNvSpPr txBox="1"/>
          <p:nvPr/>
        </p:nvSpPr>
        <p:spPr>
          <a:xfrm>
            <a:off x="3211881" y="995161"/>
            <a:ext cx="3043825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jóslat változója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Átlagos hőmérséklet évente, a vizsgált periódusban </a:t>
            </a:r>
            <a:b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</a:br>
            <a:r>
              <a:rPr lang="hu-HU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dec. 21 - márc. 21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C435-F078-45E0-8ACE-98499C443A7D}"/>
              </a:ext>
            </a:extLst>
          </p:cNvPr>
          <p:cNvCxnSpPr>
            <a:cxnSpLocks/>
          </p:cNvCxnSpPr>
          <p:nvPr/>
        </p:nvCxnSpPr>
        <p:spPr>
          <a:xfrm flipV="1">
            <a:off x="5801640" y="688326"/>
            <a:ext cx="454066" cy="3068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615792-A977-4488-9687-0CD1BA1213A6}"/>
              </a:ext>
            </a:extLst>
          </p:cNvPr>
          <p:cNvSpPr txBox="1"/>
          <p:nvPr/>
        </p:nvSpPr>
        <p:spPr>
          <a:xfrm>
            <a:off x="5225961" y="2712514"/>
            <a:ext cx="3399774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 jóslat teljesül</a:t>
            </a:r>
          </a:p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Az átlagosnál hidegebb/melegebb évek a vizsgált periódusban </a:t>
            </a:r>
            <a:b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</a:br>
            <a:r>
              <a:rPr lang="hu-HU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dec. 21 - márc. 21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A22E7-9303-42A6-903C-99B45D6CA5E6}"/>
              </a:ext>
            </a:extLst>
          </p:cNvPr>
          <p:cNvCxnSpPr>
            <a:cxnSpLocks/>
          </p:cNvCxnSpPr>
          <p:nvPr/>
        </p:nvCxnSpPr>
        <p:spPr>
          <a:xfrm flipV="1">
            <a:off x="7950894" y="1857275"/>
            <a:ext cx="0" cy="8552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8DD223-E2E5-401A-9A07-725CD6F0C499}"/>
              </a:ext>
            </a:extLst>
          </p:cNvPr>
          <p:cNvCxnSpPr>
            <a:cxnSpLocks/>
          </p:cNvCxnSpPr>
          <p:nvPr/>
        </p:nvCxnSpPr>
        <p:spPr>
          <a:xfrm flipH="1">
            <a:off x="4903938" y="3904330"/>
            <a:ext cx="322023" cy="2701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A63BC1-1038-4450-B630-1D7BBD8A7FBD}"/>
              </a:ext>
            </a:extLst>
          </p:cNvPr>
          <p:cNvSpPr txBox="1"/>
          <p:nvPr/>
        </p:nvSpPr>
        <p:spPr>
          <a:xfrm>
            <a:off x="3244241" y="4499367"/>
            <a:ext cx="2306359" cy="64698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Évek száma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, amikor a </a:t>
            </a:r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megfigyelés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 teljesül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C11C4-E1A5-4CE8-943D-73183DEBBE93}"/>
              </a:ext>
            </a:extLst>
          </p:cNvPr>
          <p:cNvSpPr txBox="1"/>
          <p:nvPr/>
        </p:nvSpPr>
        <p:spPr>
          <a:xfrm>
            <a:off x="3692050" y="5277431"/>
            <a:ext cx="1721802" cy="64698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Ebből a </a:t>
            </a:r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jóslat </a:t>
            </a:r>
          </a:p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hányszor jön be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A8C849-5CFF-4754-80FC-B505FA29063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790695" y="4822860"/>
            <a:ext cx="453546" cy="4952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FA7E1-95BE-4210-9576-DB6558A4724E}"/>
              </a:ext>
            </a:extLst>
          </p:cNvPr>
          <p:cNvCxnSpPr>
            <a:cxnSpLocks/>
          </p:cNvCxnSpPr>
          <p:nvPr/>
        </p:nvCxnSpPr>
        <p:spPr>
          <a:xfrm flipV="1">
            <a:off x="5413851" y="5471290"/>
            <a:ext cx="387789" cy="1296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51FBF0-EAF2-4A21-A7C5-3C0FE174F7FC}"/>
              </a:ext>
            </a:extLst>
          </p:cNvPr>
          <p:cNvSpPr txBox="1"/>
          <p:nvPr/>
        </p:nvSpPr>
        <p:spPr>
          <a:xfrm>
            <a:off x="10369990" y="5448426"/>
            <a:ext cx="1417002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Találati arány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342AD-CB39-45BA-A3D5-C1E1AEDE107D}"/>
              </a:ext>
            </a:extLst>
          </p:cNvPr>
          <p:cNvCxnSpPr>
            <a:cxnSpLocks/>
          </p:cNvCxnSpPr>
          <p:nvPr/>
        </p:nvCxnSpPr>
        <p:spPr>
          <a:xfrm flipH="1">
            <a:off x="10922696" y="5836735"/>
            <a:ext cx="155796" cy="2133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3652F2-2CC5-4217-9518-8D723DDAD93B}"/>
              </a:ext>
            </a:extLst>
          </p:cNvPr>
          <p:cNvSpPr txBox="1"/>
          <p:nvPr/>
        </p:nvSpPr>
        <p:spPr>
          <a:xfrm>
            <a:off x="2272952" y="6310021"/>
            <a:ext cx="1035486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Feltétel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B8721C-5F8A-4823-8B1D-3CBD0FB3D513}"/>
              </a:ext>
            </a:extLst>
          </p:cNvPr>
          <p:cNvSpPr txBox="1"/>
          <p:nvPr/>
        </p:nvSpPr>
        <p:spPr>
          <a:xfrm>
            <a:off x="8745778" y="6299216"/>
            <a:ext cx="1035486" cy="374571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Jóslat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41A842-885F-481F-8051-CE27E134FB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041710" y="6486502"/>
            <a:ext cx="704068" cy="213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732BC2-F0EA-4DEA-ACE8-684BB6AF5DF4}"/>
              </a:ext>
            </a:extLst>
          </p:cNvPr>
          <p:cNvCxnSpPr>
            <a:cxnSpLocks/>
          </p:cNvCxnSpPr>
          <p:nvPr/>
        </p:nvCxnSpPr>
        <p:spPr>
          <a:xfrm>
            <a:off x="3308438" y="6505315"/>
            <a:ext cx="294363" cy="25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CCB78B80-FEAD-4BE6-AC9A-06D12070E03E}"/>
              </a:ext>
            </a:extLst>
          </p:cNvPr>
          <p:cNvSpPr/>
          <p:nvPr/>
        </p:nvSpPr>
        <p:spPr>
          <a:xfrm rot="16200000" flipH="1">
            <a:off x="3186592" y="4848363"/>
            <a:ext cx="978649" cy="614720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84C9CF-BC55-409C-B391-4821E8580436}"/>
              </a:ext>
            </a:extLst>
          </p:cNvPr>
          <p:cNvSpPr txBox="1"/>
          <p:nvPr/>
        </p:nvSpPr>
        <p:spPr>
          <a:xfrm>
            <a:off x="10276041" y="439095"/>
            <a:ext cx="1306358" cy="1191816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ulim Park" pitchFamily="2" charset="0"/>
              </a:rPr>
              <a:t>Statisztikák!</a:t>
            </a:r>
          </a:p>
          <a:p>
            <a:pPr algn="ctr"/>
            <a:endParaRPr lang="hu-HU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  <a:p>
            <a:pPr algn="ctr"/>
            <a:endParaRPr lang="hu-HU" sz="1600" b="1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  <a:p>
            <a:pPr algn="ctr"/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  <a:latin typeface="Kulim Park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3A3A8B-7C20-4AE6-9C36-856155C64809}"/>
              </a:ext>
            </a:extLst>
          </p:cNvPr>
          <p:cNvCxnSpPr>
            <a:cxnSpLocks/>
          </p:cNvCxnSpPr>
          <p:nvPr/>
        </p:nvCxnSpPr>
        <p:spPr>
          <a:xfrm flipH="1">
            <a:off x="10369990" y="1630585"/>
            <a:ext cx="248429" cy="2767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1BD2E7-4BC8-40D4-A101-077692961D4C}"/>
              </a:ext>
            </a:extLst>
          </p:cNvPr>
          <p:cNvCxnSpPr>
            <a:cxnSpLocks/>
          </p:cNvCxnSpPr>
          <p:nvPr/>
        </p:nvCxnSpPr>
        <p:spPr>
          <a:xfrm flipH="1">
            <a:off x="10494204" y="1632123"/>
            <a:ext cx="606205" cy="23458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ollface | Know Your Meme">
            <a:extLst>
              <a:ext uri="{FF2B5EF4-FFF2-40B4-BE49-F238E27FC236}">
                <a16:creationId xmlns:a16="http://schemas.microsoft.com/office/drawing/2014/main" id="{99E82170-4293-47CF-B544-572149C0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302" y="856372"/>
            <a:ext cx="1133836" cy="6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Kulim Park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6</cp:revision>
  <dcterms:created xsi:type="dcterms:W3CDTF">2019-11-26T20:05:12Z</dcterms:created>
  <dcterms:modified xsi:type="dcterms:W3CDTF">2019-11-26T20:35:46Z</dcterms:modified>
</cp:coreProperties>
</file>