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9B875B-F08F-4BCB-8D77-9B9161BC616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EE"/>
    <a:srgbClr val="EEEEFF"/>
    <a:srgbClr val="2B2B2B"/>
    <a:srgbClr val="EC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6FB3B0-4040-4BD9-A8AF-BB675CDBF4BE}"/>
              </a:ext>
            </a:extLst>
          </p:cNvPr>
          <p:cNvSpPr/>
          <p:nvPr/>
        </p:nvSpPr>
        <p:spPr>
          <a:xfrm>
            <a:off x="0" y="0"/>
            <a:ext cx="27432000" cy="18288000"/>
          </a:xfrm>
          <a:prstGeom prst="rect">
            <a:avLst/>
          </a:prstGeom>
          <a:solidFill>
            <a:srgbClr val="DDDDEE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569A897-20DC-4587-91CA-11C19F429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r="9797" b="13851"/>
          <a:stretch/>
        </p:blipFill>
        <p:spPr>
          <a:xfrm>
            <a:off x="228597" y="12748995"/>
            <a:ext cx="6798552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CA8601E-7FE2-4CA1-9469-3EE9256ED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r="9994" b="13851"/>
          <a:stretch/>
        </p:blipFill>
        <p:spPr>
          <a:xfrm>
            <a:off x="6977800" y="12705248"/>
            <a:ext cx="6798552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3045CD0-0F94-4F34-909B-707588AAD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r="9895" b="13602"/>
          <a:stretch/>
        </p:blipFill>
        <p:spPr>
          <a:xfrm>
            <a:off x="13547821" y="12705248"/>
            <a:ext cx="6901480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E7D89D1-7A21-4C56-831B-80A42087E5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10191" b="13478"/>
          <a:stretch/>
        </p:blipFill>
        <p:spPr>
          <a:xfrm>
            <a:off x="20341472" y="12748995"/>
            <a:ext cx="6950359" cy="539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486192-6BFC-495A-B6F5-5BA73E4AB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9" y="-68613"/>
            <a:ext cx="3886917" cy="111936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90572B-6575-4C9B-B0C1-3CA5F94CE72D}"/>
              </a:ext>
            </a:extLst>
          </p:cNvPr>
          <p:cNvCxnSpPr>
            <a:cxnSpLocks/>
          </p:cNvCxnSpPr>
          <p:nvPr/>
        </p:nvCxnSpPr>
        <p:spPr>
          <a:xfrm>
            <a:off x="-48048" y="933767"/>
            <a:ext cx="27480048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6C5CEAB-F363-493B-BAD6-6F0A32278153}"/>
              </a:ext>
            </a:extLst>
          </p:cNvPr>
          <p:cNvSpPr txBox="1"/>
          <p:nvPr/>
        </p:nvSpPr>
        <p:spPr>
          <a:xfrm>
            <a:off x="6428677" y="90056"/>
            <a:ext cx="12333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Hol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vagytok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sz</a:t>
            </a:r>
            <a:r>
              <a:rPr lang="hu-HU" sz="40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ékely(földi)ek?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113" name="Graphic 112" descr="Pie chart">
            <a:extLst>
              <a:ext uri="{FF2B5EF4-FFF2-40B4-BE49-F238E27FC236}">
                <a16:creationId xmlns:a16="http://schemas.microsoft.com/office/drawing/2014/main" id="{8C910C16-C694-4FA3-8595-D251DA5F2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98418" y="144045"/>
            <a:ext cx="640080" cy="6400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6A1DC27-0614-4743-9035-271E0FDA75A1}"/>
              </a:ext>
            </a:extLst>
          </p:cNvPr>
          <p:cNvSpPr txBox="1"/>
          <p:nvPr/>
        </p:nvSpPr>
        <p:spPr>
          <a:xfrm>
            <a:off x="17616399" y="180114"/>
            <a:ext cx="8919145" cy="5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Facebook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| 201</a:t>
            </a:r>
            <a:r>
              <a:rPr lang="hu-HU" sz="2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5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3EFCF8-F34F-4DDF-B7B9-279FA4F1ADC7}"/>
              </a:ext>
            </a:extLst>
          </p:cNvPr>
          <p:cNvSpPr txBox="1"/>
          <p:nvPr/>
        </p:nvSpPr>
        <p:spPr>
          <a:xfrm>
            <a:off x="17576237" y="1147816"/>
            <a:ext cx="8919145" cy="5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Csala D</a:t>
            </a:r>
            <a:r>
              <a:rPr lang="hu-HU" sz="2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énes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rPr>
              <a:t>| 2015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270227-197B-4873-968E-252E3743084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635" y="1050533"/>
            <a:ext cx="731520" cy="7315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FEFB16-A0B4-4074-A1C0-8813BAB030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EEEEFF"/>
              </a:clrFrom>
              <a:clrTo>
                <a:srgbClr val="EEE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" r="50643"/>
          <a:stretch/>
        </p:blipFill>
        <p:spPr>
          <a:xfrm>
            <a:off x="716743" y="1136709"/>
            <a:ext cx="7701067" cy="58567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972D87F-CCBA-4291-A2D9-1B2B0B740D9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AAAABB"/>
              </a:clrFrom>
              <a:clrTo>
                <a:srgbClr val="AAAAB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2" t="4037" r="22163" b="14113"/>
          <a:stretch/>
        </p:blipFill>
        <p:spPr>
          <a:xfrm>
            <a:off x="852211" y="7246239"/>
            <a:ext cx="7482910" cy="54168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85410C-8A08-43DE-ACE9-707A5E6B8CF6}"/>
              </a:ext>
            </a:extLst>
          </p:cNvPr>
          <p:cNvGrpSpPr/>
          <p:nvPr/>
        </p:nvGrpSpPr>
        <p:grpSpPr>
          <a:xfrm>
            <a:off x="8848929" y="1928367"/>
            <a:ext cx="18183206" cy="10242200"/>
            <a:chOff x="8212289" y="2661708"/>
            <a:chExt cx="11893409" cy="669929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D054D4D-6466-47F2-B5FB-3A9B80EAC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0"/>
            <a:stretch/>
          </p:blipFill>
          <p:spPr>
            <a:xfrm>
              <a:off x="8212289" y="2661708"/>
              <a:ext cx="11861982" cy="66198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61C37C7-52EF-4C1E-947F-C858694B50A7}"/>
                </a:ext>
              </a:extLst>
            </p:cNvPr>
            <p:cNvSpPr/>
            <p:nvPr/>
          </p:nvSpPr>
          <p:spPr>
            <a:xfrm>
              <a:off x="18670137" y="8338782"/>
              <a:ext cx="1435561" cy="1022222"/>
            </a:xfrm>
            <a:prstGeom prst="rect">
              <a:avLst/>
            </a:prstGeom>
            <a:solidFill>
              <a:srgbClr val="DDD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9F761B5-BE57-4704-A2F5-BBFECFB66F50}"/>
              </a:ext>
            </a:extLst>
          </p:cNvPr>
          <p:cNvSpPr/>
          <p:nvPr/>
        </p:nvSpPr>
        <p:spPr>
          <a:xfrm>
            <a:off x="8098051" y="9279468"/>
            <a:ext cx="338937" cy="237066"/>
          </a:xfrm>
          <a:prstGeom prst="rect">
            <a:avLst/>
          </a:prstGeom>
          <a:solidFill>
            <a:srgbClr val="DDD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26</cp:revision>
  <dcterms:created xsi:type="dcterms:W3CDTF">2019-08-20T21:31:40Z</dcterms:created>
  <dcterms:modified xsi:type="dcterms:W3CDTF">2019-08-25T07:24:56Z</dcterms:modified>
</cp:coreProperties>
</file>