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8" r:id="rId2"/>
  </p:sldIdLst>
  <p:sldSz cx="27432000" cy="1828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6C9B875B-F08F-4BCB-8D77-9B9161BC6160}">
          <p14:sldIdLst>
            <p14:sldId id="25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2B2B"/>
    <a:srgbClr val="EC0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5" autoAdjust="0"/>
    <p:restoredTop sz="94660"/>
  </p:normalViewPr>
  <p:slideViewPr>
    <p:cSldViewPr snapToGrid="0">
      <p:cViewPr>
        <p:scale>
          <a:sx n="30" d="100"/>
          <a:sy n="30" d="100"/>
        </p:scale>
        <p:origin x="70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1" Type="http://schemas.openxmlformats.org/officeDocument/2006/relationships/image" Target="../media/image1.png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0" y="2992968"/>
            <a:ext cx="23317200" cy="6366933"/>
          </a:xfrm>
        </p:spPr>
        <p:txBody>
          <a:bodyPr anchor="b"/>
          <a:lstStyle>
            <a:lvl1pPr algn="ctr">
              <a:defRPr sz="1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9000" y="9605435"/>
            <a:ext cx="20574000" cy="4415365"/>
          </a:xfrm>
        </p:spPr>
        <p:txBody>
          <a:bodyPr/>
          <a:lstStyle>
            <a:lvl1pPr marL="0" indent="0" algn="ctr">
              <a:buNone/>
              <a:defRPr sz="6400"/>
            </a:lvl1pPr>
            <a:lvl2pPr marL="1219215" indent="0" algn="ctr">
              <a:buNone/>
              <a:defRPr sz="5333"/>
            </a:lvl2pPr>
            <a:lvl3pPr marL="2438430" indent="0" algn="ctr">
              <a:buNone/>
              <a:defRPr sz="4800"/>
            </a:lvl3pPr>
            <a:lvl4pPr marL="3657646" indent="0" algn="ctr">
              <a:buNone/>
              <a:defRPr sz="4267"/>
            </a:lvl4pPr>
            <a:lvl5pPr marL="4876861" indent="0" algn="ctr">
              <a:buNone/>
              <a:defRPr sz="4267"/>
            </a:lvl5pPr>
            <a:lvl6pPr marL="6096076" indent="0" algn="ctr">
              <a:buNone/>
              <a:defRPr sz="4267"/>
            </a:lvl6pPr>
            <a:lvl7pPr marL="7315291" indent="0" algn="ctr">
              <a:buNone/>
              <a:defRPr sz="4267"/>
            </a:lvl7pPr>
            <a:lvl8pPr marL="8534507" indent="0" algn="ctr">
              <a:buNone/>
              <a:defRPr sz="4267"/>
            </a:lvl8pPr>
            <a:lvl9pPr marL="9753722" indent="0" algn="ctr">
              <a:buNone/>
              <a:defRPr sz="426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2CEB7-954B-44F0-A63A-3D4B70B0AC7E}" type="datetimeFigureOut">
              <a:rPr lang="en-US" smtClean="0"/>
              <a:t>8/25/2019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1F69E-CAFA-4ADA-907D-FAF86A1BF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259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2CEB7-954B-44F0-A63A-3D4B70B0AC7E}" type="datetimeFigureOut">
              <a:rPr lang="en-US" smtClean="0"/>
              <a:t>8/25/2019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1F69E-CAFA-4ADA-907D-FAF86A1BF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673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9631027" y="973667"/>
            <a:ext cx="5915025" cy="154982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85952" y="973667"/>
            <a:ext cx="17402175" cy="1549823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2CEB7-954B-44F0-A63A-3D4B70B0AC7E}" type="datetimeFigureOut">
              <a:rPr lang="en-US" smtClean="0"/>
              <a:t>8/25/2019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1F69E-CAFA-4ADA-907D-FAF86A1BF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009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2CEB7-954B-44F0-A63A-3D4B70B0AC7E}" type="datetimeFigureOut">
              <a:rPr lang="en-US" smtClean="0"/>
              <a:t>8/25/2019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1F69E-CAFA-4ADA-907D-FAF86A1BF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180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1664" y="4559305"/>
            <a:ext cx="23660100" cy="7607299"/>
          </a:xfrm>
        </p:spPr>
        <p:txBody>
          <a:bodyPr anchor="b"/>
          <a:lstStyle>
            <a:lvl1pPr>
              <a:defRPr sz="1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71664" y="12238572"/>
            <a:ext cx="23660100" cy="4000499"/>
          </a:xfrm>
        </p:spPr>
        <p:txBody>
          <a:bodyPr/>
          <a:lstStyle>
            <a:lvl1pPr marL="0" indent="0">
              <a:buNone/>
              <a:defRPr sz="6400">
                <a:solidFill>
                  <a:schemeClr val="tx1"/>
                </a:solidFill>
              </a:defRPr>
            </a:lvl1pPr>
            <a:lvl2pPr marL="1219215" indent="0">
              <a:buNone/>
              <a:defRPr sz="5333">
                <a:solidFill>
                  <a:schemeClr val="tx1">
                    <a:tint val="75000"/>
                  </a:schemeClr>
                </a:solidFill>
              </a:defRPr>
            </a:lvl2pPr>
            <a:lvl3pPr marL="243843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3pPr>
            <a:lvl4pPr marL="3657646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4pPr>
            <a:lvl5pPr marL="4876861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5pPr>
            <a:lvl6pPr marL="6096076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6pPr>
            <a:lvl7pPr marL="7315291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7pPr>
            <a:lvl8pPr marL="8534507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8pPr>
            <a:lvl9pPr marL="9753722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2CEB7-954B-44F0-A63A-3D4B70B0AC7E}" type="datetimeFigureOut">
              <a:rPr lang="en-US" smtClean="0"/>
              <a:t>8/25/2019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1F69E-CAFA-4ADA-907D-FAF86A1BF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862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85950" y="4868333"/>
            <a:ext cx="11658600" cy="11603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887450" y="4868333"/>
            <a:ext cx="11658600" cy="11603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2CEB7-954B-44F0-A63A-3D4B70B0AC7E}" type="datetimeFigureOut">
              <a:rPr lang="en-US" smtClean="0"/>
              <a:t>8/25/2019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1F69E-CAFA-4ADA-907D-FAF86A1BF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808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973671"/>
            <a:ext cx="23660100" cy="35348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9526" y="4483101"/>
            <a:ext cx="11605020" cy="2197099"/>
          </a:xfrm>
        </p:spPr>
        <p:txBody>
          <a:bodyPr anchor="b"/>
          <a:lstStyle>
            <a:lvl1pPr marL="0" indent="0">
              <a:buNone/>
              <a:defRPr sz="6400" b="1"/>
            </a:lvl1pPr>
            <a:lvl2pPr marL="1219215" indent="0">
              <a:buNone/>
              <a:defRPr sz="5333" b="1"/>
            </a:lvl2pPr>
            <a:lvl3pPr marL="2438430" indent="0">
              <a:buNone/>
              <a:defRPr sz="4800" b="1"/>
            </a:lvl3pPr>
            <a:lvl4pPr marL="3657646" indent="0">
              <a:buNone/>
              <a:defRPr sz="4267" b="1"/>
            </a:lvl4pPr>
            <a:lvl5pPr marL="4876861" indent="0">
              <a:buNone/>
              <a:defRPr sz="4267" b="1"/>
            </a:lvl5pPr>
            <a:lvl6pPr marL="6096076" indent="0">
              <a:buNone/>
              <a:defRPr sz="4267" b="1"/>
            </a:lvl6pPr>
            <a:lvl7pPr marL="7315291" indent="0">
              <a:buNone/>
              <a:defRPr sz="4267" b="1"/>
            </a:lvl7pPr>
            <a:lvl8pPr marL="8534507" indent="0">
              <a:buNone/>
              <a:defRPr sz="4267" b="1"/>
            </a:lvl8pPr>
            <a:lvl9pPr marL="9753722" indent="0">
              <a:buNone/>
              <a:defRPr sz="42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89526" y="6680200"/>
            <a:ext cx="11605020" cy="9825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887452" y="4483101"/>
            <a:ext cx="11662173" cy="2197099"/>
          </a:xfrm>
        </p:spPr>
        <p:txBody>
          <a:bodyPr anchor="b"/>
          <a:lstStyle>
            <a:lvl1pPr marL="0" indent="0">
              <a:buNone/>
              <a:defRPr sz="6400" b="1"/>
            </a:lvl1pPr>
            <a:lvl2pPr marL="1219215" indent="0">
              <a:buNone/>
              <a:defRPr sz="5333" b="1"/>
            </a:lvl2pPr>
            <a:lvl3pPr marL="2438430" indent="0">
              <a:buNone/>
              <a:defRPr sz="4800" b="1"/>
            </a:lvl3pPr>
            <a:lvl4pPr marL="3657646" indent="0">
              <a:buNone/>
              <a:defRPr sz="4267" b="1"/>
            </a:lvl4pPr>
            <a:lvl5pPr marL="4876861" indent="0">
              <a:buNone/>
              <a:defRPr sz="4267" b="1"/>
            </a:lvl5pPr>
            <a:lvl6pPr marL="6096076" indent="0">
              <a:buNone/>
              <a:defRPr sz="4267" b="1"/>
            </a:lvl6pPr>
            <a:lvl7pPr marL="7315291" indent="0">
              <a:buNone/>
              <a:defRPr sz="4267" b="1"/>
            </a:lvl7pPr>
            <a:lvl8pPr marL="8534507" indent="0">
              <a:buNone/>
              <a:defRPr sz="4267" b="1"/>
            </a:lvl8pPr>
            <a:lvl9pPr marL="9753722" indent="0">
              <a:buNone/>
              <a:defRPr sz="42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887452" y="6680200"/>
            <a:ext cx="11662173" cy="9825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2CEB7-954B-44F0-A63A-3D4B70B0AC7E}" type="datetimeFigureOut">
              <a:rPr lang="en-US" smtClean="0"/>
              <a:t>8/25/2019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1F69E-CAFA-4ADA-907D-FAF86A1BF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679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2CEB7-954B-44F0-A63A-3D4B70B0AC7E}" type="datetimeFigureOut">
              <a:rPr lang="en-US" smtClean="0"/>
              <a:t>8/25/2019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1F69E-CAFA-4ADA-907D-FAF86A1BF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34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2CEB7-954B-44F0-A63A-3D4B70B0AC7E}" type="datetimeFigureOut">
              <a:rPr lang="en-US" smtClean="0"/>
              <a:t>8/25/2019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1F69E-CAFA-4ADA-907D-FAF86A1BF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391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1219200"/>
            <a:ext cx="8847534" cy="4267200"/>
          </a:xfrm>
        </p:spPr>
        <p:txBody>
          <a:bodyPr anchor="b"/>
          <a:lstStyle>
            <a:lvl1pPr>
              <a:defRPr sz="85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62173" y="2633138"/>
            <a:ext cx="13887450" cy="12996333"/>
          </a:xfrm>
        </p:spPr>
        <p:txBody>
          <a:bodyPr/>
          <a:lstStyle>
            <a:lvl1pPr>
              <a:defRPr sz="8533"/>
            </a:lvl1pPr>
            <a:lvl2pPr>
              <a:defRPr sz="7467"/>
            </a:lvl2pPr>
            <a:lvl3pPr>
              <a:defRPr sz="6400"/>
            </a:lvl3pPr>
            <a:lvl4pPr>
              <a:defRPr sz="5333"/>
            </a:lvl4pPr>
            <a:lvl5pPr>
              <a:defRPr sz="5333"/>
            </a:lvl5pPr>
            <a:lvl6pPr>
              <a:defRPr sz="5333"/>
            </a:lvl6pPr>
            <a:lvl7pPr>
              <a:defRPr sz="5333"/>
            </a:lvl7pPr>
            <a:lvl8pPr>
              <a:defRPr sz="5333"/>
            </a:lvl8pPr>
            <a:lvl9pPr>
              <a:defRPr sz="53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9523" y="5486400"/>
            <a:ext cx="8847534" cy="10164235"/>
          </a:xfrm>
        </p:spPr>
        <p:txBody>
          <a:bodyPr/>
          <a:lstStyle>
            <a:lvl1pPr marL="0" indent="0">
              <a:buNone/>
              <a:defRPr sz="4267"/>
            </a:lvl1pPr>
            <a:lvl2pPr marL="1219215" indent="0">
              <a:buNone/>
              <a:defRPr sz="3733"/>
            </a:lvl2pPr>
            <a:lvl3pPr marL="2438430" indent="0">
              <a:buNone/>
              <a:defRPr sz="3200"/>
            </a:lvl3pPr>
            <a:lvl4pPr marL="3657646" indent="0">
              <a:buNone/>
              <a:defRPr sz="2667"/>
            </a:lvl4pPr>
            <a:lvl5pPr marL="4876861" indent="0">
              <a:buNone/>
              <a:defRPr sz="2667"/>
            </a:lvl5pPr>
            <a:lvl6pPr marL="6096076" indent="0">
              <a:buNone/>
              <a:defRPr sz="2667"/>
            </a:lvl6pPr>
            <a:lvl7pPr marL="7315291" indent="0">
              <a:buNone/>
              <a:defRPr sz="2667"/>
            </a:lvl7pPr>
            <a:lvl8pPr marL="8534507" indent="0">
              <a:buNone/>
              <a:defRPr sz="2667"/>
            </a:lvl8pPr>
            <a:lvl9pPr marL="9753722" indent="0">
              <a:buNone/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2CEB7-954B-44F0-A63A-3D4B70B0AC7E}" type="datetimeFigureOut">
              <a:rPr lang="en-US" smtClean="0"/>
              <a:t>8/25/2019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1F69E-CAFA-4ADA-907D-FAF86A1BF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486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1219200"/>
            <a:ext cx="8847534" cy="4267200"/>
          </a:xfrm>
        </p:spPr>
        <p:txBody>
          <a:bodyPr anchor="b"/>
          <a:lstStyle>
            <a:lvl1pPr>
              <a:defRPr sz="85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62173" y="2633138"/>
            <a:ext cx="13887450" cy="12996333"/>
          </a:xfrm>
        </p:spPr>
        <p:txBody>
          <a:bodyPr anchor="t"/>
          <a:lstStyle>
            <a:lvl1pPr marL="0" indent="0">
              <a:buNone/>
              <a:defRPr sz="8533"/>
            </a:lvl1pPr>
            <a:lvl2pPr marL="1219215" indent="0">
              <a:buNone/>
              <a:defRPr sz="7467"/>
            </a:lvl2pPr>
            <a:lvl3pPr marL="2438430" indent="0">
              <a:buNone/>
              <a:defRPr sz="6400"/>
            </a:lvl3pPr>
            <a:lvl4pPr marL="3657646" indent="0">
              <a:buNone/>
              <a:defRPr sz="5333"/>
            </a:lvl4pPr>
            <a:lvl5pPr marL="4876861" indent="0">
              <a:buNone/>
              <a:defRPr sz="5333"/>
            </a:lvl5pPr>
            <a:lvl6pPr marL="6096076" indent="0">
              <a:buNone/>
              <a:defRPr sz="5333"/>
            </a:lvl6pPr>
            <a:lvl7pPr marL="7315291" indent="0">
              <a:buNone/>
              <a:defRPr sz="5333"/>
            </a:lvl7pPr>
            <a:lvl8pPr marL="8534507" indent="0">
              <a:buNone/>
              <a:defRPr sz="5333"/>
            </a:lvl8pPr>
            <a:lvl9pPr marL="9753722" indent="0">
              <a:buNone/>
              <a:defRPr sz="53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9523" y="5486400"/>
            <a:ext cx="8847534" cy="10164235"/>
          </a:xfrm>
        </p:spPr>
        <p:txBody>
          <a:bodyPr/>
          <a:lstStyle>
            <a:lvl1pPr marL="0" indent="0">
              <a:buNone/>
              <a:defRPr sz="4267"/>
            </a:lvl1pPr>
            <a:lvl2pPr marL="1219215" indent="0">
              <a:buNone/>
              <a:defRPr sz="3733"/>
            </a:lvl2pPr>
            <a:lvl3pPr marL="2438430" indent="0">
              <a:buNone/>
              <a:defRPr sz="3200"/>
            </a:lvl3pPr>
            <a:lvl4pPr marL="3657646" indent="0">
              <a:buNone/>
              <a:defRPr sz="2667"/>
            </a:lvl4pPr>
            <a:lvl5pPr marL="4876861" indent="0">
              <a:buNone/>
              <a:defRPr sz="2667"/>
            </a:lvl5pPr>
            <a:lvl6pPr marL="6096076" indent="0">
              <a:buNone/>
              <a:defRPr sz="2667"/>
            </a:lvl6pPr>
            <a:lvl7pPr marL="7315291" indent="0">
              <a:buNone/>
              <a:defRPr sz="2667"/>
            </a:lvl7pPr>
            <a:lvl8pPr marL="8534507" indent="0">
              <a:buNone/>
              <a:defRPr sz="2667"/>
            </a:lvl8pPr>
            <a:lvl9pPr marL="9753722" indent="0">
              <a:buNone/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2CEB7-954B-44F0-A63A-3D4B70B0AC7E}" type="datetimeFigureOut">
              <a:rPr lang="en-US" smtClean="0"/>
              <a:t>8/25/2019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1F69E-CAFA-4ADA-907D-FAF86A1BF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070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85950" y="973671"/>
            <a:ext cx="23660100" cy="3534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5950" y="4868333"/>
            <a:ext cx="23660100" cy="11603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5950" y="16950271"/>
            <a:ext cx="61722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CEB7-954B-44F0-A63A-3D4B70B0AC7E}" type="datetimeFigureOut">
              <a:rPr lang="en-US" smtClean="0"/>
              <a:t>8/25/2019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086850" y="16950271"/>
            <a:ext cx="92583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373850" y="16950271"/>
            <a:ext cx="61722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11F69E-CAFA-4ADA-907D-FAF86A1BF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081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2438430" rtl="0" eaLnBrk="1" latinLnBrk="0" hangingPunct="1">
        <a:lnSpc>
          <a:spcPct val="90000"/>
        </a:lnSpc>
        <a:spcBef>
          <a:spcPct val="0"/>
        </a:spcBef>
        <a:buNone/>
        <a:defRPr sz="117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09608" indent="-609608" algn="l" defTabSz="2438430" rtl="0" eaLnBrk="1" latinLnBrk="0" hangingPunct="1">
        <a:lnSpc>
          <a:spcPct val="90000"/>
        </a:lnSpc>
        <a:spcBef>
          <a:spcPts val="2667"/>
        </a:spcBef>
        <a:buFont typeface="Arial" panose="020B0604020202020204" pitchFamily="34" charset="0"/>
        <a:buChar char="•"/>
        <a:defRPr sz="7467" kern="1200">
          <a:solidFill>
            <a:schemeClr val="tx1"/>
          </a:solidFill>
          <a:latin typeface="+mn-lt"/>
          <a:ea typeface="+mn-ea"/>
          <a:cs typeface="+mn-cs"/>
        </a:defRPr>
      </a:lvl1pPr>
      <a:lvl2pPr marL="1828823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2pPr>
      <a:lvl3pPr marL="3048038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5333" kern="1200">
          <a:solidFill>
            <a:schemeClr val="tx1"/>
          </a:solidFill>
          <a:latin typeface="+mn-lt"/>
          <a:ea typeface="+mn-ea"/>
          <a:cs typeface="+mn-cs"/>
        </a:defRPr>
      </a:lvl3pPr>
      <a:lvl4pPr marL="4267253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4pPr>
      <a:lvl5pPr marL="5486469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5pPr>
      <a:lvl6pPr marL="6705684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6pPr>
      <a:lvl7pPr marL="7924899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7pPr>
      <a:lvl8pPr marL="9144114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8pPr>
      <a:lvl9pPr marL="10363330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1pPr>
      <a:lvl2pPr marL="1219215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438430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3657646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4pPr>
      <a:lvl5pPr marL="4876861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5pPr>
      <a:lvl6pPr marL="6096076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6pPr>
      <a:lvl7pPr marL="7315291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7pPr>
      <a:lvl8pPr marL="8534507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8pPr>
      <a:lvl9pPr marL="9753722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12" Type="http://schemas.openxmlformats.org/officeDocument/2006/relationships/image" Target="../media/image29.sv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0" Type="http://schemas.openxmlformats.org/officeDocument/2006/relationships/image" Target="../media/image27.sv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6FB3B0-4040-4BD9-A8AF-BB675CDBF4BE}"/>
              </a:ext>
            </a:extLst>
          </p:cNvPr>
          <p:cNvSpPr/>
          <p:nvPr/>
        </p:nvSpPr>
        <p:spPr>
          <a:xfrm>
            <a:off x="0" y="0"/>
            <a:ext cx="27432000" cy="18288000"/>
          </a:xfrm>
          <a:prstGeom prst="rect">
            <a:avLst/>
          </a:prstGeom>
          <a:solidFill>
            <a:schemeClr val="bg2"/>
          </a:solidFill>
          <a:ln w="762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F27FF7F-7C73-43A4-BF13-45DB33803BD5}"/>
              </a:ext>
            </a:extLst>
          </p:cNvPr>
          <p:cNvGrpSpPr/>
          <p:nvPr/>
        </p:nvGrpSpPr>
        <p:grpSpPr>
          <a:xfrm>
            <a:off x="3195528" y="1352936"/>
            <a:ext cx="12949425" cy="8942610"/>
            <a:chOff x="571500" y="3162298"/>
            <a:chExt cx="8756860" cy="6047310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7CD2DCE1-BD4C-4D17-8FBF-3CD51A2F251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999" t="32242" r="23276" b="3170"/>
            <a:stretch/>
          </p:blipFill>
          <p:spPr>
            <a:xfrm>
              <a:off x="571500" y="3291075"/>
              <a:ext cx="8756860" cy="5918533"/>
            </a:xfrm>
            <a:prstGeom prst="rect">
              <a:avLst/>
            </a:prstGeom>
          </p:spPr>
        </p:pic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9A36E243-B5A5-4A2D-945A-6625A24C3AB1}"/>
                </a:ext>
              </a:extLst>
            </p:cNvPr>
            <p:cNvSpPr/>
            <p:nvPr/>
          </p:nvSpPr>
          <p:spPr>
            <a:xfrm>
              <a:off x="3593919" y="3162298"/>
              <a:ext cx="2590313" cy="471238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21" name="Picture 20">
            <a:extLst>
              <a:ext uri="{FF2B5EF4-FFF2-40B4-BE49-F238E27FC236}">
                <a16:creationId xmlns:a16="http://schemas.microsoft.com/office/drawing/2014/main" id="{34486192-6BFC-495A-B6F5-5BA73E4ABE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49" y="-68613"/>
            <a:ext cx="3886917" cy="1119366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07B0A711-4A5A-4B62-A43A-FA2B54E16EB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9469" r="23323"/>
          <a:stretch/>
        </p:blipFill>
        <p:spPr>
          <a:xfrm>
            <a:off x="17113806" y="1127507"/>
            <a:ext cx="8339085" cy="8195559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5BF64A8B-CB45-4D01-AE27-8BDE64AD91FF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9168" r="19168"/>
          <a:stretch/>
        </p:blipFill>
        <p:spPr>
          <a:xfrm>
            <a:off x="1340485" y="10367597"/>
            <a:ext cx="8023122" cy="731520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1E2D0046-5A88-4A29-8B76-D4D55859AB52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9957" r="19957"/>
          <a:stretch/>
        </p:blipFill>
        <p:spPr>
          <a:xfrm>
            <a:off x="10071038" y="10387165"/>
            <a:ext cx="7817786" cy="731520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9067F765-6357-4436-A34F-B552FD755AAB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0071" r="20071"/>
          <a:stretch/>
        </p:blipFill>
        <p:spPr>
          <a:xfrm>
            <a:off x="18596255" y="10376949"/>
            <a:ext cx="7788174" cy="7315200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05982BCE-55A8-446B-B6A2-83F6CC2630C7}"/>
              </a:ext>
            </a:extLst>
          </p:cNvPr>
          <p:cNvSpPr txBox="1"/>
          <p:nvPr/>
        </p:nvSpPr>
        <p:spPr>
          <a:xfrm>
            <a:off x="3685478" y="15184288"/>
            <a:ext cx="33331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2"/>
                </a:solidFill>
                <a:latin typeface="Trebuchet MS" panose="020B0603020202020204" pitchFamily="34" charset="0"/>
              </a:rPr>
              <a:t>Rom</a:t>
            </a:r>
            <a:r>
              <a:rPr lang="hu-HU" sz="4800" dirty="0">
                <a:solidFill>
                  <a:schemeClr val="bg2"/>
                </a:solidFill>
                <a:latin typeface="Trebuchet MS" panose="020B0603020202020204" pitchFamily="34" charset="0"/>
              </a:rPr>
              <a:t>ánia</a:t>
            </a:r>
            <a:endParaRPr lang="en-US" sz="4800" dirty="0">
              <a:solidFill>
                <a:schemeClr val="bg2"/>
              </a:solidFill>
              <a:latin typeface="Trebuchet MS" panose="020B0603020202020204" pitchFamily="34" charset="0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6A5ED54-4D1A-4E9E-AEE3-9AA1786AC865}"/>
              </a:ext>
            </a:extLst>
          </p:cNvPr>
          <p:cNvSpPr txBox="1"/>
          <p:nvPr/>
        </p:nvSpPr>
        <p:spPr>
          <a:xfrm>
            <a:off x="12313363" y="15184288"/>
            <a:ext cx="33331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4800" dirty="0">
                <a:solidFill>
                  <a:schemeClr val="bg2"/>
                </a:solidFill>
                <a:latin typeface="Trebuchet MS" panose="020B0603020202020204" pitchFamily="34" charset="0"/>
              </a:rPr>
              <a:t>Erdély</a:t>
            </a:r>
            <a:endParaRPr lang="en-US" sz="4800" dirty="0">
              <a:solidFill>
                <a:schemeClr val="bg2"/>
              </a:solidFill>
              <a:latin typeface="Trebuchet MS" panose="020B0603020202020204" pitchFamily="34" charset="0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8B2B8B6A-1F86-452E-8F8B-5856738A1DB6}"/>
              </a:ext>
            </a:extLst>
          </p:cNvPr>
          <p:cNvSpPr txBox="1"/>
          <p:nvPr/>
        </p:nvSpPr>
        <p:spPr>
          <a:xfrm>
            <a:off x="20837042" y="15184288"/>
            <a:ext cx="33331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err="1">
                <a:solidFill>
                  <a:schemeClr val="bg2"/>
                </a:solidFill>
                <a:latin typeface="Trebuchet MS" panose="020B0603020202020204" pitchFamily="34" charset="0"/>
              </a:rPr>
              <a:t>Sz</a:t>
            </a:r>
            <a:r>
              <a:rPr lang="hu-HU" sz="4800" dirty="0">
                <a:solidFill>
                  <a:schemeClr val="bg2"/>
                </a:solidFill>
                <a:latin typeface="Trebuchet MS" panose="020B0603020202020204" pitchFamily="34" charset="0"/>
              </a:rPr>
              <a:t>ékelyföld</a:t>
            </a:r>
            <a:endParaRPr lang="en-US" sz="4800" dirty="0">
              <a:solidFill>
                <a:schemeClr val="bg2"/>
              </a:solidFill>
              <a:latin typeface="Trebuchet MS" panose="020B0603020202020204" pitchFamily="34" charset="0"/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018C8DBD-C57A-4A80-9739-D000D2FB1078}"/>
              </a:ext>
            </a:extLst>
          </p:cNvPr>
          <p:cNvSpPr/>
          <p:nvPr/>
        </p:nvSpPr>
        <p:spPr>
          <a:xfrm>
            <a:off x="19179241" y="5049413"/>
            <a:ext cx="3333137" cy="7315201"/>
          </a:xfrm>
          <a:custGeom>
            <a:avLst/>
            <a:gdLst>
              <a:gd name="connsiteX0" fmla="*/ 3680759 w 3680759"/>
              <a:gd name="connsiteY0" fmla="*/ 7403691 h 7403691"/>
              <a:gd name="connsiteX1" fmla="*/ 1291520 w 3680759"/>
              <a:gd name="connsiteY1" fmla="*/ 5397910 h 7403691"/>
              <a:gd name="connsiteX2" fmla="*/ 170643 w 3680759"/>
              <a:gd name="connsiteY2" fmla="*/ 3185652 h 7403691"/>
              <a:gd name="connsiteX3" fmla="*/ 23159 w 3680759"/>
              <a:gd name="connsiteY3" fmla="*/ 0 h 7403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0759" h="7403691">
                <a:moveTo>
                  <a:pt x="3680759" y="7403691"/>
                </a:moveTo>
                <a:cubicBezTo>
                  <a:pt x="2778649" y="6752303"/>
                  <a:pt x="1876539" y="6100916"/>
                  <a:pt x="1291520" y="5397910"/>
                </a:cubicBezTo>
                <a:cubicBezTo>
                  <a:pt x="706501" y="4694903"/>
                  <a:pt x="382036" y="4085304"/>
                  <a:pt x="170643" y="3185652"/>
                </a:cubicBezTo>
                <a:cubicBezTo>
                  <a:pt x="-40751" y="2286000"/>
                  <a:pt x="-8796" y="1143000"/>
                  <a:pt x="23159" y="0"/>
                </a:cubicBezTo>
              </a:path>
            </a:pathLst>
          </a:custGeom>
          <a:noFill/>
          <a:ln w="19050">
            <a:solidFill>
              <a:schemeClr val="bg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06CF170B-A9EB-4813-9619-16A1924DD868}"/>
              </a:ext>
            </a:extLst>
          </p:cNvPr>
          <p:cNvSpPr/>
          <p:nvPr/>
        </p:nvSpPr>
        <p:spPr>
          <a:xfrm>
            <a:off x="22794686" y="5638298"/>
            <a:ext cx="3243656" cy="5752394"/>
          </a:xfrm>
          <a:custGeom>
            <a:avLst/>
            <a:gdLst>
              <a:gd name="connsiteX0" fmla="*/ 0 w 3243656"/>
              <a:gd name="connsiteY0" fmla="*/ 6074228 h 6074228"/>
              <a:gd name="connsiteX1" fmla="*/ 2873828 w 3243656"/>
              <a:gd name="connsiteY1" fmla="*/ 3396342 h 6074228"/>
              <a:gd name="connsiteX2" fmla="*/ 2971800 w 3243656"/>
              <a:gd name="connsiteY2" fmla="*/ 816428 h 6074228"/>
              <a:gd name="connsiteX3" fmla="*/ 718457 w 3243656"/>
              <a:gd name="connsiteY3" fmla="*/ 0 h 6074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43656" h="6074228">
                <a:moveTo>
                  <a:pt x="0" y="6074228"/>
                </a:moveTo>
                <a:cubicBezTo>
                  <a:pt x="1189264" y="5173435"/>
                  <a:pt x="2378528" y="4272642"/>
                  <a:pt x="2873828" y="3396342"/>
                </a:cubicBezTo>
                <a:cubicBezTo>
                  <a:pt x="3369128" y="2520042"/>
                  <a:pt x="3331028" y="1382485"/>
                  <a:pt x="2971800" y="816428"/>
                </a:cubicBezTo>
                <a:cubicBezTo>
                  <a:pt x="2612572" y="250371"/>
                  <a:pt x="1665514" y="125185"/>
                  <a:pt x="718457" y="0"/>
                </a:cubicBezTo>
              </a:path>
            </a:pathLst>
          </a:custGeom>
          <a:noFill/>
          <a:ln w="19050">
            <a:solidFill>
              <a:schemeClr val="bg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268A5D16-DFCE-435C-9DCE-68DCE64DF330}"/>
              </a:ext>
            </a:extLst>
          </p:cNvPr>
          <p:cNvSpPr txBox="1"/>
          <p:nvPr/>
        </p:nvSpPr>
        <p:spPr>
          <a:xfrm>
            <a:off x="23006466" y="4757025"/>
            <a:ext cx="33331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3200" dirty="0">
                <a:solidFill>
                  <a:schemeClr val="bg2">
                    <a:lumMod val="50000"/>
                  </a:schemeClr>
                </a:solidFill>
                <a:latin typeface="Trebuchet MS" panose="020B0603020202020204" pitchFamily="34" charset="0"/>
              </a:rPr>
              <a:t>Csíkszereda</a:t>
            </a:r>
            <a:endParaRPr lang="en-US" sz="3200" dirty="0">
              <a:solidFill>
                <a:schemeClr val="bg2">
                  <a:lumMod val="50000"/>
                </a:schemeClr>
              </a:solidFill>
              <a:latin typeface="Trebuchet MS" panose="020B0603020202020204" pitchFamily="34" charset="0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C835FF7C-3537-4F5A-8CFB-1AC017DAB4C0}"/>
              </a:ext>
            </a:extLst>
          </p:cNvPr>
          <p:cNvSpPr txBox="1"/>
          <p:nvPr/>
        </p:nvSpPr>
        <p:spPr>
          <a:xfrm>
            <a:off x="16018983" y="5534566"/>
            <a:ext cx="33331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3200" dirty="0">
                <a:solidFill>
                  <a:schemeClr val="bg2">
                    <a:lumMod val="50000"/>
                  </a:schemeClr>
                </a:solidFill>
                <a:latin typeface="Trebuchet MS" panose="020B0603020202020204" pitchFamily="34" charset="0"/>
              </a:rPr>
              <a:t>Marosvásárhely</a:t>
            </a:r>
            <a:endParaRPr lang="en-US" sz="3200" dirty="0">
              <a:solidFill>
                <a:schemeClr val="bg2">
                  <a:lumMod val="50000"/>
                </a:schemeClr>
              </a:solidFill>
              <a:latin typeface="Trebuchet MS" panose="020B0603020202020204" pitchFamily="34" charset="0"/>
            </a:endParaRPr>
          </a:p>
        </p:txBody>
      </p:sp>
      <p:sp>
        <p:nvSpPr>
          <p:cNvPr id="95" name="Freeform: Shape 94">
            <a:extLst>
              <a:ext uri="{FF2B5EF4-FFF2-40B4-BE49-F238E27FC236}">
                <a16:creationId xmlns:a16="http://schemas.microsoft.com/office/drawing/2014/main" id="{BAC3DB47-9921-4D64-A34D-9E125E55D56E}"/>
              </a:ext>
            </a:extLst>
          </p:cNvPr>
          <p:cNvSpPr/>
          <p:nvPr/>
        </p:nvSpPr>
        <p:spPr>
          <a:xfrm rot="2756893">
            <a:off x="21205394" y="8237988"/>
            <a:ext cx="2003504" cy="3573244"/>
          </a:xfrm>
          <a:custGeom>
            <a:avLst/>
            <a:gdLst>
              <a:gd name="connsiteX0" fmla="*/ 3680759 w 3680759"/>
              <a:gd name="connsiteY0" fmla="*/ 7403691 h 7403691"/>
              <a:gd name="connsiteX1" fmla="*/ 1291520 w 3680759"/>
              <a:gd name="connsiteY1" fmla="*/ 5397910 h 7403691"/>
              <a:gd name="connsiteX2" fmla="*/ 170643 w 3680759"/>
              <a:gd name="connsiteY2" fmla="*/ 3185652 h 7403691"/>
              <a:gd name="connsiteX3" fmla="*/ 23159 w 3680759"/>
              <a:gd name="connsiteY3" fmla="*/ 0 h 7403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0759" h="7403691">
                <a:moveTo>
                  <a:pt x="3680759" y="7403691"/>
                </a:moveTo>
                <a:cubicBezTo>
                  <a:pt x="2778649" y="6752303"/>
                  <a:pt x="1876539" y="6100916"/>
                  <a:pt x="1291520" y="5397910"/>
                </a:cubicBezTo>
                <a:cubicBezTo>
                  <a:pt x="706501" y="4694903"/>
                  <a:pt x="382036" y="4085304"/>
                  <a:pt x="170643" y="3185652"/>
                </a:cubicBezTo>
                <a:cubicBezTo>
                  <a:pt x="-40751" y="2286000"/>
                  <a:pt x="-8796" y="1143000"/>
                  <a:pt x="23159" y="0"/>
                </a:cubicBezTo>
              </a:path>
            </a:pathLst>
          </a:custGeom>
          <a:noFill/>
          <a:ln w="19050">
            <a:solidFill>
              <a:schemeClr val="bg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FB0D8FBE-1E92-485C-AF03-7D8F34D537F7}"/>
              </a:ext>
            </a:extLst>
          </p:cNvPr>
          <p:cNvSpPr txBox="1"/>
          <p:nvPr/>
        </p:nvSpPr>
        <p:spPr>
          <a:xfrm>
            <a:off x="21812852" y="8999306"/>
            <a:ext cx="33331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3200" dirty="0">
                <a:solidFill>
                  <a:schemeClr val="bg2">
                    <a:lumMod val="50000"/>
                  </a:schemeClr>
                </a:solidFill>
                <a:latin typeface="Trebuchet MS" panose="020B0603020202020204" pitchFamily="34" charset="0"/>
              </a:rPr>
              <a:t>Sepsiszentgyörgy</a:t>
            </a:r>
            <a:endParaRPr lang="en-US" sz="3200" dirty="0">
              <a:solidFill>
                <a:schemeClr val="bg2">
                  <a:lumMod val="50000"/>
                </a:schemeClr>
              </a:solidFill>
              <a:latin typeface="Trebuchet MS" panose="020B0603020202020204" pitchFamily="34" charset="0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FAB8E0E6-B901-41F3-8FC3-F78FA7470178}"/>
              </a:ext>
            </a:extLst>
          </p:cNvPr>
          <p:cNvSpPr txBox="1"/>
          <p:nvPr/>
        </p:nvSpPr>
        <p:spPr>
          <a:xfrm>
            <a:off x="21268527" y="9504197"/>
            <a:ext cx="43226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000" dirty="0">
                <a:solidFill>
                  <a:schemeClr val="bg2">
                    <a:lumMod val="50000"/>
                  </a:schemeClr>
                </a:solidFill>
                <a:latin typeface="Trebuchet MS" panose="020B0603020202020204" pitchFamily="34" charset="0"/>
              </a:rPr>
              <a:t>Legnagyobb református város</a:t>
            </a:r>
            <a:endParaRPr lang="en-US" sz="2000" dirty="0">
              <a:solidFill>
                <a:schemeClr val="bg2">
                  <a:lumMod val="50000"/>
                </a:schemeClr>
              </a:solidFill>
              <a:latin typeface="Trebuchet MS" panose="020B0603020202020204" pitchFamily="34" charset="0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381C828C-25C0-4F1C-BC47-FFE1A5E070D5}"/>
              </a:ext>
            </a:extLst>
          </p:cNvPr>
          <p:cNvSpPr txBox="1"/>
          <p:nvPr/>
        </p:nvSpPr>
        <p:spPr>
          <a:xfrm>
            <a:off x="23357985" y="5213245"/>
            <a:ext cx="43226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000" dirty="0">
                <a:solidFill>
                  <a:schemeClr val="bg2">
                    <a:lumMod val="50000"/>
                  </a:schemeClr>
                </a:solidFill>
                <a:latin typeface="Trebuchet MS" panose="020B0603020202020204" pitchFamily="34" charset="0"/>
              </a:rPr>
              <a:t>Legnagyobb katolikus város</a:t>
            </a:r>
            <a:endParaRPr lang="en-US" sz="2000" dirty="0">
              <a:solidFill>
                <a:schemeClr val="bg2">
                  <a:lumMod val="50000"/>
                </a:schemeClr>
              </a:solidFill>
              <a:latin typeface="Trebuchet MS" panose="020B0603020202020204" pitchFamily="34" charset="0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3CAFE495-3FA4-4787-97BF-D1504EA65C9B}"/>
              </a:ext>
            </a:extLst>
          </p:cNvPr>
          <p:cNvSpPr txBox="1"/>
          <p:nvPr/>
        </p:nvSpPr>
        <p:spPr>
          <a:xfrm>
            <a:off x="15474034" y="6030951"/>
            <a:ext cx="43226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000" dirty="0">
                <a:solidFill>
                  <a:schemeClr val="bg2">
                    <a:lumMod val="50000"/>
                  </a:schemeClr>
                </a:solidFill>
                <a:latin typeface="Trebuchet MS" panose="020B0603020202020204" pitchFamily="34" charset="0"/>
              </a:rPr>
              <a:t>Legnagyobb vegyes város</a:t>
            </a:r>
            <a:endParaRPr lang="en-US" sz="2000" dirty="0">
              <a:solidFill>
                <a:schemeClr val="bg2">
                  <a:lumMod val="50000"/>
                </a:schemeClr>
              </a:solidFill>
              <a:latin typeface="Trebuchet MS" panose="020B0603020202020204" pitchFamily="34" charset="0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9366857B-4637-4E1E-9762-942FCA6A5B19}"/>
              </a:ext>
            </a:extLst>
          </p:cNvPr>
          <p:cNvSpPr txBox="1"/>
          <p:nvPr/>
        </p:nvSpPr>
        <p:spPr>
          <a:xfrm>
            <a:off x="455566" y="1634893"/>
            <a:ext cx="464945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3200" dirty="0">
                <a:solidFill>
                  <a:schemeClr val="bg2">
                    <a:lumMod val="50000"/>
                  </a:schemeClr>
                </a:solidFill>
                <a:latin typeface="Trebuchet MS" panose="020B0603020202020204" pitchFamily="34" charset="0"/>
              </a:rPr>
              <a:t>Románia vallási diverzitása Erdélyben, </a:t>
            </a:r>
            <a:br>
              <a:rPr lang="hu-HU" sz="3200" dirty="0">
                <a:solidFill>
                  <a:schemeClr val="bg2">
                    <a:lumMod val="50000"/>
                  </a:schemeClr>
                </a:solidFill>
                <a:latin typeface="Trebuchet MS" panose="020B0603020202020204" pitchFamily="34" charset="0"/>
              </a:rPr>
            </a:br>
            <a:r>
              <a:rPr lang="hu-HU" sz="3200" dirty="0">
                <a:solidFill>
                  <a:schemeClr val="bg2">
                    <a:lumMod val="50000"/>
                  </a:schemeClr>
                </a:solidFill>
                <a:latin typeface="Trebuchet MS" panose="020B0603020202020204" pitchFamily="34" charset="0"/>
              </a:rPr>
              <a:t>és ezen belül Székelyföldön a legnagyobb</a:t>
            </a:r>
            <a:endParaRPr lang="en-US" sz="3200" dirty="0">
              <a:solidFill>
                <a:schemeClr val="bg2">
                  <a:lumMod val="50000"/>
                </a:schemeClr>
              </a:solidFill>
              <a:latin typeface="Trebuchet MS" panose="020B0603020202020204" pitchFamily="34" charset="0"/>
            </a:endParaRPr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323410C7-46DC-43A5-92C3-8A9A491FB75B}"/>
              </a:ext>
            </a:extLst>
          </p:cNvPr>
          <p:cNvSpPr/>
          <p:nvPr/>
        </p:nvSpPr>
        <p:spPr>
          <a:xfrm rot="4268969">
            <a:off x="14429491" y="7122207"/>
            <a:ext cx="3830490" cy="696855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3" name="Freeform: Shape 102">
            <a:extLst>
              <a:ext uri="{FF2B5EF4-FFF2-40B4-BE49-F238E27FC236}">
                <a16:creationId xmlns:a16="http://schemas.microsoft.com/office/drawing/2014/main" id="{C650B146-794F-4E40-9BDB-4E6A81B0651C}"/>
              </a:ext>
            </a:extLst>
          </p:cNvPr>
          <p:cNvSpPr/>
          <p:nvPr/>
        </p:nvSpPr>
        <p:spPr>
          <a:xfrm rot="5945979">
            <a:off x="12908158" y="215735"/>
            <a:ext cx="3249961" cy="6564148"/>
          </a:xfrm>
          <a:custGeom>
            <a:avLst/>
            <a:gdLst>
              <a:gd name="connsiteX0" fmla="*/ 3680759 w 3680759"/>
              <a:gd name="connsiteY0" fmla="*/ 7403691 h 7403691"/>
              <a:gd name="connsiteX1" fmla="*/ 1291520 w 3680759"/>
              <a:gd name="connsiteY1" fmla="*/ 5397910 h 7403691"/>
              <a:gd name="connsiteX2" fmla="*/ 170643 w 3680759"/>
              <a:gd name="connsiteY2" fmla="*/ 3185652 h 7403691"/>
              <a:gd name="connsiteX3" fmla="*/ 23159 w 3680759"/>
              <a:gd name="connsiteY3" fmla="*/ 0 h 7403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0759" h="7403691">
                <a:moveTo>
                  <a:pt x="3680759" y="7403691"/>
                </a:moveTo>
                <a:cubicBezTo>
                  <a:pt x="2778649" y="6752303"/>
                  <a:pt x="1876539" y="6100916"/>
                  <a:pt x="1291520" y="5397910"/>
                </a:cubicBezTo>
                <a:cubicBezTo>
                  <a:pt x="706501" y="4694903"/>
                  <a:pt x="382036" y="4085304"/>
                  <a:pt x="170643" y="3185652"/>
                </a:cubicBezTo>
                <a:cubicBezTo>
                  <a:pt x="-40751" y="2286000"/>
                  <a:pt x="-8796" y="1143000"/>
                  <a:pt x="23159" y="0"/>
                </a:cubicBezTo>
              </a:path>
            </a:pathLst>
          </a:custGeom>
          <a:noFill/>
          <a:ln w="19050">
            <a:solidFill>
              <a:schemeClr val="bg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4" name="Graphic 33" descr="Magnifying glass">
            <a:extLst>
              <a:ext uri="{FF2B5EF4-FFF2-40B4-BE49-F238E27FC236}">
                <a16:creationId xmlns:a16="http://schemas.microsoft.com/office/drawing/2014/main" id="{857C07A1-FF77-4063-9E47-E19B215E222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7871258" y="2151246"/>
            <a:ext cx="914400" cy="914400"/>
          </a:xfrm>
          <a:prstGeom prst="rect">
            <a:avLst/>
          </a:prstGeom>
        </p:spPr>
      </p:pic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490572B-6575-4C9B-B0C1-3CA5F94CE72D}"/>
              </a:ext>
            </a:extLst>
          </p:cNvPr>
          <p:cNvCxnSpPr>
            <a:cxnSpLocks/>
          </p:cNvCxnSpPr>
          <p:nvPr/>
        </p:nvCxnSpPr>
        <p:spPr>
          <a:xfrm>
            <a:off x="-48048" y="933767"/>
            <a:ext cx="27480048" cy="0"/>
          </a:xfrm>
          <a:prstGeom prst="line">
            <a:avLst/>
          </a:prstGeom>
          <a:ln w="762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9D30ACC6-CD2E-4E08-BDAB-BC26FB36E048}"/>
              </a:ext>
            </a:extLst>
          </p:cNvPr>
          <p:cNvSpPr txBox="1"/>
          <p:nvPr/>
        </p:nvSpPr>
        <p:spPr>
          <a:xfrm>
            <a:off x="18029175" y="6994546"/>
            <a:ext cx="33331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3200" dirty="0">
                <a:solidFill>
                  <a:schemeClr val="bg2">
                    <a:lumMod val="50000"/>
                  </a:schemeClr>
                </a:solidFill>
                <a:latin typeface="Trebuchet MS" panose="020B0603020202020204" pitchFamily="34" charset="0"/>
              </a:rPr>
              <a:t>Székelyudvarhely</a:t>
            </a:r>
            <a:endParaRPr lang="en-US" sz="3200" dirty="0">
              <a:solidFill>
                <a:schemeClr val="bg2">
                  <a:lumMod val="50000"/>
                </a:schemeClr>
              </a:solidFill>
              <a:latin typeface="Trebuchet MS" panose="020B0603020202020204" pitchFamily="34" charset="0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4FD19FFE-9828-41F7-99BF-2ADD8BFC5B59}"/>
              </a:ext>
            </a:extLst>
          </p:cNvPr>
          <p:cNvSpPr txBox="1"/>
          <p:nvPr/>
        </p:nvSpPr>
        <p:spPr>
          <a:xfrm>
            <a:off x="17393252" y="7528992"/>
            <a:ext cx="43226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000" dirty="0">
                <a:solidFill>
                  <a:schemeClr val="bg2">
                    <a:lumMod val="50000"/>
                  </a:schemeClr>
                </a:solidFill>
                <a:latin typeface="Trebuchet MS" panose="020B0603020202020204" pitchFamily="34" charset="0"/>
              </a:rPr>
              <a:t>Legnagyobb unitárius város</a:t>
            </a:r>
            <a:endParaRPr lang="en-US" sz="2000" dirty="0">
              <a:solidFill>
                <a:schemeClr val="bg2">
                  <a:lumMod val="50000"/>
                </a:schemeClr>
              </a:solidFill>
              <a:latin typeface="Trebuchet MS" panose="020B0603020202020204" pitchFamily="34" charset="0"/>
            </a:endParaRPr>
          </a:p>
        </p:txBody>
      </p:sp>
      <p:sp>
        <p:nvSpPr>
          <p:cNvPr id="111" name="Freeform: Shape 110">
            <a:extLst>
              <a:ext uri="{FF2B5EF4-FFF2-40B4-BE49-F238E27FC236}">
                <a16:creationId xmlns:a16="http://schemas.microsoft.com/office/drawing/2014/main" id="{20B752F0-1821-4150-A724-7DA22E79AD2B}"/>
              </a:ext>
            </a:extLst>
          </p:cNvPr>
          <p:cNvSpPr/>
          <p:nvPr/>
        </p:nvSpPr>
        <p:spPr>
          <a:xfrm rot="757141">
            <a:off x="20983506" y="5921936"/>
            <a:ext cx="863111" cy="6043611"/>
          </a:xfrm>
          <a:custGeom>
            <a:avLst/>
            <a:gdLst>
              <a:gd name="connsiteX0" fmla="*/ 3680759 w 3680759"/>
              <a:gd name="connsiteY0" fmla="*/ 7403691 h 7403691"/>
              <a:gd name="connsiteX1" fmla="*/ 1291520 w 3680759"/>
              <a:gd name="connsiteY1" fmla="*/ 5397910 h 7403691"/>
              <a:gd name="connsiteX2" fmla="*/ 170643 w 3680759"/>
              <a:gd name="connsiteY2" fmla="*/ 3185652 h 7403691"/>
              <a:gd name="connsiteX3" fmla="*/ 23159 w 3680759"/>
              <a:gd name="connsiteY3" fmla="*/ 0 h 7403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0759" h="7403691">
                <a:moveTo>
                  <a:pt x="3680759" y="7403691"/>
                </a:moveTo>
                <a:cubicBezTo>
                  <a:pt x="2778649" y="6752303"/>
                  <a:pt x="1876539" y="6100916"/>
                  <a:pt x="1291520" y="5397910"/>
                </a:cubicBezTo>
                <a:cubicBezTo>
                  <a:pt x="706501" y="4694903"/>
                  <a:pt x="382036" y="4085304"/>
                  <a:pt x="170643" y="3185652"/>
                </a:cubicBezTo>
                <a:cubicBezTo>
                  <a:pt x="-40751" y="2286000"/>
                  <a:pt x="-8796" y="1143000"/>
                  <a:pt x="23159" y="0"/>
                </a:cubicBezTo>
              </a:path>
            </a:pathLst>
          </a:custGeom>
          <a:noFill/>
          <a:ln w="19050">
            <a:solidFill>
              <a:schemeClr val="bg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46C5CEAB-F363-493B-BAD6-6F0A32278153}"/>
              </a:ext>
            </a:extLst>
          </p:cNvPr>
          <p:cNvSpPr txBox="1"/>
          <p:nvPr/>
        </p:nvSpPr>
        <p:spPr>
          <a:xfrm>
            <a:off x="3685477" y="90056"/>
            <a:ext cx="123335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4000" b="1" dirty="0">
                <a:solidFill>
                  <a:schemeClr val="bg2">
                    <a:lumMod val="50000"/>
                  </a:schemeClr>
                </a:solidFill>
                <a:latin typeface="Trebuchet MS" panose="020B0603020202020204" pitchFamily="34" charset="0"/>
              </a:rPr>
              <a:t>Románia vallási színkörei</a:t>
            </a:r>
            <a:endParaRPr lang="en-US" sz="4000" b="1" dirty="0">
              <a:solidFill>
                <a:schemeClr val="bg2">
                  <a:lumMod val="50000"/>
                </a:schemeClr>
              </a:solidFill>
              <a:latin typeface="Trebuchet MS" panose="020B0603020202020204" pitchFamily="34" charset="0"/>
            </a:endParaRPr>
          </a:p>
        </p:txBody>
      </p:sp>
      <p:pic>
        <p:nvPicPr>
          <p:cNvPr id="113" name="Graphic 112" descr="Pie chart">
            <a:extLst>
              <a:ext uri="{FF2B5EF4-FFF2-40B4-BE49-F238E27FC236}">
                <a16:creationId xmlns:a16="http://schemas.microsoft.com/office/drawing/2014/main" id="{8C910C16-C694-4FA3-8595-D251DA5F233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6598418" y="144045"/>
            <a:ext cx="640080" cy="640080"/>
          </a:xfrm>
          <a:prstGeom prst="rect">
            <a:avLst/>
          </a:prstGeom>
        </p:spPr>
      </p:pic>
      <p:sp>
        <p:nvSpPr>
          <p:cNvPr id="114" name="TextBox 113">
            <a:extLst>
              <a:ext uri="{FF2B5EF4-FFF2-40B4-BE49-F238E27FC236}">
                <a16:creationId xmlns:a16="http://schemas.microsoft.com/office/drawing/2014/main" id="{16A1DC27-0614-4743-9035-271E0FDA75A1}"/>
              </a:ext>
            </a:extLst>
          </p:cNvPr>
          <p:cNvSpPr txBox="1"/>
          <p:nvPr/>
        </p:nvSpPr>
        <p:spPr>
          <a:xfrm>
            <a:off x="17616399" y="180114"/>
            <a:ext cx="8919145" cy="53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chemeClr val="bg2">
                    <a:lumMod val="50000"/>
                  </a:schemeClr>
                </a:solidFill>
                <a:latin typeface="Trebuchet MS" panose="020B0603020202020204" pitchFamily="34" charset="0"/>
              </a:rPr>
              <a:t>Rom</a:t>
            </a:r>
            <a:r>
              <a:rPr lang="hu-HU" sz="2800" dirty="0">
                <a:solidFill>
                  <a:schemeClr val="bg2">
                    <a:lumMod val="50000"/>
                  </a:schemeClr>
                </a:solidFill>
                <a:latin typeface="Trebuchet MS" panose="020B0603020202020204" pitchFamily="34" charset="0"/>
              </a:rPr>
              <a:t>án Nemzeti Statisztikai Hivatal </a:t>
            </a:r>
            <a:r>
              <a:rPr lang="en-US" sz="2800" dirty="0">
                <a:solidFill>
                  <a:schemeClr val="bg2">
                    <a:lumMod val="50000"/>
                  </a:schemeClr>
                </a:solidFill>
                <a:latin typeface="Trebuchet MS" panose="020B0603020202020204" pitchFamily="34" charset="0"/>
              </a:rPr>
              <a:t>| 2011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823EFCF8-F34F-4DDF-B7B9-279FA4F1ADC7}"/>
              </a:ext>
            </a:extLst>
          </p:cNvPr>
          <p:cNvSpPr txBox="1"/>
          <p:nvPr/>
        </p:nvSpPr>
        <p:spPr>
          <a:xfrm>
            <a:off x="17576237" y="1147816"/>
            <a:ext cx="8919145" cy="53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chemeClr val="bg2">
                    <a:lumMod val="50000"/>
                  </a:schemeClr>
                </a:solidFill>
                <a:latin typeface="Trebuchet MS" panose="020B0603020202020204" pitchFamily="34" charset="0"/>
              </a:rPr>
              <a:t>Csala D</a:t>
            </a:r>
            <a:r>
              <a:rPr lang="hu-HU" sz="2800" dirty="0">
                <a:solidFill>
                  <a:schemeClr val="bg2">
                    <a:lumMod val="50000"/>
                  </a:schemeClr>
                </a:solidFill>
                <a:latin typeface="Trebuchet MS" panose="020B0603020202020204" pitchFamily="34" charset="0"/>
              </a:rPr>
              <a:t>énes </a:t>
            </a:r>
            <a:r>
              <a:rPr lang="en-US" sz="2800" dirty="0">
                <a:solidFill>
                  <a:schemeClr val="bg2">
                    <a:lumMod val="50000"/>
                  </a:schemeClr>
                </a:solidFill>
                <a:latin typeface="Trebuchet MS" panose="020B0603020202020204" pitchFamily="34" charset="0"/>
              </a:rPr>
              <a:t>| 2015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45270227-197B-4873-968E-252E37430843}"/>
              </a:ext>
            </a:extLst>
          </p:cNvPr>
          <p:cNvPicPr>
            <a:picLocks noChangeAspect="1"/>
          </p:cNvPicPr>
          <p:nvPr/>
        </p:nvPicPr>
        <p:blipFill>
          <a:blip r:embed="rId1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39635" y="1050533"/>
            <a:ext cx="731520" cy="73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3367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178</TotalTime>
  <Words>41</Words>
  <Application>Microsoft Office PowerPoint</Application>
  <PresentationFormat>Custom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Trebuchet MS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Dénes CSALA</dc:creator>
  <cp:lastModifiedBy>Dénes CSALA</cp:lastModifiedBy>
  <cp:revision>20</cp:revision>
  <dcterms:created xsi:type="dcterms:W3CDTF">2019-08-20T21:31:40Z</dcterms:created>
  <dcterms:modified xsi:type="dcterms:W3CDTF">2019-08-25T06:45:44Z</dcterms:modified>
</cp:coreProperties>
</file>