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8181"/>
    <a:srgbClr val="CC0066"/>
    <a:srgbClr val="FE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19</cp:revision>
  <dcterms:created xsi:type="dcterms:W3CDTF">2018-08-16T05:00:53Z</dcterms:created>
  <dcterms:modified xsi:type="dcterms:W3CDTF">2018-11-18T03:51:45Z</dcterms:modified>
</cp:coreProperties>
</file>